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2.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3.xml" ContentType="application/vnd.openxmlformats-officedocument.theme+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theme/theme4.xml" ContentType="application/vnd.openxmlformats-officedocument.theme+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theme/theme5.xml" ContentType="application/vnd.openxmlformats-officedocument.theme+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theme/theme6.xml" ContentType="application/vnd.openxmlformats-officedocument.theme+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1.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88" r:id="rId2"/>
    <p:sldMasterId id="2147483717" r:id="rId3"/>
    <p:sldMasterId id="2147483751" r:id="rId4"/>
    <p:sldMasterId id="2147483785" r:id="rId5"/>
    <p:sldMasterId id="2147483808" r:id="rId6"/>
    <p:sldMasterId id="2147483837" r:id="rId7"/>
  </p:sldMasterIdLst>
  <p:notesMasterIdLst>
    <p:notesMasterId r:id="rId40"/>
  </p:notesMasterIdLst>
  <p:sldIdLst>
    <p:sldId id="3411" r:id="rId8"/>
    <p:sldId id="4318" r:id="rId9"/>
    <p:sldId id="1583" r:id="rId10"/>
    <p:sldId id="4386" r:id="rId11"/>
    <p:sldId id="4379" r:id="rId12"/>
    <p:sldId id="3725" r:id="rId13"/>
    <p:sldId id="3726" r:id="rId14"/>
    <p:sldId id="1821" r:id="rId15"/>
    <p:sldId id="4388" r:id="rId16"/>
    <p:sldId id="268" r:id="rId17"/>
    <p:sldId id="4389" r:id="rId18"/>
    <p:sldId id="1619" r:id="rId19"/>
    <p:sldId id="4380" r:id="rId20"/>
    <p:sldId id="8486" r:id="rId21"/>
    <p:sldId id="4383" r:id="rId22"/>
    <p:sldId id="351" r:id="rId23"/>
    <p:sldId id="8487" r:id="rId24"/>
    <p:sldId id="4384" r:id="rId25"/>
    <p:sldId id="8488" r:id="rId26"/>
    <p:sldId id="4632" r:id="rId27"/>
    <p:sldId id="4633" r:id="rId28"/>
    <p:sldId id="4634" r:id="rId29"/>
    <p:sldId id="4387" r:id="rId30"/>
    <p:sldId id="4391" r:id="rId31"/>
    <p:sldId id="4390" r:id="rId32"/>
    <p:sldId id="4381" r:id="rId33"/>
    <p:sldId id="4382" r:id="rId34"/>
    <p:sldId id="1621" r:id="rId35"/>
    <p:sldId id="8489" r:id="rId36"/>
    <p:sldId id="8490" r:id="rId37"/>
    <p:sldId id="814" r:id="rId38"/>
    <p:sldId id="2531"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to AI" id="{75A59BF9-83D5-4914-9C00-069BE972A6F1}">
          <p14:sldIdLst>
            <p14:sldId id="3411"/>
            <p14:sldId id="4318"/>
            <p14:sldId id="1583"/>
            <p14:sldId id="4386"/>
          </p14:sldIdLst>
        </p14:section>
        <p14:section name="Bot Services" id="{0AB23F48-0E8F-44B1-94D9-620C0DD4637C}">
          <p14:sldIdLst>
            <p14:sldId id="4379"/>
            <p14:sldId id="3725"/>
            <p14:sldId id="3726"/>
            <p14:sldId id="1821"/>
            <p14:sldId id="4388"/>
            <p14:sldId id="268"/>
            <p14:sldId id="4389"/>
            <p14:sldId id="1619"/>
            <p14:sldId id="4380"/>
            <p14:sldId id="8486"/>
            <p14:sldId id="4383"/>
            <p14:sldId id="351"/>
            <p14:sldId id="8487"/>
            <p14:sldId id="4384"/>
            <p14:sldId id="8488"/>
            <p14:sldId id="4632"/>
            <p14:sldId id="4633"/>
            <p14:sldId id="4634"/>
            <p14:sldId id="4387"/>
            <p14:sldId id="4391"/>
            <p14:sldId id="4390"/>
            <p14:sldId id="4381"/>
            <p14:sldId id="4382"/>
            <p14:sldId id="1621"/>
            <p14:sldId id="8489"/>
            <p14:sldId id="8490"/>
            <p14:sldId id="814"/>
            <p14:sldId id="253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BB4A7E8-048A-44D9-B8B3-9005BF926549}" v="22" dt="2019-03-13T00:01:47.89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687" autoAdjust="0"/>
    <p:restoredTop sz="78751" autoAdjust="0"/>
  </p:normalViewPr>
  <p:slideViewPr>
    <p:cSldViewPr snapToGrid="0">
      <p:cViewPr varScale="1">
        <p:scale>
          <a:sx n="67" d="100"/>
          <a:sy n="67" d="100"/>
        </p:scale>
        <p:origin x="583" y="29"/>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3" Type="http://schemas.openxmlformats.org/officeDocument/2006/relationships/slideMaster" Target="slideMasters/slideMaster3.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viewProps" Target="viewProps.xml"/><Relationship Id="rId7" Type="http://schemas.openxmlformats.org/officeDocument/2006/relationships/slideMaster" Target="slideMasters/slideMaster7.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microsoft.com/office/2015/10/relationships/revisionInfo" Target="revisionInfo.xml"/><Relationship Id="rId2" Type="http://schemas.openxmlformats.org/officeDocument/2006/relationships/slideMaster" Target="slideMasters/slideMaster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slide" Target="slides/slide22.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notesMaster" Target="notesMasters/notesMaster1.xml"/><Relationship Id="rId45" Type="http://schemas.microsoft.com/office/2016/11/relationships/changesInfo" Target="changesInfos/changesInfo1.xml"/><Relationship Id="rId5" Type="http://schemas.openxmlformats.org/officeDocument/2006/relationships/slideMaster" Target="slideMasters/slideMaster5.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odrigo Medeiros" userId="1510a394-5fbb-4a4b-9552-678e7dbc2598" providerId="ADAL" clId="{76A741E0-ACFA-4756-AAA2-6CFAC4492DE5}"/>
    <pc:docChg chg="custSel modSld">
      <pc:chgData name="Rodrigo Medeiros" userId="1510a394-5fbb-4a4b-9552-678e7dbc2598" providerId="ADAL" clId="{76A741E0-ACFA-4756-AAA2-6CFAC4492DE5}" dt="2019-03-13T00:01:10.125" v="50" actId="14100"/>
      <pc:docMkLst>
        <pc:docMk/>
      </pc:docMkLst>
      <pc:sldChg chg="addSp delSp modSp">
        <pc:chgData name="Rodrigo Medeiros" userId="1510a394-5fbb-4a4b-9552-678e7dbc2598" providerId="ADAL" clId="{76A741E0-ACFA-4756-AAA2-6CFAC4492DE5}" dt="2019-03-13T00:01:10.125" v="50" actId="14100"/>
        <pc:sldMkLst>
          <pc:docMk/>
          <pc:sldMk cId="2800936629" sldId="4382"/>
        </pc:sldMkLst>
        <pc:picChg chg="del">
          <ac:chgData name="Rodrigo Medeiros" userId="1510a394-5fbb-4a4b-9552-678e7dbc2598" providerId="ADAL" clId="{76A741E0-ACFA-4756-AAA2-6CFAC4492DE5}" dt="2019-03-13T00:00:56.681" v="47" actId="478"/>
          <ac:picMkLst>
            <pc:docMk/>
            <pc:sldMk cId="2800936629" sldId="4382"/>
            <ac:picMk id="4" creationId="{E69938C0-A046-42A8-85C8-FBE719C96C68}"/>
          </ac:picMkLst>
        </pc:picChg>
        <pc:picChg chg="add mod">
          <ac:chgData name="Rodrigo Medeiros" userId="1510a394-5fbb-4a4b-9552-678e7dbc2598" providerId="ADAL" clId="{76A741E0-ACFA-4756-AAA2-6CFAC4492DE5}" dt="2019-03-13T00:01:10.125" v="50" actId="14100"/>
          <ac:picMkLst>
            <pc:docMk/>
            <pc:sldMk cId="2800936629" sldId="4382"/>
            <ac:picMk id="5" creationId="{9A12C962-50FD-418C-8B81-5B2EF727A00E}"/>
          </ac:picMkLst>
        </pc:picChg>
      </pc:sldChg>
      <pc:sldChg chg="addSp delSp modSp">
        <pc:chgData name="Rodrigo Medeiros" userId="1510a394-5fbb-4a4b-9552-678e7dbc2598" providerId="ADAL" clId="{76A741E0-ACFA-4756-AAA2-6CFAC4492DE5}" dt="2019-03-12T23:53:45.356" v="33" actId="1076"/>
        <pc:sldMkLst>
          <pc:docMk/>
          <pc:sldMk cId="3780913459" sldId="4383"/>
        </pc:sldMkLst>
        <pc:picChg chg="del">
          <ac:chgData name="Rodrigo Medeiros" userId="1510a394-5fbb-4a4b-9552-678e7dbc2598" providerId="ADAL" clId="{76A741E0-ACFA-4756-AAA2-6CFAC4492DE5}" dt="2019-03-12T23:53:24.879" v="26" actId="478"/>
          <ac:picMkLst>
            <pc:docMk/>
            <pc:sldMk cId="3780913459" sldId="4383"/>
            <ac:picMk id="3" creationId="{27B1C9D6-0F4A-4E0E-B2A5-9EAF8E0B1F8C}"/>
          </ac:picMkLst>
        </pc:picChg>
        <pc:picChg chg="add mod">
          <ac:chgData name="Rodrigo Medeiros" userId="1510a394-5fbb-4a4b-9552-678e7dbc2598" providerId="ADAL" clId="{76A741E0-ACFA-4756-AAA2-6CFAC4492DE5}" dt="2019-03-12T23:53:31.297" v="29" actId="1076"/>
          <ac:picMkLst>
            <pc:docMk/>
            <pc:sldMk cId="3780913459" sldId="4383"/>
            <ac:picMk id="4" creationId="{EDAFFE5F-81F0-4BB8-9EB8-CE5E0391B514}"/>
          </ac:picMkLst>
        </pc:picChg>
        <pc:picChg chg="del">
          <ac:chgData name="Rodrigo Medeiros" userId="1510a394-5fbb-4a4b-9552-678e7dbc2598" providerId="ADAL" clId="{76A741E0-ACFA-4756-AAA2-6CFAC4492DE5}" dt="2019-03-12T23:53:34.646" v="30"/>
          <ac:picMkLst>
            <pc:docMk/>
            <pc:sldMk cId="3780913459" sldId="4383"/>
            <ac:picMk id="5" creationId="{CC142E68-8B34-48B4-8057-8DEDE8853284}"/>
          </ac:picMkLst>
        </pc:picChg>
        <pc:picChg chg="add mod">
          <ac:chgData name="Rodrigo Medeiros" userId="1510a394-5fbb-4a4b-9552-678e7dbc2598" providerId="ADAL" clId="{76A741E0-ACFA-4756-AAA2-6CFAC4492DE5}" dt="2019-03-12T23:53:45.356" v="33" actId="1076"/>
          <ac:picMkLst>
            <pc:docMk/>
            <pc:sldMk cId="3780913459" sldId="4383"/>
            <ac:picMk id="19" creationId="{57B82DDD-275D-487E-9364-0238BE729F90}"/>
          </ac:picMkLst>
        </pc:picChg>
      </pc:sldChg>
      <pc:sldChg chg="addSp delSp modSp">
        <pc:chgData name="Rodrigo Medeiros" userId="1510a394-5fbb-4a4b-9552-678e7dbc2598" providerId="ADAL" clId="{76A741E0-ACFA-4756-AAA2-6CFAC4492DE5}" dt="2019-03-12T23:56:48.294" v="40" actId="1076"/>
        <pc:sldMkLst>
          <pc:docMk/>
          <pc:sldMk cId="3851500845" sldId="4384"/>
        </pc:sldMkLst>
        <pc:picChg chg="del">
          <ac:chgData name="Rodrigo Medeiros" userId="1510a394-5fbb-4a4b-9552-678e7dbc2598" providerId="ADAL" clId="{76A741E0-ACFA-4756-AAA2-6CFAC4492DE5}" dt="2019-03-12T23:56:37.028" v="36" actId="478"/>
          <ac:picMkLst>
            <pc:docMk/>
            <pc:sldMk cId="3851500845" sldId="4384"/>
            <ac:picMk id="4" creationId="{B49BDA68-C96B-45F7-8139-E615617A1945}"/>
          </ac:picMkLst>
        </pc:picChg>
        <pc:picChg chg="add mod">
          <ac:chgData name="Rodrigo Medeiros" userId="1510a394-5fbb-4a4b-9552-678e7dbc2598" providerId="ADAL" clId="{76A741E0-ACFA-4756-AAA2-6CFAC4492DE5}" dt="2019-03-12T23:56:48.294" v="40" actId="1076"/>
          <ac:picMkLst>
            <pc:docMk/>
            <pc:sldMk cId="3851500845" sldId="4384"/>
            <ac:picMk id="19" creationId="{1244ADEE-0E49-436B-890B-831A63D980B2}"/>
          </ac:picMkLst>
        </pc:picChg>
      </pc:sldChg>
      <pc:sldChg chg="addSp delSp modSp">
        <pc:chgData name="Rodrigo Medeiros" userId="1510a394-5fbb-4a4b-9552-678e7dbc2598" providerId="ADAL" clId="{76A741E0-ACFA-4756-AAA2-6CFAC4492DE5}" dt="2019-03-12T23:58:49.760" v="44" actId="1076"/>
        <pc:sldMkLst>
          <pc:docMk/>
          <pc:sldMk cId="27041841" sldId="4388"/>
        </pc:sldMkLst>
        <pc:spChg chg="add del">
          <ac:chgData name="Rodrigo Medeiros" userId="1510a394-5fbb-4a4b-9552-678e7dbc2598" providerId="ADAL" clId="{76A741E0-ACFA-4756-AAA2-6CFAC4492DE5}" dt="2019-03-12T23:51:05.685" v="10"/>
          <ac:spMkLst>
            <pc:docMk/>
            <pc:sldMk cId="27041841" sldId="4388"/>
            <ac:spMk id="4" creationId="{C6908BF7-AB4B-403F-AC47-AAD4744CBB36}"/>
          </ac:spMkLst>
        </pc:spChg>
        <pc:spChg chg="add del">
          <ac:chgData name="Rodrigo Medeiros" userId="1510a394-5fbb-4a4b-9552-678e7dbc2598" providerId="ADAL" clId="{76A741E0-ACFA-4756-AAA2-6CFAC4492DE5}" dt="2019-03-12T23:51:33.139" v="16"/>
          <ac:spMkLst>
            <pc:docMk/>
            <pc:sldMk cId="27041841" sldId="4388"/>
            <ac:spMk id="7" creationId="{4DE78399-6AAA-49FF-BBF9-7447EB5C8D71}"/>
          </ac:spMkLst>
        </pc:spChg>
        <pc:picChg chg="del mod">
          <ac:chgData name="Rodrigo Medeiros" userId="1510a394-5fbb-4a4b-9552-678e7dbc2598" providerId="ADAL" clId="{76A741E0-ACFA-4756-AAA2-6CFAC4492DE5}" dt="2019-03-12T23:49:52.637" v="8"/>
          <ac:picMkLst>
            <pc:docMk/>
            <pc:sldMk cId="27041841" sldId="4388"/>
            <ac:picMk id="5" creationId="{509519A7-DCE7-4622-B2A1-7CFF9D00AA01}"/>
          </ac:picMkLst>
        </pc:picChg>
        <pc:picChg chg="add del mod">
          <ac:chgData name="Rodrigo Medeiros" userId="1510a394-5fbb-4a4b-9552-678e7dbc2598" providerId="ADAL" clId="{76A741E0-ACFA-4756-AAA2-6CFAC4492DE5}" dt="2019-03-12T23:51:20.511" v="14" actId="478"/>
          <ac:picMkLst>
            <pc:docMk/>
            <pc:sldMk cId="27041841" sldId="4388"/>
            <ac:picMk id="6" creationId="{CEA6FEB8-DA7D-4E62-A6BE-E639BA297B9E}"/>
          </ac:picMkLst>
        </pc:picChg>
        <pc:picChg chg="add del mod">
          <ac:chgData name="Rodrigo Medeiros" userId="1510a394-5fbb-4a4b-9552-678e7dbc2598" providerId="ADAL" clId="{76A741E0-ACFA-4756-AAA2-6CFAC4492DE5}" dt="2019-03-12T23:58:44.373" v="41" actId="478"/>
          <ac:picMkLst>
            <pc:docMk/>
            <pc:sldMk cId="27041841" sldId="4388"/>
            <ac:picMk id="8" creationId="{ABF674D7-2CD5-4083-BA38-963A239C19B3}"/>
          </ac:picMkLst>
        </pc:picChg>
        <pc:picChg chg="add mod">
          <ac:chgData name="Rodrigo Medeiros" userId="1510a394-5fbb-4a4b-9552-678e7dbc2598" providerId="ADAL" clId="{76A741E0-ACFA-4756-AAA2-6CFAC4492DE5}" dt="2019-03-12T23:58:49.760" v="44" actId="1076"/>
          <ac:picMkLst>
            <pc:docMk/>
            <pc:sldMk cId="27041841" sldId="4388"/>
            <ac:picMk id="10" creationId="{4CACB34B-2E08-4539-9723-438801A5DDDC}"/>
          </ac:picMkLst>
        </pc:picChg>
      </pc:sldChg>
      <pc:sldChg chg="addSp delSp modSp">
        <pc:chgData name="Rodrigo Medeiros" userId="1510a394-5fbb-4a4b-9552-678e7dbc2598" providerId="ADAL" clId="{76A741E0-ACFA-4756-AAA2-6CFAC4492DE5}" dt="2019-03-12T23:59:54.648" v="46"/>
        <pc:sldMkLst>
          <pc:docMk/>
          <pc:sldMk cId="340641345" sldId="4389"/>
        </pc:sldMkLst>
        <pc:spChg chg="add del">
          <ac:chgData name="Rodrigo Medeiros" userId="1510a394-5fbb-4a4b-9552-678e7dbc2598" providerId="ADAL" clId="{76A741E0-ACFA-4756-AAA2-6CFAC4492DE5}" dt="2019-03-12T23:52:42.161" v="23"/>
          <ac:spMkLst>
            <pc:docMk/>
            <pc:sldMk cId="340641345" sldId="4389"/>
            <ac:spMk id="6" creationId="{2DC3AA89-ED3D-47EF-87C6-0F6F633C9B38}"/>
          </ac:spMkLst>
        </pc:spChg>
        <pc:picChg chg="del">
          <ac:chgData name="Rodrigo Medeiros" userId="1510a394-5fbb-4a4b-9552-678e7dbc2598" providerId="ADAL" clId="{76A741E0-ACFA-4756-AAA2-6CFAC4492DE5}" dt="2019-03-12T23:52:12.712" v="19"/>
          <ac:picMkLst>
            <pc:docMk/>
            <pc:sldMk cId="340641345" sldId="4389"/>
            <ac:picMk id="4" creationId="{BDBA791E-7E7D-4331-82A0-583C94223CE7}"/>
          </ac:picMkLst>
        </pc:picChg>
        <pc:picChg chg="add del">
          <ac:chgData name="Rodrigo Medeiros" userId="1510a394-5fbb-4a4b-9552-678e7dbc2598" providerId="ADAL" clId="{76A741E0-ACFA-4756-AAA2-6CFAC4492DE5}" dt="2019-03-12T23:52:25.045" v="21"/>
          <ac:picMkLst>
            <pc:docMk/>
            <pc:sldMk cId="340641345" sldId="4389"/>
            <ac:picMk id="5" creationId="{2820EDD0-F055-4416-8827-AB6D10DCA73C}"/>
          </ac:picMkLst>
        </pc:picChg>
        <pc:picChg chg="add del mod">
          <ac:chgData name="Rodrigo Medeiros" userId="1510a394-5fbb-4a4b-9552-678e7dbc2598" providerId="ADAL" clId="{76A741E0-ACFA-4756-AAA2-6CFAC4492DE5}" dt="2019-03-12T23:59:52.867" v="45" actId="478"/>
          <ac:picMkLst>
            <pc:docMk/>
            <pc:sldMk cId="340641345" sldId="4389"/>
            <ac:picMk id="7" creationId="{9C682694-9C84-45B6-95D8-A63369249F8D}"/>
          </ac:picMkLst>
        </pc:picChg>
        <pc:picChg chg="add">
          <ac:chgData name="Rodrigo Medeiros" userId="1510a394-5fbb-4a4b-9552-678e7dbc2598" providerId="ADAL" clId="{76A741E0-ACFA-4756-AAA2-6CFAC4492DE5}" dt="2019-03-12T23:59:54.648" v="46"/>
          <ac:picMkLst>
            <pc:docMk/>
            <pc:sldMk cId="340641345" sldId="4389"/>
            <ac:picMk id="29" creationId="{E14D51D6-33F4-48D2-836D-A5DC0A75D2AC}"/>
          </ac:picMkLst>
        </pc:picChg>
      </pc:sldChg>
      <pc:sldChg chg="addSp delSp">
        <pc:chgData name="Rodrigo Medeiros" userId="1510a394-5fbb-4a4b-9552-678e7dbc2598" providerId="ADAL" clId="{76A741E0-ACFA-4756-AAA2-6CFAC4492DE5}" dt="2019-03-12T23:54:40.178" v="35"/>
        <pc:sldMkLst>
          <pc:docMk/>
          <pc:sldMk cId="936978897" sldId="8487"/>
        </pc:sldMkLst>
        <pc:picChg chg="del">
          <ac:chgData name="Rodrigo Medeiros" userId="1510a394-5fbb-4a4b-9552-678e7dbc2598" providerId="ADAL" clId="{76A741E0-ACFA-4756-AAA2-6CFAC4492DE5}" dt="2019-03-12T23:54:39.344" v="34" actId="478"/>
          <ac:picMkLst>
            <pc:docMk/>
            <pc:sldMk cId="936978897" sldId="8487"/>
            <ac:picMk id="5" creationId="{0D933FC2-0FEF-416F-A193-6E61CA24FF36}"/>
          </ac:picMkLst>
        </pc:picChg>
        <pc:picChg chg="add">
          <ac:chgData name="Rodrigo Medeiros" userId="1510a394-5fbb-4a4b-9552-678e7dbc2598" providerId="ADAL" clId="{76A741E0-ACFA-4756-AAA2-6CFAC4492DE5}" dt="2019-03-12T23:54:40.178" v="35"/>
          <ac:picMkLst>
            <pc:docMk/>
            <pc:sldMk cId="936978897" sldId="8487"/>
            <ac:picMk id="22" creationId="{86953F97-B273-47A1-84AF-206523C03BB7}"/>
          </ac:picMkLst>
        </pc:picChg>
      </pc:sldChg>
    </pc:docChg>
  </pc:docChgLst>
  <pc:docChgLst>
    <pc:chgData name="Rodrigo Medeiros" userId="1510a394-5fbb-4a4b-9552-678e7dbc2598" providerId="ADAL" clId="{2BB4A7E8-048A-44D9-B8B3-9005BF926549}"/>
    <pc:docChg chg="delSld modSection">
      <pc:chgData name="Rodrigo Medeiros" userId="1510a394-5fbb-4a4b-9552-678e7dbc2598" providerId="ADAL" clId="{2BB4A7E8-048A-44D9-B8B3-9005BF926549}" dt="2019-03-13T00:01:44.926" v="0" actId="2696"/>
      <pc:docMkLst>
        <pc:docMk/>
      </pc:docMkLst>
      <pc:sldChg chg="del">
        <pc:chgData name="Rodrigo Medeiros" userId="1510a394-5fbb-4a4b-9552-678e7dbc2598" providerId="ADAL" clId="{2BB4A7E8-048A-44D9-B8B3-9005BF926549}" dt="2019-03-13T00:01:44.926" v="0" actId="2696"/>
        <pc:sldMkLst>
          <pc:docMk/>
          <pc:sldMk cId="3785146249" sldId="4376"/>
        </pc:sldMkLst>
      </pc:sldChg>
    </pc:docChg>
  </pc:docChgLst>
</pc:chgInfo>
</file>

<file path=ppt/drawings/_rels/vmlDrawing1.vml.rels><?xml version="1.0" encoding="UTF-8" standalone="yes"?>
<Relationships xmlns="http://schemas.openxmlformats.org/package/2006/relationships"><Relationship Id="rId1" Type="http://schemas.openxmlformats.org/officeDocument/2006/relationships/image" Target="../media/image62.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65A1CC6-CA55-4743-80ED-7ABEA7B1BE5C}" type="datetimeFigureOut">
              <a:rPr lang="en-US" smtClean="0"/>
              <a:t>3/12/2019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88E7733-E60B-4B78-912B-FEC80C6D6673}" type="slidenum">
              <a:rPr lang="en-US" smtClean="0"/>
              <a:t>‹#›</a:t>
            </a:fld>
            <a:endParaRPr lang="en-US"/>
          </a:p>
        </p:txBody>
      </p:sp>
    </p:spTree>
    <p:extLst>
      <p:ext uri="{BB962C8B-B14F-4D97-AF65-F5344CB8AC3E}">
        <p14:creationId xmlns:p14="http://schemas.microsoft.com/office/powerpoint/2010/main" val="1873144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17CCEA-49A8-43AF-A64B-0D7A6CEDCDD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06095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17CCEA-49A8-43AF-A64B-0D7A6CEDCDD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920119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3/12/2019 8:01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450131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900" b="0" i="0" u="none" strike="noStrike" kern="1200" dirty="0">
                <a:solidFill>
                  <a:schemeClr val="tx1"/>
                </a:solidFill>
                <a:effectLst/>
                <a:latin typeface="+mn-lt"/>
                <a:ea typeface="+mn-ea"/>
                <a:cs typeface="+mn-cs"/>
              </a:rPr>
              <a:t>There are three main solutions you can build with Azure AI. </a:t>
            </a:r>
          </a:p>
          <a:p>
            <a:pPr rtl="0" fontAlgn="base"/>
            <a:r>
              <a:rPr lang="en-US" sz="900" b="0" i="0" u="none" strike="noStrike" kern="1200" dirty="0">
                <a:solidFill>
                  <a:schemeClr val="tx1"/>
                </a:solidFill>
                <a:effectLst/>
                <a:latin typeface="+mn-lt"/>
                <a:ea typeface="+mn-ea"/>
                <a:cs typeface="+mn-cs"/>
              </a:rPr>
              <a:t> </a:t>
            </a:r>
          </a:p>
          <a:p>
            <a:pPr marL="228600" indent="-228600" rtl="0" fontAlgn="base">
              <a:buFont typeface="+mj-lt"/>
              <a:buAutoNum type="arabicPeriod"/>
            </a:pPr>
            <a:r>
              <a:rPr lang="en-US" sz="900" b="0" i="0" u="none" strike="noStrike" kern="1200" dirty="0">
                <a:solidFill>
                  <a:schemeClr val="tx1"/>
                </a:solidFill>
                <a:effectLst/>
                <a:latin typeface="+mn-lt"/>
                <a:ea typeface="+mn-ea"/>
                <a:cs typeface="+mn-cs"/>
              </a:rPr>
              <a:t>Build AI apps and agents that have the ability to interact with users naturally, with pre-trained AI models and bots </a:t>
            </a:r>
          </a:p>
          <a:p>
            <a:pPr marL="228600" marR="0" lvl="0" indent="-228600" algn="l" defTabSz="914400" rtl="0" eaLnBrk="1" fontAlgn="base" latinLnBrk="0" hangingPunct="1">
              <a:lnSpc>
                <a:spcPct val="100000"/>
              </a:lnSpc>
              <a:spcBef>
                <a:spcPts val="0"/>
              </a:spcBef>
              <a:spcAft>
                <a:spcPts val="0"/>
              </a:spcAft>
              <a:buClrTx/>
              <a:buSzTx/>
              <a:buFont typeface="+mj-lt"/>
              <a:buAutoNum type="arabicPeriod"/>
              <a:tabLst/>
              <a:defRPr/>
            </a:pPr>
            <a:r>
              <a:rPr lang="en-US" sz="900" b="0" i="0" u="none" strike="noStrike" kern="1200" dirty="0">
                <a:solidFill>
                  <a:schemeClr val="tx1"/>
                </a:solidFill>
                <a:effectLst/>
                <a:latin typeface="+mn-lt"/>
                <a:ea typeface="+mn-ea"/>
                <a:cs typeface="+mn-cs"/>
              </a:rPr>
              <a:t>Unlock insights lying latent in your content with Knowledge Mining</a:t>
            </a:r>
          </a:p>
          <a:p>
            <a:pPr marL="228600" indent="-228600" rtl="0" fontAlgn="base">
              <a:buFont typeface="+mj-lt"/>
              <a:buAutoNum type="arabicPeriod"/>
            </a:pPr>
            <a:r>
              <a:rPr lang="en-US" sz="900" b="0" i="0" u="none" strike="noStrike" kern="1200" dirty="0">
                <a:solidFill>
                  <a:schemeClr val="tx1"/>
                </a:solidFill>
                <a:effectLst/>
                <a:latin typeface="+mn-lt"/>
                <a:ea typeface="+mn-ea"/>
                <a:cs typeface="+mn-cs"/>
              </a:rPr>
              <a:t>Build your own AI machine learning models   </a:t>
            </a:r>
          </a:p>
          <a:p>
            <a:pPr marL="228600" indent="-228600" rtl="0" fontAlgn="base">
              <a:buFont typeface="+mj-lt"/>
              <a:buAutoNum type="arabicPeriod"/>
            </a:pPr>
            <a:endParaRPr lang="en-US" sz="900" b="0" i="0" u="none" strike="noStrike" kern="1200" dirty="0">
              <a:solidFill>
                <a:schemeClr val="tx1"/>
              </a:solidFill>
              <a:effectLst/>
              <a:latin typeface="+mn-lt"/>
              <a:ea typeface="+mn-ea"/>
              <a:cs typeface="+mn-cs"/>
            </a:endParaRPr>
          </a:p>
          <a:p>
            <a:pPr rtl="0" fontAlgn="base"/>
            <a:r>
              <a:rPr lang="en-US" sz="900" b="0" i="0" u="none" strike="noStrike" kern="1200" dirty="0">
                <a:solidFill>
                  <a:schemeClr val="tx1"/>
                </a:solidFill>
                <a:effectLst/>
                <a:latin typeface="+mn-lt"/>
                <a:ea typeface="+mn-ea"/>
                <a:cs typeface="+mn-cs"/>
              </a:rPr>
              <a:t> </a:t>
            </a:r>
          </a:p>
          <a:p>
            <a:pPr rtl="0" fontAlgn="base"/>
            <a:r>
              <a:rPr lang="en-US" sz="900" b="0" i="0" u="none" strike="noStrike" kern="1200" dirty="0">
                <a:solidFill>
                  <a:schemeClr val="tx1"/>
                </a:solidFill>
                <a:effectLst/>
                <a:latin typeface="+mn-lt"/>
                <a:ea typeface="+mn-ea"/>
                <a:cs typeface="+mn-cs"/>
              </a:rPr>
              <a:t>As you can see we’ve also outlined the main products for each of these solutions areas. </a:t>
            </a:r>
          </a:p>
          <a:p>
            <a:pPr rtl="0" fontAlgn="base"/>
            <a:r>
              <a:rPr lang="en-US" sz="900" b="0" i="0" u="none" strike="noStrike" kern="1200" dirty="0">
                <a:solidFill>
                  <a:schemeClr val="tx1"/>
                </a:solidFill>
                <a:effectLst/>
                <a:latin typeface="+mn-lt"/>
                <a:ea typeface="+mn-ea"/>
                <a:cs typeface="+mn-cs"/>
              </a:rPr>
              <a:t> </a:t>
            </a:r>
          </a:p>
          <a:p>
            <a:pPr rtl="0" fontAlgn="base"/>
            <a:r>
              <a:rPr lang="en-US" sz="900" b="0" i="0" u="none" strike="noStrike" kern="1200" dirty="0">
                <a:solidFill>
                  <a:schemeClr val="tx1"/>
                </a:solidFill>
                <a:effectLst/>
                <a:latin typeface="+mn-lt"/>
                <a:ea typeface="+mn-ea"/>
                <a:cs typeface="+mn-cs"/>
              </a:rPr>
              <a:t>&lt;Transition&gt; We will go through these one by one </a:t>
            </a:r>
          </a:p>
          <a:p>
            <a:endParaRPr lang="en-US" sz="900"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3/12/2019 8:01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571927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1774"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Microsoft Envision 2016</a:t>
            </a:r>
          </a:p>
        </p:txBody>
      </p:sp>
      <p:sp>
        <p:nvSpPr>
          <p:cNvPr id="5" name="Footer Placeholder 4"/>
          <p:cNvSpPr>
            <a:spLocks noGrp="1"/>
          </p:cNvSpPr>
          <p:nvPr>
            <p:ph type="ftr" sz="quarter" idx="11"/>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3/12/2019 8:01 PM</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14</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18905420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766538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17CCEA-49A8-43AF-A64B-0D7A6CEDCDD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071331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17CCEA-49A8-43AF-A64B-0D7A6CEDCDD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207948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endParaRPr lang="en-US" i="1"/>
          </a:p>
        </p:txBody>
      </p:sp>
      <p:sp>
        <p:nvSpPr>
          <p:cNvPr id="4" name="Header Placeholder 3"/>
          <p:cNvSpPr>
            <a:spLocks noGrp="1"/>
          </p:cNvSpPr>
          <p:nvPr>
            <p:ph type="hdr" sz="quarter" idx="10"/>
          </p:nvPr>
        </p:nvSpPr>
        <p:spPr/>
        <p:txBody>
          <a:bodyPr/>
          <a:lstStyle/>
          <a:p>
            <a:pPr marL="0" marR="0" lvl="0" indent="0" algn="l" defTabSz="931774"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Microsoft Envision 2016</a:t>
            </a:r>
          </a:p>
        </p:txBody>
      </p:sp>
      <p:sp>
        <p:nvSpPr>
          <p:cNvPr id="5" name="Footer Placeholder 4"/>
          <p:cNvSpPr>
            <a:spLocks noGrp="1"/>
          </p:cNvSpPr>
          <p:nvPr>
            <p:ph type="ftr" sz="quarter" idx="11"/>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3/12/2019 8:01 PM</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20</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10324409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endParaRPr lang="en-US" i="1"/>
          </a:p>
        </p:txBody>
      </p:sp>
      <p:sp>
        <p:nvSpPr>
          <p:cNvPr id="4" name="Header Placeholder 3"/>
          <p:cNvSpPr>
            <a:spLocks noGrp="1"/>
          </p:cNvSpPr>
          <p:nvPr>
            <p:ph type="hdr" sz="quarter" idx="10"/>
          </p:nvPr>
        </p:nvSpPr>
        <p:spPr/>
        <p:txBody>
          <a:bodyPr/>
          <a:lstStyle/>
          <a:p>
            <a:pPr marL="0" marR="0" lvl="0" indent="0" algn="l" defTabSz="931774"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Microsoft Envision 2016</a:t>
            </a:r>
          </a:p>
        </p:txBody>
      </p:sp>
      <p:sp>
        <p:nvSpPr>
          <p:cNvPr id="5" name="Footer Placeholder 4"/>
          <p:cNvSpPr>
            <a:spLocks noGrp="1"/>
          </p:cNvSpPr>
          <p:nvPr>
            <p:ph type="ftr" sz="quarter" idx="11"/>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3/12/2019 8:01 PM</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21</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19411215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endParaRPr lang="en-US" i="1"/>
          </a:p>
        </p:txBody>
      </p:sp>
      <p:sp>
        <p:nvSpPr>
          <p:cNvPr id="4" name="Header Placeholder 3"/>
          <p:cNvSpPr>
            <a:spLocks noGrp="1"/>
          </p:cNvSpPr>
          <p:nvPr>
            <p:ph type="hdr" sz="quarter" idx="10"/>
          </p:nvPr>
        </p:nvSpPr>
        <p:spPr/>
        <p:txBody>
          <a:bodyPr/>
          <a:lstStyle/>
          <a:p>
            <a:pPr marL="0" marR="0" lvl="0" indent="0" algn="l" defTabSz="931774"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Microsoft Envision 2016</a:t>
            </a:r>
          </a:p>
        </p:txBody>
      </p:sp>
      <p:sp>
        <p:nvSpPr>
          <p:cNvPr id="5" name="Footer Placeholder 4"/>
          <p:cNvSpPr>
            <a:spLocks noGrp="1"/>
          </p:cNvSpPr>
          <p:nvPr>
            <p:ph type="ftr" sz="quarter" idx="11"/>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3/12/2019 8:01 PM</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22</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3375666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900" b="0" i="0" u="none" strike="noStrike" kern="1200" dirty="0">
                <a:solidFill>
                  <a:schemeClr val="tx1"/>
                </a:solidFill>
                <a:effectLst/>
                <a:latin typeface="+mn-lt"/>
                <a:ea typeface="+mn-ea"/>
                <a:cs typeface="+mn-cs"/>
              </a:rPr>
              <a:t>There are three main solutions you can build with Azure AI. </a:t>
            </a:r>
          </a:p>
          <a:p>
            <a:pPr rtl="0" fontAlgn="base"/>
            <a:r>
              <a:rPr lang="en-US" sz="900" b="0" i="0" u="none" strike="noStrike" kern="1200" dirty="0">
                <a:solidFill>
                  <a:schemeClr val="tx1"/>
                </a:solidFill>
                <a:effectLst/>
                <a:latin typeface="+mn-lt"/>
                <a:ea typeface="+mn-ea"/>
                <a:cs typeface="+mn-cs"/>
              </a:rPr>
              <a:t> </a:t>
            </a:r>
          </a:p>
          <a:p>
            <a:pPr marL="228600" indent="-228600" rtl="0" fontAlgn="base">
              <a:buFont typeface="+mj-lt"/>
              <a:buAutoNum type="arabicPeriod"/>
            </a:pPr>
            <a:r>
              <a:rPr lang="en-US" sz="900" b="0" i="0" u="none" strike="noStrike" kern="1200" dirty="0">
                <a:solidFill>
                  <a:schemeClr val="tx1"/>
                </a:solidFill>
                <a:effectLst/>
                <a:latin typeface="+mn-lt"/>
                <a:ea typeface="+mn-ea"/>
                <a:cs typeface="+mn-cs"/>
              </a:rPr>
              <a:t>Build AI apps and agents that have the ability to interact with users naturally, with pre-trained AI models and bots </a:t>
            </a:r>
          </a:p>
          <a:p>
            <a:pPr marL="228600" marR="0" lvl="0" indent="-228600" algn="l" defTabSz="914400" rtl="0" eaLnBrk="1" fontAlgn="base" latinLnBrk="0" hangingPunct="1">
              <a:lnSpc>
                <a:spcPct val="100000"/>
              </a:lnSpc>
              <a:spcBef>
                <a:spcPts val="0"/>
              </a:spcBef>
              <a:spcAft>
                <a:spcPts val="0"/>
              </a:spcAft>
              <a:buClrTx/>
              <a:buSzTx/>
              <a:buFont typeface="+mj-lt"/>
              <a:buAutoNum type="arabicPeriod"/>
              <a:tabLst/>
              <a:defRPr/>
            </a:pPr>
            <a:r>
              <a:rPr lang="en-US" sz="900" b="0" i="0" u="none" strike="noStrike" kern="1200" dirty="0">
                <a:solidFill>
                  <a:schemeClr val="tx1"/>
                </a:solidFill>
                <a:effectLst/>
                <a:latin typeface="+mn-lt"/>
                <a:ea typeface="+mn-ea"/>
                <a:cs typeface="+mn-cs"/>
              </a:rPr>
              <a:t>Unlock insights lying latent in your content with Knowledge Mining</a:t>
            </a:r>
          </a:p>
          <a:p>
            <a:pPr marL="228600" indent="-228600" rtl="0" fontAlgn="base">
              <a:buFont typeface="+mj-lt"/>
              <a:buAutoNum type="arabicPeriod"/>
            </a:pPr>
            <a:r>
              <a:rPr lang="en-US" sz="900" b="0" i="0" u="none" strike="noStrike" kern="1200" dirty="0">
                <a:solidFill>
                  <a:schemeClr val="tx1"/>
                </a:solidFill>
                <a:effectLst/>
                <a:latin typeface="+mn-lt"/>
                <a:ea typeface="+mn-ea"/>
                <a:cs typeface="+mn-cs"/>
              </a:rPr>
              <a:t>Build your own AI machine learning models   </a:t>
            </a:r>
          </a:p>
          <a:p>
            <a:pPr marL="228600" indent="-228600" rtl="0" fontAlgn="base">
              <a:buFont typeface="+mj-lt"/>
              <a:buAutoNum type="arabicPeriod"/>
            </a:pPr>
            <a:endParaRPr lang="en-US" sz="900" b="0" i="0" u="none" strike="noStrike" kern="1200" dirty="0">
              <a:solidFill>
                <a:schemeClr val="tx1"/>
              </a:solidFill>
              <a:effectLst/>
              <a:latin typeface="+mn-lt"/>
              <a:ea typeface="+mn-ea"/>
              <a:cs typeface="+mn-cs"/>
            </a:endParaRPr>
          </a:p>
          <a:p>
            <a:pPr rtl="0" fontAlgn="base"/>
            <a:r>
              <a:rPr lang="en-US" sz="900" b="0" i="0" u="none" strike="noStrike" kern="1200" dirty="0">
                <a:solidFill>
                  <a:schemeClr val="tx1"/>
                </a:solidFill>
                <a:effectLst/>
                <a:latin typeface="+mn-lt"/>
                <a:ea typeface="+mn-ea"/>
                <a:cs typeface="+mn-cs"/>
              </a:rPr>
              <a:t> </a:t>
            </a:r>
          </a:p>
          <a:p>
            <a:pPr rtl="0" fontAlgn="base"/>
            <a:r>
              <a:rPr lang="en-US" sz="900" b="0" i="0" u="none" strike="noStrike" kern="1200" dirty="0">
                <a:solidFill>
                  <a:schemeClr val="tx1"/>
                </a:solidFill>
                <a:effectLst/>
                <a:latin typeface="+mn-lt"/>
                <a:ea typeface="+mn-ea"/>
                <a:cs typeface="+mn-cs"/>
              </a:rPr>
              <a:t>As you can see we’ve also outlined the main products for each of these solutions areas. </a:t>
            </a:r>
          </a:p>
          <a:p>
            <a:pPr rtl="0" fontAlgn="base"/>
            <a:r>
              <a:rPr lang="en-US" sz="900" b="0" i="0" u="none" strike="noStrike" kern="1200" dirty="0">
                <a:solidFill>
                  <a:schemeClr val="tx1"/>
                </a:solidFill>
                <a:effectLst/>
                <a:latin typeface="+mn-lt"/>
                <a:ea typeface="+mn-ea"/>
                <a:cs typeface="+mn-cs"/>
              </a:rPr>
              <a:t> </a:t>
            </a:r>
          </a:p>
          <a:p>
            <a:pPr rtl="0" fontAlgn="base"/>
            <a:r>
              <a:rPr lang="en-US" sz="900" b="0" i="0" u="none" strike="noStrike" kern="1200" dirty="0">
                <a:solidFill>
                  <a:schemeClr val="tx1"/>
                </a:solidFill>
                <a:effectLst/>
                <a:latin typeface="+mn-lt"/>
                <a:ea typeface="+mn-ea"/>
                <a:cs typeface="+mn-cs"/>
              </a:rPr>
              <a:t>&lt;Transition&gt; We will go through these one by one </a:t>
            </a:r>
          </a:p>
          <a:p>
            <a:endParaRPr lang="en-US" sz="900"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3/12/2019 8:01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5193819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Follow the setup instructions to install the SDK and Automated ML library.</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17CCEA-49A8-43AF-A64B-0D7A6CEDCDD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756626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900" b="0" i="0" u="none" strike="noStrike" kern="1200" dirty="0">
                <a:solidFill>
                  <a:schemeClr val="tx1"/>
                </a:solidFill>
                <a:effectLst/>
                <a:latin typeface="+mn-lt"/>
                <a:ea typeface="+mn-ea"/>
                <a:cs typeface="+mn-cs"/>
              </a:rPr>
              <a:t>There are three main solutions you can build with Azure AI. </a:t>
            </a:r>
          </a:p>
          <a:p>
            <a:pPr rtl="0" fontAlgn="base"/>
            <a:r>
              <a:rPr lang="en-US" sz="900" b="0" i="0" u="none" strike="noStrike" kern="1200" dirty="0">
                <a:solidFill>
                  <a:schemeClr val="tx1"/>
                </a:solidFill>
                <a:effectLst/>
                <a:latin typeface="+mn-lt"/>
                <a:ea typeface="+mn-ea"/>
                <a:cs typeface="+mn-cs"/>
              </a:rPr>
              <a:t> </a:t>
            </a:r>
          </a:p>
          <a:p>
            <a:pPr marL="228600" indent="-228600" rtl="0" fontAlgn="base">
              <a:buFont typeface="+mj-lt"/>
              <a:buAutoNum type="arabicPeriod"/>
            </a:pPr>
            <a:r>
              <a:rPr lang="en-US" sz="900" b="0" i="0" u="none" strike="noStrike" kern="1200" dirty="0">
                <a:solidFill>
                  <a:schemeClr val="tx1"/>
                </a:solidFill>
                <a:effectLst/>
                <a:latin typeface="+mn-lt"/>
                <a:ea typeface="+mn-ea"/>
                <a:cs typeface="+mn-cs"/>
              </a:rPr>
              <a:t>Build AI apps and agents that have the ability to interact with users naturally, with pre-trained AI models and bots </a:t>
            </a:r>
          </a:p>
          <a:p>
            <a:pPr marL="228600" marR="0" lvl="0" indent="-228600" algn="l" defTabSz="914400" rtl="0" eaLnBrk="1" fontAlgn="base" latinLnBrk="0" hangingPunct="1">
              <a:lnSpc>
                <a:spcPct val="100000"/>
              </a:lnSpc>
              <a:spcBef>
                <a:spcPts val="0"/>
              </a:spcBef>
              <a:spcAft>
                <a:spcPts val="0"/>
              </a:spcAft>
              <a:buClrTx/>
              <a:buSzTx/>
              <a:buFont typeface="+mj-lt"/>
              <a:buAutoNum type="arabicPeriod"/>
              <a:tabLst/>
              <a:defRPr/>
            </a:pPr>
            <a:r>
              <a:rPr lang="en-US" sz="900" b="0" i="0" u="none" strike="noStrike" kern="1200" dirty="0">
                <a:solidFill>
                  <a:schemeClr val="tx1"/>
                </a:solidFill>
                <a:effectLst/>
                <a:latin typeface="+mn-lt"/>
                <a:ea typeface="+mn-ea"/>
                <a:cs typeface="+mn-cs"/>
              </a:rPr>
              <a:t>Unlock insights lying latent in your content with Knowledge Mining</a:t>
            </a:r>
          </a:p>
          <a:p>
            <a:pPr marL="228600" indent="-228600" rtl="0" fontAlgn="base">
              <a:buFont typeface="+mj-lt"/>
              <a:buAutoNum type="arabicPeriod"/>
            </a:pPr>
            <a:r>
              <a:rPr lang="en-US" sz="900" b="0" i="0" u="none" strike="noStrike" kern="1200" dirty="0">
                <a:solidFill>
                  <a:schemeClr val="tx1"/>
                </a:solidFill>
                <a:effectLst/>
                <a:latin typeface="+mn-lt"/>
                <a:ea typeface="+mn-ea"/>
                <a:cs typeface="+mn-cs"/>
              </a:rPr>
              <a:t>Build your own AI machine learning models   </a:t>
            </a:r>
          </a:p>
          <a:p>
            <a:pPr marL="228600" indent="-228600" rtl="0" fontAlgn="base">
              <a:buFont typeface="+mj-lt"/>
              <a:buAutoNum type="arabicPeriod"/>
            </a:pPr>
            <a:endParaRPr lang="en-US" sz="900" b="0" i="0" u="none" strike="noStrike" kern="1200" dirty="0">
              <a:solidFill>
                <a:schemeClr val="tx1"/>
              </a:solidFill>
              <a:effectLst/>
              <a:latin typeface="+mn-lt"/>
              <a:ea typeface="+mn-ea"/>
              <a:cs typeface="+mn-cs"/>
            </a:endParaRPr>
          </a:p>
          <a:p>
            <a:endParaRPr lang="en-US" sz="900"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3/12/2019 8:01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5501328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88E7733-E60B-4B78-912B-FEC80C6D6673}" type="slidenum">
              <a:rPr lang="en-US" smtClean="0"/>
              <a:t>27</a:t>
            </a:fld>
            <a:endParaRPr lang="en-US"/>
          </a:p>
        </p:txBody>
      </p:sp>
    </p:spTree>
    <p:extLst>
      <p:ext uri="{BB962C8B-B14F-4D97-AF65-F5344CB8AC3E}">
        <p14:creationId xmlns:p14="http://schemas.microsoft.com/office/powerpoint/2010/main" val="33946996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17CCEA-49A8-43AF-A64B-0D7A6CEDCDD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0743802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17CCEA-49A8-43AF-A64B-0D7A6CEDCDD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2612579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3257777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Microsoft Azure supports other services like Azure HDInsight, Azure Data Lake, Azure IoT Hub, Azure </a:t>
            </a:r>
            <a:br>
              <a:rPr kumimoji="0" lang="en-US" sz="1200" b="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br>
            <a:r>
              <a:rPr kumimoji="0" lang="en-US" sz="1200" b="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Events Hub in various layers of the architecture above to allow customers a truly customized solution.</a:t>
            </a:r>
            <a:endParaRPr kumimoji="0" lang="en-US" sz="1100" b="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819009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3/12/2019 8:01 PM</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729658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900" b="0" i="0" u="none" strike="noStrike" kern="1200" dirty="0">
                <a:solidFill>
                  <a:schemeClr val="tx1"/>
                </a:solidFill>
                <a:effectLst/>
                <a:latin typeface="+mn-lt"/>
                <a:ea typeface="+mn-ea"/>
                <a:cs typeface="+mn-cs"/>
              </a:rPr>
              <a:t>There are three main solutions you can build with Azure AI. </a:t>
            </a:r>
          </a:p>
          <a:p>
            <a:pPr rtl="0" fontAlgn="base"/>
            <a:r>
              <a:rPr lang="en-US" sz="900" b="0" i="0" u="none" strike="noStrike" kern="1200" dirty="0">
                <a:solidFill>
                  <a:schemeClr val="tx1"/>
                </a:solidFill>
                <a:effectLst/>
                <a:latin typeface="+mn-lt"/>
                <a:ea typeface="+mn-ea"/>
                <a:cs typeface="+mn-cs"/>
              </a:rPr>
              <a:t> </a:t>
            </a:r>
          </a:p>
          <a:p>
            <a:pPr marL="228600" indent="-228600" rtl="0" fontAlgn="base">
              <a:buFont typeface="+mj-lt"/>
              <a:buAutoNum type="arabicPeriod"/>
            </a:pPr>
            <a:r>
              <a:rPr lang="en-US" sz="900" b="0" i="0" u="none" strike="noStrike" kern="1200" dirty="0">
                <a:solidFill>
                  <a:schemeClr val="tx1"/>
                </a:solidFill>
                <a:effectLst/>
                <a:latin typeface="+mn-lt"/>
                <a:ea typeface="+mn-ea"/>
                <a:cs typeface="+mn-cs"/>
              </a:rPr>
              <a:t>Build AI apps and agents that have the ability to interact with users naturally, with pre-trained AI models and bots </a:t>
            </a:r>
          </a:p>
          <a:p>
            <a:pPr marL="228600" marR="0" lvl="0" indent="-228600" algn="l" defTabSz="914400" rtl="0" eaLnBrk="1" fontAlgn="base" latinLnBrk="0" hangingPunct="1">
              <a:lnSpc>
                <a:spcPct val="100000"/>
              </a:lnSpc>
              <a:spcBef>
                <a:spcPts val="0"/>
              </a:spcBef>
              <a:spcAft>
                <a:spcPts val="0"/>
              </a:spcAft>
              <a:buClrTx/>
              <a:buSzTx/>
              <a:buFont typeface="+mj-lt"/>
              <a:buAutoNum type="arabicPeriod"/>
              <a:tabLst/>
              <a:defRPr/>
            </a:pPr>
            <a:r>
              <a:rPr lang="en-US" sz="900" b="0" i="0" u="none" strike="noStrike" kern="1200" dirty="0">
                <a:solidFill>
                  <a:schemeClr val="tx1"/>
                </a:solidFill>
                <a:effectLst/>
                <a:latin typeface="+mn-lt"/>
                <a:ea typeface="+mn-ea"/>
                <a:cs typeface="+mn-cs"/>
              </a:rPr>
              <a:t>Unlock insights lying latent in your content with Knowledge Mining</a:t>
            </a:r>
          </a:p>
          <a:p>
            <a:pPr marL="228600" indent="-228600" rtl="0" fontAlgn="base">
              <a:buFont typeface="+mj-lt"/>
              <a:buAutoNum type="arabicPeriod"/>
            </a:pPr>
            <a:r>
              <a:rPr lang="en-US" sz="900" b="0" i="0" u="none" strike="noStrike" kern="1200" dirty="0">
                <a:solidFill>
                  <a:schemeClr val="tx1"/>
                </a:solidFill>
                <a:effectLst/>
                <a:latin typeface="+mn-lt"/>
                <a:ea typeface="+mn-ea"/>
                <a:cs typeface="+mn-cs"/>
              </a:rPr>
              <a:t>Build your own AI machine learning models   </a:t>
            </a:r>
          </a:p>
          <a:p>
            <a:pPr marL="228600" indent="-228600" rtl="0" fontAlgn="base">
              <a:buFont typeface="+mj-lt"/>
              <a:buAutoNum type="arabicPeriod"/>
            </a:pPr>
            <a:endParaRPr lang="en-US" sz="900" b="0" i="0" u="none" strike="noStrike" kern="1200" dirty="0">
              <a:solidFill>
                <a:schemeClr val="tx1"/>
              </a:solidFill>
              <a:effectLst/>
              <a:latin typeface="+mn-lt"/>
              <a:ea typeface="+mn-ea"/>
              <a:cs typeface="+mn-cs"/>
            </a:endParaRPr>
          </a:p>
          <a:p>
            <a:pPr rtl="0" fontAlgn="base"/>
            <a:r>
              <a:rPr lang="en-US" sz="900" b="0" i="0" u="none" strike="noStrike" kern="1200" dirty="0">
                <a:solidFill>
                  <a:schemeClr val="tx1"/>
                </a:solidFill>
                <a:effectLst/>
                <a:latin typeface="+mn-lt"/>
                <a:ea typeface="+mn-ea"/>
                <a:cs typeface="+mn-cs"/>
              </a:rPr>
              <a:t> </a:t>
            </a:r>
          </a:p>
          <a:p>
            <a:pPr rtl="0" fontAlgn="base"/>
            <a:r>
              <a:rPr lang="en-US" sz="900" b="0" i="0" u="none" strike="noStrike" kern="1200" dirty="0">
                <a:solidFill>
                  <a:schemeClr val="tx1"/>
                </a:solidFill>
                <a:effectLst/>
                <a:latin typeface="+mn-lt"/>
                <a:ea typeface="+mn-ea"/>
                <a:cs typeface="+mn-cs"/>
              </a:rPr>
              <a:t>As you can see we’ve also outlined the main products for each of these solutions areas. </a:t>
            </a:r>
          </a:p>
          <a:p>
            <a:pPr rtl="0" fontAlgn="base"/>
            <a:r>
              <a:rPr lang="en-US" sz="900" b="0" i="0" u="none" strike="noStrike" kern="1200" dirty="0">
                <a:solidFill>
                  <a:schemeClr val="tx1"/>
                </a:solidFill>
                <a:effectLst/>
                <a:latin typeface="+mn-lt"/>
                <a:ea typeface="+mn-ea"/>
                <a:cs typeface="+mn-cs"/>
              </a:rPr>
              <a:t> </a:t>
            </a:r>
          </a:p>
          <a:p>
            <a:pPr rtl="0" fontAlgn="base"/>
            <a:r>
              <a:rPr lang="en-US" sz="900" b="0" i="0" u="none" strike="noStrike" kern="1200" dirty="0">
                <a:solidFill>
                  <a:schemeClr val="tx1"/>
                </a:solidFill>
                <a:effectLst/>
                <a:latin typeface="+mn-lt"/>
                <a:ea typeface="+mn-ea"/>
                <a:cs typeface="+mn-cs"/>
              </a:rPr>
              <a:t>&lt;Transition&gt; We will go through these one by one </a:t>
            </a:r>
          </a:p>
          <a:p>
            <a:endParaRPr lang="en-US" sz="900"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3/12/2019 8:01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55984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u="sng" kern="1200" dirty="0">
                <a:solidFill>
                  <a:schemeClr val="tx1"/>
                </a:solidFill>
                <a:effectLst/>
                <a:latin typeface="+mn-lt"/>
                <a:ea typeface="+mn-ea"/>
                <a:cs typeface="+mn-cs"/>
              </a:rPr>
              <a:t>https://insurance.litwaredemos.com/</a:t>
            </a:r>
          </a:p>
          <a:p>
            <a:r>
              <a:rPr lang="en-US" sz="1200" b="1" u="none" kern="1200" dirty="0">
                <a:solidFill>
                  <a:schemeClr val="tx1"/>
                </a:solidFill>
                <a:effectLst/>
                <a:latin typeface="+mn-lt"/>
                <a:ea typeface="+mn-ea"/>
                <a:cs typeface="+mn-cs"/>
              </a:rPr>
              <a:t>Username: </a:t>
            </a:r>
            <a:r>
              <a:rPr lang="en-US" sz="1200" b="0" u="none" kern="1200" dirty="0">
                <a:solidFill>
                  <a:schemeClr val="tx1"/>
                </a:solidFill>
                <a:effectLst/>
                <a:latin typeface="+mn-lt"/>
                <a:ea typeface="+mn-ea"/>
                <a:cs typeface="+mn-cs"/>
              </a:rPr>
              <a:t>Bot</a:t>
            </a:r>
            <a:r>
              <a:rPr lang="en-US" sz="1200" b="1" u="none" kern="1200" dirty="0">
                <a:solidFill>
                  <a:schemeClr val="tx1"/>
                </a:solidFill>
                <a:effectLst/>
                <a:latin typeface="+mn-lt"/>
                <a:ea typeface="+mn-ea"/>
                <a:cs typeface="+mn-cs"/>
              </a:rPr>
              <a:t> | Password: </a:t>
            </a:r>
            <a:r>
              <a:rPr lang="en-US" sz="1200" b="0" u="none" kern="1200" dirty="0">
                <a:solidFill>
                  <a:schemeClr val="tx1"/>
                </a:solidFill>
                <a:effectLst/>
                <a:latin typeface="+mn-lt"/>
                <a:ea typeface="+mn-ea"/>
                <a:cs typeface="+mn-cs"/>
              </a:rPr>
              <a:t>Azure</a:t>
            </a:r>
          </a:p>
          <a:p>
            <a:r>
              <a:rPr lang="en-US" sz="1200" b="0" u="none" kern="1200" dirty="0">
                <a:solidFill>
                  <a:schemeClr val="tx1"/>
                </a:solidFill>
                <a:effectLst/>
                <a:latin typeface="+mn-lt"/>
                <a:ea typeface="+mn-ea"/>
                <a:cs typeface="+mn-cs"/>
              </a:rPr>
              <a:t>Lance Olson</a:t>
            </a: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0" indent="0">
              <a:buFont typeface="Arial" panose="020B0604020202020204" pitchFamily="34" charset="0"/>
              <a:buNone/>
            </a:pPr>
            <a:r>
              <a:rPr lang="en-US" sz="1200" kern="1200" dirty="0">
                <a:solidFill>
                  <a:schemeClr val="tx1"/>
                </a:solidFill>
                <a:effectLst/>
                <a:latin typeface="+mn-lt"/>
                <a:ea typeface="+mn-ea"/>
                <a:cs typeface="+mn-cs"/>
              </a:rPr>
              <a:t>Scripts are available at aka.ms/</a:t>
            </a:r>
            <a:r>
              <a:rPr lang="en-US" sz="1200" kern="1200" dirty="0" err="1">
                <a:solidFill>
                  <a:schemeClr val="tx1"/>
                </a:solidFill>
                <a:effectLst/>
                <a:latin typeface="+mn-lt"/>
                <a:ea typeface="+mn-ea"/>
                <a:cs typeface="+mn-cs"/>
              </a:rPr>
              <a:t>BotDemoScripts</a:t>
            </a:r>
            <a:endParaRPr lang="en-US" sz="1200" kern="1200" dirty="0">
              <a:solidFill>
                <a:schemeClr val="tx1"/>
              </a:solidFill>
              <a:effectLst/>
              <a:latin typeface="+mn-lt"/>
              <a:ea typeface="+mn-ea"/>
              <a:cs typeface="+mn-cs"/>
            </a:endParaRPr>
          </a:p>
          <a:p>
            <a:r>
              <a:rPr lang="en-US" dirty="0"/>
              <a:t>Also check </a:t>
            </a:r>
          </a:p>
          <a:p>
            <a:r>
              <a:rPr lang="en-US" dirty="0"/>
              <a:t>https://github.com/Microsoft/BotBuilder</a:t>
            </a:r>
          </a:p>
          <a:p>
            <a:r>
              <a:rPr lang="en-US" dirty="0"/>
              <a:t>https://github.com/microsoft/botbuilder-samples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17CCEA-49A8-43AF-A64B-0D7A6CEDCDD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054684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kern="1200" dirty="0">
                <a:solidFill>
                  <a:schemeClr val="tx1"/>
                </a:solidFill>
                <a:effectLst/>
                <a:latin typeface="+mn-lt"/>
                <a:ea typeface="+mn-ea"/>
                <a:cs typeface="+mn-cs"/>
              </a:rPr>
              <a:t>All Apps need databases. With Azure, you have two industry-leading databases for both SQL &amp; NoSQL to handle any variety of data: Azure SQL DB and Azure Cosmos DB, respectively.</a:t>
            </a:r>
          </a:p>
          <a:p>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Next, the demo utilizes Azure Bot Service. Azure Bot Service provides you an integrated environment that helps you to build, connect, deploy, and manage an intelligent agent to interact naturally with your users. Give your bot the ability to see, hear and interpret your users, as you just saw, by seamlessly integrating Cognitive Services with your bot.</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In this particular scenario, the bot is surfaced as a web interface, so we used Web Apps (Azure App Service - Web Apps) to deploy the application.</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Note: This agent can also be made available in the CRM tool itself.</a:t>
            </a:r>
          </a:p>
          <a:p>
            <a:r>
              <a:rPr lang="en-US" sz="1200" kern="1200" dirty="0">
                <a:solidFill>
                  <a:schemeClr val="tx1"/>
                </a:solidFill>
                <a:effectLst/>
                <a:latin typeface="+mn-lt"/>
                <a:ea typeface="+mn-ea"/>
                <a:cs typeface="+mn-cs"/>
              </a:rPr>
              <a:t> </a:t>
            </a:r>
          </a:p>
        </p:txBody>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FA8805A0-45E3-4CC0-A515-BB2E864CD0A9}"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065675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Vision: </a:t>
            </a:r>
            <a:r>
              <a:rPr lang="en-US" sz="1200" kern="1200" dirty="0">
                <a:solidFill>
                  <a:schemeClr val="tx1"/>
                </a:solidFill>
                <a:effectLst/>
                <a:latin typeface="+mn-lt"/>
                <a:ea typeface="+mn-ea"/>
                <a:cs typeface="+mn-cs"/>
              </a:rPr>
              <a:t>Image-processing algorithms to smartly identify, caption and moderate your pictures</a:t>
            </a:r>
          </a:p>
          <a:p>
            <a:pPr marL="171450" lvl="0" indent="-171450">
              <a:buFont typeface="Arial" panose="020B0604020202020204" pitchFamily="34" charset="0"/>
              <a:buChar char="•"/>
            </a:pPr>
            <a:r>
              <a:rPr lang="en-US" sz="1200" b="1" kern="1200" dirty="0">
                <a:solidFill>
                  <a:schemeClr val="tx1"/>
                </a:solidFill>
                <a:effectLst/>
                <a:latin typeface="+mn-lt"/>
                <a:ea typeface="+mn-ea"/>
                <a:cs typeface="+mn-cs"/>
              </a:rPr>
              <a:t>Computer vision: </a:t>
            </a:r>
            <a:r>
              <a:rPr lang="en-US" sz="1200" kern="1200" dirty="0">
                <a:solidFill>
                  <a:schemeClr val="tx1"/>
                </a:solidFill>
                <a:effectLst/>
                <a:latin typeface="+mn-lt"/>
                <a:ea typeface="+mn-ea"/>
                <a:cs typeface="+mn-cs"/>
              </a:rPr>
              <a:t>Distill actionable information from images</a:t>
            </a:r>
          </a:p>
          <a:p>
            <a:pPr marL="171450" lvl="0" indent="-171450">
              <a:buFont typeface="Arial" panose="020B0604020202020204" pitchFamily="34" charset="0"/>
              <a:buChar char="•"/>
            </a:pPr>
            <a:r>
              <a:rPr lang="en-US" sz="1200" b="1" kern="1200" dirty="0">
                <a:solidFill>
                  <a:schemeClr val="tx1"/>
                </a:solidFill>
                <a:effectLst/>
                <a:latin typeface="+mn-lt"/>
                <a:ea typeface="+mn-ea"/>
                <a:cs typeface="+mn-cs"/>
              </a:rPr>
              <a:t>Content Moderator: </a:t>
            </a:r>
            <a:r>
              <a:rPr lang="en-US" sz="1200" kern="1200" dirty="0">
                <a:solidFill>
                  <a:schemeClr val="tx1"/>
                </a:solidFill>
                <a:effectLst/>
                <a:latin typeface="+mn-lt"/>
                <a:ea typeface="+mn-ea"/>
                <a:cs typeface="+mn-cs"/>
              </a:rPr>
              <a:t>Automatically moderate potentially offensive images, text and videos</a:t>
            </a:r>
          </a:p>
          <a:p>
            <a:pPr marL="171450" lvl="0" indent="-171450">
              <a:buFont typeface="Arial" panose="020B0604020202020204" pitchFamily="34" charset="0"/>
              <a:buChar char="•"/>
            </a:pPr>
            <a:r>
              <a:rPr lang="en-US" sz="1200" b="1" kern="1200" dirty="0">
                <a:solidFill>
                  <a:schemeClr val="tx1"/>
                </a:solidFill>
                <a:effectLst/>
                <a:latin typeface="+mn-lt"/>
                <a:ea typeface="+mn-ea"/>
                <a:cs typeface="+mn-cs"/>
              </a:rPr>
              <a:t>Customer Vision Service: </a:t>
            </a:r>
            <a:r>
              <a:rPr lang="en-US" sz="1200" kern="1200" dirty="0">
                <a:solidFill>
                  <a:schemeClr val="tx1"/>
                </a:solidFill>
                <a:effectLst/>
                <a:latin typeface="+mn-lt"/>
                <a:ea typeface="+mn-ea"/>
                <a:cs typeface="+mn-cs"/>
              </a:rPr>
              <a:t>Train a web service to recognize specific content in images</a:t>
            </a:r>
          </a:p>
          <a:p>
            <a:pPr marL="171450" lvl="0" indent="-171450">
              <a:buFont typeface="Arial" panose="020B0604020202020204" pitchFamily="34" charset="0"/>
              <a:buChar char="•"/>
            </a:pPr>
            <a:r>
              <a:rPr lang="en-US" sz="1200" b="1" kern="1200" dirty="0">
                <a:solidFill>
                  <a:schemeClr val="tx1"/>
                </a:solidFill>
                <a:effectLst/>
                <a:latin typeface="+mn-lt"/>
                <a:ea typeface="+mn-ea"/>
                <a:cs typeface="+mn-cs"/>
              </a:rPr>
              <a:t>Face</a:t>
            </a:r>
            <a:r>
              <a:rPr lang="en-US" sz="1200" kern="1200" dirty="0">
                <a:solidFill>
                  <a:schemeClr val="tx1"/>
                </a:solidFill>
                <a:effectLst/>
                <a:latin typeface="+mn-lt"/>
                <a:ea typeface="+mn-ea"/>
                <a:cs typeface="+mn-cs"/>
              </a:rPr>
              <a:t>: Identify human faces and emotions in images </a:t>
            </a:r>
          </a:p>
          <a:p>
            <a:pPr marL="171450" lvl="0" indent="-171450">
              <a:buFont typeface="Arial" panose="020B0604020202020204" pitchFamily="34" charset="0"/>
              <a:buChar char="•"/>
            </a:pPr>
            <a:r>
              <a:rPr lang="en-US" sz="1200" b="1" kern="1200" dirty="0">
                <a:solidFill>
                  <a:schemeClr val="tx1"/>
                </a:solidFill>
                <a:effectLst/>
                <a:latin typeface="+mn-lt"/>
                <a:ea typeface="+mn-ea"/>
                <a:cs typeface="+mn-cs"/>
              </a:rPr>
              <a:t>Video indexer: </a:t>
            </a:r>
            <a:r>
              <a:rPr lang="en-US" sz="1200" kern="1200" dirty="0">
                <a:solidFill>
                  <a:schemeClr val="tx1"/>
                </a:solidFill>
                <a:effectLst/>
                <a:latin typeface="+mn-lt"/>
                <a:ea typeface="+mn-ea"/>
                <a:cs typeface="+mn-cs"/>
              </a:rPr>
              <a:t>Easily extract insights from your videos to enrich your applications</a:t>
            </a:r>
          </a:p>
          <a:p>
            <a:r>
              <a:rPr lang="en-US" sz="1200" b="1" kern="1200" dirty="0">
                <a:solidFill>
                  <a:schemeClr val="tx1"/>
                </a:solidFill>
                <a:effectLst/>
                <a:latin typeface="+mn-lt"/>
                <a:ea typeface="+mn-ea"/>
                <a:cs typeface="+mn-cs"/>
              </a:rPr>
              <a:t>Speech:</a:t>
            </a:r>
            <a:r>
              <a:rPr lang="en-US" sz="1200" kern="1200" dirty="0">
                <a:solidFill>
                  <a:schemeClr val="tx1"/>
                </a:solidFill>
                <a:effectLst/>
                <a:latin typeface="+mn-lt"/>
                <a:ea typeface="+mn-ea"/>
                <a:cs typeface="+mn-cs"/>
              </a:rPr>
              <a:t> Convert spoken audio into text, use voice for verification, or add speaker recognition to your app</a:t>
            </a:r>
          </a:p>
          <a:p>
            <a:pPr marL="171450" lvl="0" indent="-171450">
              <a:buFont typeface="Arial" panose="020B0604020202020204" pitchFamily="34" charset="0"/>
              <a:buChar char="•"/>
            </a:pPr>
            <a:r>
              <a:rPr lang="en-US" sz="1200" b="1" kern="1200" dirty="0">
                <a:solidFill>
                  <a:schemeClr val="tx1"/>
                </a:solidFill>
                <a:effectLst/>
                <a:latin typeface="+mn-lt"/>
                <a:ea typeface="+mn-ea"/>
                <a:cs typeface="+mn-cs"/>
              </a:rPr>
              <a:t>Bing Speech: </a:t>
            </a:r>
            <a:r>
              <a:rPr lang="en-US" sz="1200" kern="1200" dirty="0">
                <a:solidFill>
                  <a:schemeClr val="tx1"/>
                </a:solidFill>
                <a:effectLst/>
                <a:latin typeface="+mn-lt"/>
                <a:ea typeface="+mn-ea"/>
                <a:cs typeface="+mn-cs"/>
              </a:rPr>
              <a:t>Convert speech to text and text to speech</a:t>
            </a:r>
          </a:p>
          <a:p>
            <a:pPr marL="171450" lvl="0" indent="-171450">
              <a:buFont typeface="Arial" panose="020B0604020202020204" pitchFamily="34" charset="0"/>
              <a:buChar char="•"/>
            </a:pPr>
            <a:r>
              <a:rPr lang="en-US" sz="1200" b="1" kern="1200" dirty="0">
                <a:solidFill>
                  <a:schemeClr val="tx1"/>
                </a:solidFill>
                <a:effectLst/>
                <a:latin typeface="+mn-lt"/>
                <a:ea typeface="+mn-ea"/>
                <a:cs typeface="+mn-cs"/>
              </a:rPr>
              <a:t>Speaker Recognition:</a:t>
            </a:r>
            <a:r>
              <a:rPr lang="en-US" sz="1200" kern="1200" dirty="0">
                <a:solidFill>
                  <a:schemeClr val="tx1"/>
                </a:solidFill>
                <a:effectLst/>
                <a:latin typeface="+mn-lt"/>
                <a:ea typeface="+mn-ea"/>
                <a:cs typeface="+mn-cs"/>
              </a:rPr>
              <a:t> Use speech to identify and authenticate individual speakers</a:t>
            </a:r>
          </a:p>
          <a:p>
            <a:pPr marL="171450" lvl="0" indent="-171450">
              <a:buFont typeface="Arial" panose="020B0604020202020204" pitchFamily="34" charset="0"/>
              <a:buChar char="•"/>
            </a:pPr>
            <a:r>
              <a:rPr lang="en-US" sz="1200" b="1" kern="1200" dirty="0">
                <a:solidFill>
                  <a:schemeClr val="tx1"/>
                </a:solidFill>
                <a:effectLst/>
                <a:latin typeface="+mn-lt"/>
                <a:ea typeface="+mn-ea"/>
                <a:cs typeface="+mn-cs"/>
              </a:rPr>
              <a:t>Custom Speech Service: </a:t>
            </a:r>
            <a:r>
              <a:rPr lang="en-US" sz="1200" kern="1200" dirty="0">
                <a:solidFill>
                  <a:schemeClr val="tx1"/>
                </a:solidFill>
                <a:effectLst/>
                <a:latin typeface="+mn-lt"/>
                <a:ea typeface="+mn-ea"/>
                <a:cs typeface="+mn-cs"/>
              </a:rPr>
              <a:t>Overcome speech recognition barriers like speaking style, background noise, and vocabulary</a:t>
            </a:r>
          </a:p>
          <a:p>
            <a:pPr marL="171450" lvl="0" indent="-171450">
              <a:buFont typeface="Arial" panose="020B0604020202020204" pitchFamily="34" charset="0"/>
              <a:buChar char="•"/>
            </a:pPr>
            <a:r>
              <a:rPr lang="en-US" sz="1200" b="1" kern="1200" dirty="0">
                <a:solidFill>
                  <a:schemeClr val="tx1"/>
                </a:solidFill>
                <a:effectLst/>
                <a:latin typeface="+mn-lt"/>
                <a:ea typeface="+mn-ea"/>
                <a:cs typeface="+mn-cs"/>
              </a:rPr>
              <a:t>Translator Speech:</a:t>
            </a:r>
            <a:r>
              <a:rPr lang="en-US" sz="1200" kern="1200" dirty="0">
                <a:solidFill>
                  <a:schemeClr val="tx1"/>
                </a:solidFill>
                <a:effectLst/>
                <a:latin typeface="+mn-lt"/>
                <a:ea typeface="+mn-ea"/>
                <a:cs typeface="+mn-cs"/>
              </a:rPr>
              <a:t> Easily conduct real-time speech translation on your app</a:t>
            </a:r>
          </a:p>
          <a:p>
            <a:r>
              <a:rPr lang="en-US" sz="1200" b="1" kern="1200" dirty="0">
                <a:solidFill>
                  <a:schemeClr val="tx1"/>
                </a:solidFill>
                <a:effectLst/>
                <a:latin typeface="+mn-lt"/>
                <a:ea typeface="+mn-ea"/>
                <a:cs typeface="+mn-cs"/>
              </a:rPr>
              <a:t>Language: </a:t>
            </a:r>
            <a:r>
              <a:rPr lang="en-US" sz="1200" kern="1200" dirty="0">
                <a:solidFill>
                  <a:schemeClr val="tx1"/>
                </a:solidFill>
                <a:effectLst/>
                <a:latin typeface="+mn-lt"/>
                <a:ea typeface="+mn-ea"/>
                <a:cs typeface="+mn-cs"/>
              </a:rPr>
              <a:t>Enable your apps to process natural language with pre-built scripts, evaluate sentiment and learn how to recognize what users want</a:t>
            </a:r>
          </a:p>
          <a:p>
            <a:pPr marL="171450" lvl="0" indent="-171450">
              <a:buFont typeface="Arial" panose="020B0604020202020204" pitchFamily="34" charset="0"/>
              <a:buChar char="•"/>
            </a:pPr>
            <a:r>
              <a:rPr lang="en-US" sz="1200" b="1" kern="1200" dirty="0">
                <a:solidFill>
                  <a:schemeClr val="tx1"/>
                </a:solidFill>
                <a:effectLst/>
                <a:latin typeface="+mn-lt"/>
                <a:ea typeface="+mn-ea"/>
                <a:cs typeface="+mn-cs"/>
              </a:rPr>
              <a:t>Bing Spell Check: </a:t>
            </a:r>
            <a:r>
              <a:rPr lang="en-US" sz="1200" kern="1200" dirty="0">
                <a:solidFill>
                  <a:schemeClr val="tx1"/>
                </a:solidFill>
                <a:effectLst/>
                <a:latin typeface="+mn-lt"/>
                <a:ea typeface="+mn-ea"/>
                <a:cs typeface="+mn-cs"/>
              </a:rPr>
              <a:t>Add spell checking functionality to your app</a:t>
            </a:r>
          </a:p>
          <a:p>
            <a:pPr marL="171450" lvl="0" indent="-171450">
              <a:buFont typeface="Arial" panose="020B0604020202020204" pitchFamily="34" charset="0"/>
              <a:buChar char="•"/>
            </a:pPr>
            <a:r>
              <a:rPr lang="en-US" sz="1200" b="1" kern="1200" dirty="0">
                <a:solidFill>
                  <a:schemeClr val="tx1"/>
                </a:solidFill>
                <a:effectLst/>
                <a:latin typeface="+mn-lt"/>
                <a:ea typeface="+mn-ea"/>
                <a:cs typeface="+mn-cs"/>
              </a:rPr>
              <a:t>Language Understanding (LUIS): </a:t>
            </a:r>
            <a:r>
              <a:rPr lang="en-US" sz="1200" kern="1200" dirty="0">
                <a:solidFill>
                  <a:schemeClr val="tx1"/>
                </a:solidFill>
                <a:effectLst/>
                <a:latin typeface="+mn-lt"/>
                <a:ea typeface="+mn-ea"/>
                <a:cs typeface="+mn-cs"/>
              </a:rPr>
              <a:t>Add language understanding intelligence to your apps with minimal effort</a:t>
            </a:r>
          </a:p>
          <a:p>
            <a:pPr marL="171450" lvl="0" indent="-171450">
              <a:buFont typeface="Arial" panose="020B0604020202020204" pitchFamily="34" charset="0"/>
              <a:buChar char="•"/>
            </a:pPr>
            <a:r>
              <a:rPr lang="en-US" sz="1200" b="1" kern="1200" dirty="0">
                <a:solidFill>
                  <a:schemeClr val="tx1"/>
                </a:solidFill>
                <a:effectLst/>
                <a:latin typeface="+mn-lt"/>
                <a:ea typeface="+mn-ea"/>
                <a:cs typeface="+mn-cs"/>
              </a:rPr>
              <a:t>Linguistic Analysis: </a:t>
            </a:r>
            <a:r>
              <a:rPr lang="en-US" sz="1200" kern="1200" dirty="0">
                <a:solidFill>
                  <a:schemeClr val="tx1"/>
                </a:solidFill>
                <a:effectLst/>
                <a:latin typeface="+mn-lt"/>
                <a:ea typeface="+mn-ea"/>
                <a:cs typeface="+mn-cs"/>
              </a:rPr>
              <a:t>Easily parse complex text with language analysis</a:t>
            </a:r>
          </a:p>
          <a:p>
            <a:pPr marL="171450" lvl="0" indent="-171450">
              <a:buFont typeface="Arial" panose="020B0604020202020204" pitchFamily="34" charset="0"/>
              <a:buChar char="•"/>
            </a:pPr>
            <a:r>
              <a:rPr lang="en-US" sz="1200" b="1" kern="1200" dirty="0">
                <a:solidFill>
                  <a:schemeClr val="tx1"/>
                </a:solidFill>
                <a:effectLst/>
                <a:latin typeface="+mn-lt"/>
                <a:ea typeface="+mn-ea"/>
                <a:cs typeface="+mn-cs"/>
              </a:rPr>
              <a:t>Text Analytics: </a:t>
            </a:r>
            <a:r>
              <a:rPr lang="en-US" sz="1200" kern="1200" dirty="0">
                <a:solidFill>
                  <a:schemeClr val="tx1"/>
                </a:solidFill>
                <a:effectLst/>
                <a:latin typeface="+mn-lt"/>
                <a:ea typeface="+mn-ea"/>
                <a:cs typeface="+mn-cs"/>
              </a:rPr>
              <a:t>Easily evaluate sentiment, language, and key phrases to understand what users want</a:t>
            </a:r>
          </a:p>
          <a:p>
            <a:pPr marL="171450" lvl="0" indent="-171450">
              <a:buFont typeface="Arial" panose="020B0604020202020204" pitchFamily="34" charset="0"/>
              <a:buChar char="•"/>
            </a:pPr>
            <a:r>
              <a:rPr lang="en-US" sz="1200" b="1" kern="1200" dirty="0">
                <a:solidFill>
                  <a:schemeClr val="tx1"/>
                </a:solidFill>
                <a:effectLst/>
                <a:latin typeface="+mn-lt"/>
                <a:ea typeface="+mn-ea"/>
                <a:cs typeface="+mn-cs"/>
              </a:rPr>
              <a:t>Translator Text:</a:t>
            </a:r>
            <a:r>
              <a:rPr lang="en-US" sz="1200" kern="1200" dirty="0">
                <a:solidFill>
                  <a:schemeClr val="tx1"/>
                </a:solidFill>
                <a:effectLst/>
                <a:latin typeface="+mn-lt"/>
                <a:ea typeface="+mn-ea"/>
                <a:cs typeface="+mn-cs"/>
              </a:rPr>
              <a:t> Easily conduct machine translation for 60+ languages</a:t>
            </a:r>
          </a:p>
          <a:p>
            <a:r>
              <a:rPr lang="en-US" sz="1200" b="1" kern="1200" dirty="0">
                <a:solidFill>
                  <a:schemeClr val="tx1"/>
                </a:solidFill>
                <a:effectLst/>
                <a:latin typeface="+mn-lt"/>
                <a:ea typeface="+mn-ea"/>
                <a:cs typeface="+mn-cs"/>
              </a:rPr>
              <a:t>Knowledge: </a:t>
            </a:r>
            <a:r>
              <a:rPr lang="en-US" sz="1200" kern="1200" dirty="0">
                <a:solidFill>
                  <a:schemeClr val="tx1"/>
                </a:solidFill>
                <a:effectLst/>
                <a:latin typeface="+mn-lt"/>
                <a:ea typeface="+mn-ea"/>
                <a:cs typeface="+mn-cs"/>
              </a:rPr>
              <a:t>Map complex information and data in order to solve tasks such as intelligent recommendations and semantic search</a:t>
            </a:r>
          </a:p>
          <a:p>
            <a:pPr marL="171450" lvl="0" indent="-171450">
              <a:buFont typeface="Arial" panose="020B0604020202020204" pitchFamily="34" charset="0"/>
              <a:buChar char="•"/>
            </a:pPr>
            <a:r>
              <a:rPr lang="en-US" sz="1200" b="1" kern="1200" dirty="0">
                <a:solidFill>
                  <a:schemeClr val="tx1"/>
                </a:solidFill>
                <a:effectLst/>
                <a:latin typeface="+mn-lt"/>
                <a:ea typeface="+mn-ea"/>
                <a:cs typeface="+mn-cs"/>
              </a:rPr>
              <a:t>Knowledge Exploration Service: </a:t>
            </a:r>
            <a:r>
              <a:rPr lang="en-US" sz="1200" kern="1200" dirty="0">
                <a:solidFill>
                  <a:schemeClr val="tx1"/>
                </a:solidFill>
                <a:effectLst/>
                <a:latin typeface="+mn-lt"/>
                <a:ea typeface="+mn-ea"/>
                <a:cs typeface="+mn-cs"/>
              </a:rPr>
              <a:t>Enable interactive search experiences over structured data via natural language inputs</a:t>
            </a:r>
          </a:p>
          <a:p>
            <a:pPr marL="171450" lvl="0" indent="-171450">
              <a:buFont typeface="Arial" panose="020B0604020202020204" pitchFamily="34" charset="0"/>
              <a:buChar char="•"/>
            </a:pPr>
            <a:r>
              <a:rPr lang="en-US" sz="1200" b="1" kern="1200" dirty="0">
                <a:solidFill>
                  <a:schemeClr val="tx1"/>
                </a:solidFill>
                <a:effectLst/>
                <a:latin typeface="+mn-lt"/>
                <a:ea typeface="+mn-ea"/>
                <a:cs typeface="+mn-cs"/>
              </a:rPr>
              <a:t>Entity Linking Service: </a:t>
            </a:r>
            <a:r>
              <a:rPr lang="en-US" sz="1200" kern="1200" dirty="0">
                <a:solidFill>
                  <a:schemeClr val="tx1"/>
                </a:solidFill>
                <a:effectLst/>
                <a:latin typeface="+mn-lt"/>
                <a:ea typeface="+mn-ea"/>
                <a:cs typeface="+mn-cs"/>
              </a:rPr>
              <a:t>Power your app's data links with named entity recognition and disambiguation</a:t>
            </a:r>
          </a:p>
          <a:p>
            <a:pPr marL="171450" lvl="0" indent="-171450">
              <a:buFont typeface="Arial" panose="020B0604020202020204" pitchFamily="34" charset="0"/>
              <a:buChar char="•"/>
            </a:pPr>
            <a:r>
              <a:rPr lang="en-US" sz="1200" b="1" kern="1200" dirty="0">
                <a:solidFill>
                  <a:schemeClr val="tx1"/>
                </a:solidFill>
                <a:effectLst/>
                <a:latin typeface="+mn-lt"/>
                <a:ea typeface="+mn-ea"/>
                <a:cs typeface="+mn-cs"/>
              </a:rPr>
              <a:t>Academic Knowledge:</a:t>
            </a:r>
            <a:r>
              <a:rPr lang="en-US" sz="1200" kern="1200" dirty="0">
                <a:solidFill>
                  <a:schemeClr val="tx1"/>
                </a:solidFill>
                <a:effectLst/>
                <a:latin typeface="+mn-lt"/>
                <a:ea typeface="+mn-ea"/>
                <a:cs typeface="+mn-cs"/>
              </a:rPr>
              <a:t> Tap into the wealth of academic content in the Microsoft Academic Graph using the Academic Knowledge API</a:t>
            </a:r>
          </a:p>
          <a:p>
            <a:pPr marL="171450" lvl="0" indent="-171450">
              <a:buFont typeface="Arial" panose="020B0604020202020204" pitchFamily="34" charset="0"/>
              <a:buChar char="•"/>
            </a:pPr>
            <a:r>
              <a:rPr lang="en-US" sz="1200" b="1" kern="1200" dirty="0" err="1">
                <a:solidFill>
                  <a:schemeClr val="tx1"/>
                </a:solidFill>
                <a:effectLst/>
                <a:latin typeface="+mn-lt"/>
                <a:ea typeface="+mn-ea"/>
                <a:cs typeface="+mn-cs"/>
              </a:rPr>
              <a:t>QnA</a:t>
            </a:r>
            <a:r>
              <a:rPr lang="en-US" sz="1200" b="1" kern="1200" dirty="0">
                <a:solidFill>
                  <a:schemeClr val="tx1"/>
                </a:solidFill>
                <a:effectLst/>
                <a:latin typeface="+mn-lt"/>
                <a:ea typeface="+mn-ea"/>
                <a:cs typeface="+mn-cs"/>
              </a:rPr>
              <a:t> Maker:</a:t>
            </a:r>
            <a:r>
              <a:rPr lang="en-US" sz="1200" kern="1200" dirty="0">
                <a:solidFill>
                  <a:schemeClr val="tx1"/>
                </a:solidFill>
                <a:effectLst/>
                <a:latin typeface="+mn-lt"/>
                <a:ea typeface="+mn-ea"/>
                <a:cs typeface="+mn-cs"/>
              </a:rPr>
              <a:t> Distill information into an easy-to-navigate FAQ for bot services</a:t>
            </a:r>
          </a:p>
          <a:p>
            <a:pPr marL="171450" lvl="0" indent="-171450">
              <a:buFont typeface="Arial" panose="020B0604020202020204" pitchFamily="34" charset="0"/>
              <a:buChar char="•"/>
            </a:pPr>
            <a:r>
              <a:rPr lang="en-US" sz="1200" b="1" kern="1200" dirty="0">
                <a:solidFill>
                  <a:schemeClr val="tx1"/>
                </a:solidFill>
                <a:effectLst/>
                <a:latin typeface="+mn-lt"/>
                <a:ea typeface="+mn-ea"/>
                <a:cs typeface="+mn-cs"/>
              </a:rPr>
              <a:t>Customer Decision Service:</a:t>
            </a:r>
            <a:r>
              <a:rPr lang="en-US" sz="1200" kern="1200" dirty="0">
                <a:solidFill>
                  <a:schemeClr val="tx1"/>
                </a:solidFill>
                <a:effectLst/>
                <a:latin typeface="+mn-lt"/>
                <a:ea typeface="+mn-ea"/>
                <a:cs typeface="+mn-cs"/>
              </a:rPr>
              <a:t> Create custom experiences with adaptive, contextual decision-making</a:t>
            </a:r>
          </a:p>
          <a:p>
            <a:r>
              <a:rPr lang="en-US" sz="1200" b="1" kern="1200" dirty="0">
                <a:solidFill>
                  <a:schemeClr val="tx1"/>
                </a:solidFill>
                <a:effectLst/>
                <a:latin typeface="+mn-lt"/>
                <a:ea typeface="+mn-ea"/>
                <a:cs typeface="+mn-cs"/>
              </a:rPr>
              <a:t>Search: </a:t>
            </a:r>
            <a:r>
              <a:rPr lang="en-US" sz="1200" kern="1200" dirty="0">
                <a:solidFill>
                  <a:schemeClr val="tx1"/>
                </a:solidFill>
                <a:effectLst/>
                <a:latin typeface="+mn-lt"/>
                <a:ea typeface="+mn-ea"/>
                <a:cs typeface="+mn-cs"/>
              </a:rPr>
              <a:t>Add Bing Search APIs to your apps and harness the ability to comb billions of webpages, images, videos, and news with a single API call</a:t>
            </a:r>
          </a:p>
          <a:p>
            <a:pPr marL="171450" lvl="0" indent="-171450">
              <a:buFont typeface="Arial" panose="020B0604020202020204" pitchFamily="34" charset="0"/>
              <a:buChar char="•"/>
            </a:pPr>
            <a:r>
              <a:rPr lang="en-US" sz="1200" b="1" kern="1200" dirty="0">
                <a:solidFill>
                  <a:schemeClr val="tx1"/>
                </a:solidFill>
                <a:effectLst/>
                <a:latin typeface="+mn-lt"/>
                <a:ea typeface="+mn-ea"/>
                <a:cs typeface="+mn-cs"/>
              </a:rPr>
              <a:t>Bing Autosuggest: </a:t>
            </a:r>
            <a:r>
              <a:rPr lang="en-US" sz="1200" kern="1200" dirty="0">
                <a:solidFill>
                  <a:schemeClr val="tx1"/>
                </a:solidFill>
                <a:effectLst/>
                <a:latin typeface="+mn-lt"/>
                <a:ea typeface="+mn-ea"/>
                <a:cs typeface="+mn-cs"/>
              </a:rPr>
              <a:t>Give your app intelligent autosuggest options for searches</a:t>
            </a:r>
          </a:p>
          <a:p>
            <a:pPr marL="171450" lvl="0" indent="-171450">
              <a:buFont typeface="Arial" panose="020B0604020202020204" pitchFamily="34" charset="0"/>
              <a:buChar char="•"/>
            </a:pPr>
            <a:r>
              <a:rPr lang="en-US" sz="1200" b="1" kern="1200" dirty="0">
                <a:solidFill>
                  <a:schemeClr val="tx1"/>
                </a:solidFill>
                <a:effectLst/>
                <a:latin typeface="+mn-lt"/>
                <a:ea typeface="+mn-ea"/>
                <a:cs typeface="+mn-cs"/>
              </a:rPr>
              <a:t>Bing News Search: </a:t>
            </a:r>
            <a:r>
              <a:rPr lang="en-US" sz="1200" kern="1200" dirty="0">
                <a:solidFill>
                  <a:schemeClr val="tx1"/>
                </a:solidFill>
                <a:effectLst/>
                <a:latin typeface="+mn-lt"/>
                <a:ea typeface="+mn-ea"/>
                <a:cs typeface="+mn-cs"/>
              </a:rPr>
              <a:t>Search for news and get comprehensive results</a:t>
            </a:r>
          </a:p>
          <a:p>
            <a:pPr marL="171450" lvl="0" indent="-171450">
              <a:buFont typeface="Arial" panose="020B0604020202020204" pitchFamily="34" charset="0"/>
              <a:buChar char="•"/>
            </a:pPr>
            <a:r>
              <a:rPr lang="en-US" sz="1200" b="1" kern="1200" dirty="0">
                <a:solidFill>
                  <a:schemeClr val="tx1"/>
                </a:solidFill>
                <a:effectLst/>
                <a:latin typeface="+mn-lt"/>
                <a:ea typeface="+mn-ea"/>
                <a:cs typeface="+mn-cs"/>
              </a:rPr>
              <a:t>Bing Web Search: </a:t>
            </a:r>
            <a:r>
              <a:rPr lang="en-US" sz="1200" kern="1200" dirty="0">
                <a:solidFill>
                  <a:schemeClr val="tx1"/>
                </a:solidFill>
                <a:effectLst/>
                <a:latin typeface="+mn-lt"/>
                <a:ea typeface="+mn-ea"/>
                <a:cs typeface="+mn-cs"/>
              </a:rPr>
              <a:t>Get enhanced search details from billions of web documents</a:t>
            </a:r>
          </a:p>
          <a:p>
            <a:pPr marL="171450" lvl="0" indent="-171450">
              <a:buFont typeface="Arial" panose="020B0604020202020204" pitchFamily="34" charset="0"/>
              <a:buChar char="•"/>
            </a:pPr>
            <a:r>
              <a:rPr lang="en-US" sz="1200" b="1" kern="1200" dirty="0">
                <a:solidFill>
                  <a:schemeClr val="tx1"/>
                </a:solidFill>
                <a:effectLst/>
                <a:latin typeface="+mn-lt"/>
                <a:ea typeface="+mn-ea"/>
                <a:cs typeface="+mn-cs"/>
              </a:rPr>
              <a:t>Bing Entity Search: </a:t>
            </a:r>
            <a:r>
              <a:rPr lang="en-US" sz="1200" kern="1200" dirty="0">
                <a:solidFill>
                  <a:schemeClr val="tx1"/>
                </a:solidFill>
                <a:effectLst/>
                <a:latin typeface="+mn-lt"/>
                <a:ea typeface="+mn-ea"/>
                <a:cs typeface="+mn-cs"/>
              </a:rPr>
              <a:t>Enrich your experiences by identifying and augmenting entity information from the web</a:t>
            </a:r>
          </a:p>
          <a:p>
            <a:pPr marL="171450" lvl="0" indent="-171450">
              <a:buFont typeface="Arial" panose="020B0604020202020204" pitchFamily="34" charset="0"/>
              <a:buChar char="•"/>
            </a:pPr>
            <a:r>
              <a:rPr lang="en-US" sz="1200" b="1" kern="1200" dirty="0">
                <a:solidFill>
                  <a:schemeClr val="tx1"/>
                </a:solidFill>
                <a:effectLst/>
                <a:latin typeface="+mn-lt"/>
                <a:ea typeface="+mn-ea"/>
                <a:cs typeface="+mn-cs"/>
              </a:rPr>
              <a:t>Bing Image Search: </a:t>
            </a:r>
            <a:r>
              <a:rPr lang="en-US" sz="1200" kern="1200" dirty="0">
                <a:solidFill>
                  <a:schemeClr val="tx1"/>
                </a:solidFill>
                <a:effectLst/>
                <a:latin typeface="+mn-lt"/>
                <a:ea typeface="+mn-ea"/>
                <a:cs typeface="+mn-cs"/>
              </a:rPr>
              <a:t>Search for images and get comprehensive results</a:t>
            </a:r>
          </a:p>
          <a:p>
            <a:pPr marL="171450" lvl="0" indent="-171450">
              <a:buFont typeface="Arial" panose="020B0604020202020204" pitchFamily="34" charset="0"/>
              <a:buChar char="•"/>
            </a:pPr>
            <a:r>
              <a:rPr lang="en-US" sz="1200" b="1" kern="1200" dirty="0">
                <a:solidFill>
                  <a:schemeClr val="tx1"/>
                </a:solidFill>
                <a:effectLst/>
                <a:latin typeface="+mn-lt"/>
                <a:ea typeface="+mn-ea"/>
                <a:cs typeface="+mn-cs"/>
              </a:rPr>
              <a:t>Bing Video Search: </a:t>
            </a:r>
            <a:r>
              <a:rPr lang="en-US" sz="1200" kern="1200" dirty="0">
                <a:solidFill>
                  <a:schemeClr val="tx1"/>
                </a:solidFill>
                <a:effectLst/>
                <a:latin typeface="+mn-lt"/>
                <a:ea typeface="+mn-ea"/>
                <a:cs typeface="+mn-cs"/>
              </a:rPr>
              <a:t>Search for videos and get comprehensive results</a:t>
            </a:r>
          </a:p>
          <a:p>
            <a:pPr marL="171450" lvl="0" indent="-171450">
              <a:buFont typeface="Arial" panose="020B0604020202020204" pitchFamily="34" charset="0"/>
              <a:buChar char="•"/>
            </a:pPr>
            <a:r>
              <a:rPr lang="en-US" sz="1200" b="1" kern="1200" dirty="0">
                <a:solidFill>
                  <a:schemeClr val="tx1"/>
                </a:solidFill>
                <a:effectLst/>
                <a:latin typeface="+mn-lt"/>
                <a:ea typeface="+mn-ea"/>
                <a:cs typeface="+mn-cs"/>
              </a:rPr>
              <a:t>Bing Custom Search: </a:t>
            </a:r>
            <a:r>
              <a:rPr lang="en-US" sz="1200" kern="1200" dirty="0">
                <a:solidFill>
                  <a:schemeClr val="tx1"/>
                </a:solidFill>
                <a:effectLst/>
                <a:latin typeface="+mn-lt"/>
                <a:ea typeface="+mn-ea"/>
                <a:cs typeface="+mn-cs"/>
              </a:rPr>
              <a:t>Create tailored site search or vertical search experiences for topics you care about</a:t>
            </a:r>
          </a:p>
          <a:p>
            <a:r>
              <a:rPr lang="en-US" sz="1200" b="1" kern="1200" dirty="0">
                <a:solidFill>
                  <a:schemeClr val="tx1"/>
                </a:solidFill>
                <a:effectLst/>
                <a:latin typeface="+mn-lt"/>
                <a:ea typeface="+mn-ea"/>
                <a:cs typeface="+mn-cs"/>
              </a:rPr>
              <a:t>Labs: </a:t>
            </a:r>
            <a:r>
              <a:rPr lang="en-US" sz="1200" kern="1200" dirty="0">
                <a:solidFill>
                  <a:schemeClr val="tx1"/>
                </a:solidFill>
                <a:effectLst/>
                <a:latin typeface="+mn-lt"/>
                <a:ea typeface="+mn-ea"/>
                <a:cs typeface="+mn-cs"/>
              </a:rPr>
              <a:t>Cognitive Services Labs are early preview limited availability leading innovation APIs and SDKs that allow developers to start experimenting with Microsoft’s latest and greatest Cognitive Services.</a:t>
            </a:r>
          </a:p>
          <a:p>
            <a:pPr lvl="0"/>
            <a:r>
              <a:rPr lang="en-US" sz="1200" b="1" kern="1200" dirty="0">
                <a:solidFill>
                  <a:schemeClr val="tx1"/>
                </a:solidFill>
                <a:effectLst/>
                <a:latin typeface="+mn-lt"/>
                <a:ea typeface="+mn-ea"/>
                <a:cs typeface="+mn-cs"/>
              </a:rPr>
              <a:t>Project Prague: </a:t>
            </a:r>
            <a:r>
              <a:rPr lang="en-US" sz="1200" kern="1200" dirty="0">
                <a:solidFill>
                  <a:schemeClr val="tx1"/>
                </a:solidFill>
                <a:effectLst/>
                <a:latin typeface="+mn-lt"/>
                <a:ea typeface="+mn-ea"/>
                <a:cs typeface="+mn-cs"/>
              </a:rPr>
              <a:t>SDK to incorporate gesture-based controls into your apps. Quickly define and implement customized hand gestures, creating a more natural user experience. Limited private preview availability at launch.</a:t>
            </a:r>
          </a:p>
          <a:p>
            <a:pPr lvl="0"/>
            <a:r>
              <a:rPr lang="en-US" sz="1200" b="1" kern="1200" dirty="0">
                <a:solidFill>
                  <a:schemeClr val="tx1"/>
                </a:solidFill>
                <a:effectLst/>
                <a:latin typeface="+mn-lt"/>
                <a:ea typeface="+mn-ea"/>
                <a:cs typeface="+mn-cs"/>
              </a:rPr>
              <a:t>Project Cuzco: </a:t>
            </a:r>
            <a:r>
              <a:rPr lang="en-US" sz="1200" kern="1200" dirty="0">
                <a:solidFill>
                  <a:schemeClr val="tx1"/>
                </a:solidFill>
                <a:effectLst/>
                <a:latin typeface="+mn-lt"/>
                <a:ea typeface="+mn-ea"/>
                <a:cs typeface="+mn-cs"/>
              </a:rPr>
              <a:t>API to help developers find events associated with Wikipedia entities. Begin with a Wikipedia entity, and receive a list of related events organized by time.</a:t>
            </a:r>
          </a:p>
          <a:p>
            <a:pPr lvl="0"/>
            <a:r>
              <a:rPr lang="en-US" sz="1200" b="1" kern="1200" dirty="0">
                <a:solidFill>
                  <a:schemeClr val="tx1"/>
                </a:solidFill>
                <a:effectLst/>
                <a:latin typeface="+mn-lt"/>
                <a:ea typeface="+mn-ea"/>
                <a:cs typeface="+mn-cs"/>
              </a:rPr>
              <a:t>Project Johannesburg: </a:t>
            </a:r>
            <a:r>
              <a:rPr lang="en-US" sz="1200" kern="1200" dirty="0">
                <a:solidFill>
                  <a:schemeClr val="tx1"/>
                </a:solidFill>
                <a:effectLst/>
                <a:latin typeface="+mn-lt"/>
                <a:ea typeface="+mn-ea"/>
                <a:cs typeface="+mn-cs"/>
              </a:rPr>
              <a:t>API to calculate route logistics for with deeper location intelligence to account for specific enterprise requirements. IE: weight, height length, hazardous materials, etc.</a:t>
            </a:r>
          </a:p>
          <a:p>
            <a:pPr lvl="0"/>
            <a:r>
              <a:rPr lang="en-US" sz="1200" b="1" kern="1200" dirty="0">
                <a:solidFill>
                  <a:schemeClr val="tx1"/>
                </a:solidFill>
                <a:effectLst/>
                <a:latin typeface="+mn-lt"/>
                <a:ea typeface="+mn-ea"/>
                <a:cs typeface="+mn-cs"/>
              </a:rPr>
              <a:t>Project Nanjing: </a:t>
            </a:r>
            <a:r>
              <a:rPr lang="en-US" sz="1200" kern="1200" dirty="0">
                <a:solidFill>
                  <a:schemeClr val="tx1"/>
                </a:solidFill>
                <a:effectLst/>
                <a:latin typeface="+mn-lt"/>
                <a:ea typeface="+mn-ea"/>
                <a:cs typeface="+mn-cs"/>
              </a:rPr>
              <a:t>API to calculate isochrones - time and distance-based recommendations for enterprise route optimization.</a:t>
            </a:r>
          </a:p>
          <a:p>
            <a:pPr lvl="0"/>
            <a:r>
              <a:rPr lang="en-US" sz="1200" b="1" kern="1200" dirty="0">
                <a:solidFill>
                  <a:schemeClr val="tx1"/>
                </a:solidFill>
                <a:effectLst/>
                <a:latin typeface="+mn-lt"/>
                <a:ea typeface="+mn-ea"/>
                <a:cs typeface="+mn-cs"/>
              </a:rPr>
              <a:t>Project Abu Dhabi: </a:t>
            </a:r>
            <a:r>
              <a:rPr lang="en-US" sz="1200" kern="1200" dirty="0">
                <a:solidFill>
                  <a:schemeClr val="tx1"/>
                </a:solidFill>
                <a:effectLst/>
                <a:latin typeface="+mn-lt"/>
                <a:ea typeface="+mn-ea"/>
                <a:cs typeface="+mn-cs"/>
              </a:rPr>
              <a:t>API to create distance matrices, enabling you to calculate a histogram of travel times, and serve as stepping stone for enterprise route optimization.</a:t>
            </a:r>
          </a:p>
          <a:p>
            <a:r>
              <a:rPr lang="en-US" sz="1200" b="1" kern="1200" dirty="0">
                <a:solidFill>
                  <a:schemeClr val="tx1"/>
                </a:solidFill>
                <a:effectLst/>
                <a:latin typeface="+mn-lt"/>
                <a:ea typeface="+mn-ea"/>
                <a:cs typeface="+mn-cs"/>
              </a:rPr>
              <a:t>Project Wollongong: </a:t>
            </a:r>
            <a:r>
              <a:rPr lang="en-US" sz="1200" kern="1200" dirty="0">
                <a:solidFill>
                  <a:schemeClr val="tx1"/>
                </a:solidFill>
                <a:effectLst/>
                <a:latin typeface="+mn-lt"/>
                <a:ea typeface="+mn-ea"/>
                <a:cs typeface="+mn-cs"/>
              </a:rPr>
              <a:t>API to help ‘score’ the attractiveness of a location, based on how many of a particular amenity are within a specific distance. Ex: restaurants, parks, transit stops.</a:t>
            </a:r>
            <a:r>
              <a:rPr lang="en-US" sz="1200" kern="1200" dirty="0">
                <a:solidFill>
                  <a:schemeClr val="tx1"/>
                </a:solidFill>
                <a:effectLst/>
                <a:latin typeface="Segoe UI Light" pitchFamily="34" charset="0"/>
                <a:ea typeface="+mn-ea"/>
                <a:cs typeface="+mn-cs"/>
              </a:rPr>
              <a:t> </a:t>
            </a:r>
            <a:endParaRPr lang="en-US" dirty="0">
              <a:effectLst/>
            </a:endParaRPr>
          </a:p>
          <a:p>
            <a:r>
              <a:rPr lang="en-US" dirty="0">
                <a:effectLst/>
              </a:rPr>
              <a:t>With Cognitive Services, developers can easily</a:t>
            </a:r>
            <a:r>
              <a:rPr lang="en-US" sz="1200" kern="1200" dirty="0">
                <a:solidFill>
                  <a:schemeClr val="tx1"/>
                </a:solidFill>
                <a:effectLst/>
                <a:latin typeface="Segoe UI Light" pitchFamily="34" charset="0"/>
                <a:ea typeface="+mn-ea"/>
                <a:cs typeface="+mn-cs"/>
              </a:rPr>
              <a:t> add intelligent features – such as emotion and sentiment </a:t>
            </a:r>
            <a:r>
              <a:rPr lang="en-US" dirty="0">
                <a:effectLst/>
              </a:rPr>
              <a:t>detection, vision and speech recognition, knowledge, search and language understanding – into their applications. The collection will continuously improve, adding new APIs and updating existing ones.</a:t>
            </a:r>
          </a:p>
          <a:p>
            <a:endParaRPr lang="en-US" b="1" dirty="0">
              <a:effectLst/>
            </a:endParaRPr>
          </a:p>
          <a:p>
            <a:r>
              <a:rPr lang="en-US" b="1" dirty="0">
                <a:effectLst/>
              </a:rPr>
              <a:t>Cognitive Services includes:</a:t>
            </a:r>
          </a:p>
          <a:p>
            <a:r>
              <a:rPr lang="en-US" dirty="0">
                <a:effectLst/>
              </a:rPr>
              <a:t>&lt;click&gt;</a:t>
            </a:r>
          </a:p>
          <a:p>
            <a:endParaRPr lang="en-US" b="1" dirty="0">
              <a:effectLst/>
            </a:endParaRPr>
          </a:p>
          <a:p>
            <a:pPr lvl="0"/>
            <a:r>
              <a:rPr lang="en-US" dirty="0">
                <a:effectLst/>
              </a:rPr>
              <a:t>Vision: From faces to feelings, allow apps to understand images and video</a:t>
            </a:r>
          </a:p>
          <a:p>
            <a:pPr lvl="0"/>
            <a:r>
              <a:rPr lang="en-US" dirty="0">
                <a:effectLst/>
              </a:rPr>
              <a:t>&lt;click&gt;</a:t>
            </a:r>
          </a:p>
          <a:p>
            <a:pPr lvl="0"/>
            <a:endParaRPr lang="en-US" dirty="0">
              <a:effectLst/>
            </a:endParaRPr>
          </a:p>
          <a:p>
            <a:pPr lvl="0"/>
            <a:r>
              <a:rPr lang="en-US" dirty="0">
                <a:effectLst/>
              </a:rPr>
              <a:t>Speech: Hear and speak to users by filtering noise, identifying speakers, and understanding intent</a:t>
            </a:r>
          </a:p>
          <a:p>
            <a:pPr lvl="0"/>
            <a:r>
              <a:rPr lang="en-US" dirty="0">
                <a:effectLst/>
              </a:rPr>
              <a:t>&lt;click&gt;</a:t>
            </a:r>
          </a:p>
          <a:p>
            <a:pPr lvl="0"/>
            <a:endParaRPr lang="en-US" dirty="0">
              <a:effectLst/>
            </a:endParaRPr>
          </a:p>
          <a:p>
            <a:pPr lvl="0"/>
            <a:r>
              <a:rPr lang="en-US" dirty="0">
                <a:effectLst/>
              </a:rPr>
              <a:t>Language: Process text and learn how to recognize what users want</a:t>
            </a:r>
          </a:p>
          <a:p>
            <a:pPr lvl="0"/>
            <a:r>
              <a:rPr lang="en-US" dirty="0">
                <a:effectLst/>
              </a:rPr>
              <a:t>&lt;click&gt;</a:t>
            </a:r>
          </a:p>
          <a:p>
            <a:pPr lvl="0"/>
            <a:endParaRPr lang="en-US" dirty="0">
              <a:effectLst/>
            </a:endParaRPr>
          </a:p>
          <a:p>
            <a:pPr lvl="0"/>
            <a:r>
              <a:rPr lang="en-US" dirty="0">
                <a:effectLst/>
              </a:rPr>
              <a:t>Knowledge: Tap into rich knowledge amassed from the web, academia, or your own data</a:t>
            </a:r>
          </a:p>
          <a:p>
            <a:pPr lvl="0"/>
            <a:r>
              <a:rPr lang="en-US" dirty="0">
                <a:effectLst/>
              </a:rPr>
              <a:t>&lt;click&gt;</a:t>
            </a:r>
          </a:p>
          <a:p>
            <a:pPr lvl="0"/>
            <a:endParaRPr lang="en-US" dirty="0">
              <a:effectLst/>
            </a:endParaRPr>
          </a:p>
          <a:p>
            <a:pPr lvl="0"/>
            <a:r>
              <a:rPr lang="en-US" dirty="0">
                <a:effectLst/>
              </a:rPr>
              <a:t>Search: Access billions of web pages, images, videos, and news with the power of Bing APIs</a:t>
            </a:r>
          </a:p>
          <a:p>
            <a:endParaRPr lang="en-US" dirty="0">
              <a:effectLst/>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a:t>Why choose these APIs?</a:t>
            </a:r>
            <a:r>
              <a:rPr lang="en-US" sz="1200" b="1" baseline="0" dirty="0"/>
              <a:t> </a:t>
            </a:r>
            <a:r>
              <a:rPr lang="en-US" sz="1200" baseline="0" dirty="0"/>
              <a:t>They </a:t>
            </a:r>
            <a:r>
              <a:rPr lang="en-US" sz="1200" dirty="0"/>
              <a:t>work, and it’s easy.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rPr>
              <a:t>&lt;click&gt;</a:t>
            </a:r>
          </a:p>
          <a:p>
            <a:endParaRPr lang="en-US" sz="1200" dirty="0"/>
          </a:p>
          <a:p>
            <a:r>
              <a:rPr lang="en-US" sz="1200" b="1" dirty="0"/>
              <a:t>Easy:</a:t>
            </a:r>
            <a:r>
              <a:rPr lang="en-US" sz="1200" b="0" dirty="0"/>
              <a:t> T</a:t>
            </a:r>
            <a:r>
              <a:rPr lang="en-US" sz="1200" dirty="0"/>
              <a:t>he APIs are easy to implement because of the simple REST calls. There’s a common way to implement, and you can get started with all of them for free simply by going to one place, one website, www.microsoft.com/cognitive. </a:t>
            </a:r>
          </a:p>
          <a:p>
            <a:endParaRPr lang="en-US" sz="1200" dirty="0"/>
          </a:p>
          <a:p>
            <a:r>
              <a:rPr lang="en-US" sz="1200" b="1" dirty="0"/>
              <a:t>Flexible:</a:t>
            </a:r>
            <a:r>
              <a:rPr lang="en-US" sz="1200" b="0" dirty="0"/>
              <a:t> </a:t>
            </a:r>
            <a:r>
              <a:rPr lang="en-US" sz="1200" dirty="0"/>
              <a:t>We’ve got a breadth of intelligence and knowledge APIs so developers will be able to find what intelligence feature they need.</a:t>
            </a:r>
            <a:r>
              <a:rPr lang="en-US" sz="1200" baseline="0" dirty="0"/>
              <a:t> A</a:t>
            </a:r>
            <a:r>
              <a:rPr lang="en-US" sz="1200" dirty="0"/>
              <a:t>nd, importantly, they all work on whatever language, framework, or platform developers choose. So, developers can integrate into their apps—iOS, Android, Windows—using their own tools they know and love.</a:t>
            </a:r>
          </a:p>
          <a:p>
            <a:endParaRPr lang="en-US" sz="120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a:t>Tested:</a:t>
            </a:r>
            <a:r>
              <a:rPr lang="en-US" sz="1200" b="1" baseline="0" dirty="0"/>
              <a:t> </a:t>
            </a:r>
            <a:r>
              <a:rPr lang="en-US" sz="1200" b="0" dirty="0"/>
              <a:t>Tap into </a:t>
            </a:r>
            <a:r>
              <a:rPr lang="en-US" sz="1200" dirty="0"/>
              <a:t>an ever-growing collection of powerful AI algorithms developed by experts. Developers can trust the quality and expertise build into each API by experts in their field from Microsoft’s Research organization, Bing, and Azure machine learning and these capabilities are used across many Microsoft first party products such as Cortana, Bing</a:t>
            </a:r>
            <a:r>
              <a:rPr lang="en-US" sz="1200" baseline="0" dirty="0"/>
              <a:t> and Skype</a:t>
            </a:r>
            <a:r>
              <a:rPr lang="en-US" sz="1200" dirty="0"/>
              <a: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a:p>
          <a:p>
            <a:pPr lvl="0"/>
            <a:endParaRPr lang="en-US" dirty="0">
              <a:effectLst/>
            </a:endParaRPr>
          </a:p>
          <a:p>
            <a:pPr lvl="0"/>
            <a:endParaRPr lang="en-US" dirty="0">
              <a:effectLst/>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a:p>
          <a:p>
            <a:r>
              <a:rPr lang="en-US" b="1" baseline="0" dirty="0"/>
              <a:t>Transition:</a:t>
            </a:r>
            <a:r>
              <a:rPr lang="en-US" baseline="0" dirty="0"/>
              <a:t> </a:t>
            </a:r>
            <a:r>
              <a:rPr lang="en-US" b="1" baseline="0" dirty="0"/>
              <a:t>When it comes to real-world applications for Cognitive Services, the sky is the limit! Let’s look at some examples. </a:t>
            </a:r>
          </a:p>
          <a:p>
            <a:r>
              <a:rPr lang="en-US" b="1" baseline="0" dirty="0"/>
              <a:t>&lt;click&gt;</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800" b="0" i="0" u="none" strike="noStrike" kern="0" cap="none" spc="0" normalizeH="0" baseline="0" noProof="0" smtClean="0">
                <a:ln>
                  <a:noFill/>
                </a:ln>
                <a:solidFill>
                  <a:sysClr val="windowText" lastClr="000000"/>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800" b="0" i="0" u="none" strike="noStrike" kern="0" cap="none" spc="0" normalizeH="0" baseline="0" noProof="0">
              <a:ln>
                <a:noFill/>
              </a:ln>
              <a:solidFill>
                <a:sysClr val="windowText" lastClr="000000"/>
              </a:solidFill>
              <a:effectLst/>
              <a:uLnTx/>
              <a:uFillTx/>
              <a:latin typeface="Calibri"/>
              <a:ea typeface="+mn-ea"/>
              <a:cs typeface="+mn-cs"/>
            </a:endParaRPr>
          </a:p>
        </p:txBody>
      </p:sp>
    </p:spTree>
    <p:extLst>
      <p:ext uri="{BB962C8B-B14F-4D97-AF65-F5344CB8AC3E}">
        <p14:creationId xmlns:p14="http://schemas.microsoft.com/office/powerpoint/2010/main" val="8950746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17CCEA-49A8-43AF-A64B-0D7A6CEDCDD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37939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Cognitive services span Vision, Speech, Language, Knowledge, and Search. Combining many of these services together can either improve user interaction models, or provide fun and engaging user experiences.</a:t>
            </a:r>
          </a:p>
          <a:p>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a:p>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Our examples here shine some light on how some of these APIs work in real-world situations:</a:t>
            </a:r>
          </a:p>
          <a:p>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a:p>
            <a:r>
              <a:rPr lang="en-US" sz="1200" b="1" dirty="0"/>
              <a:t>Vision</a:t>
            </a:r>
          </a:p>
          <a:p>
            <a:pPr marL="171450" indent="-171450">
              <a:buFont typeface="Arial" panose="020B0604020202020204" pitchFamily="34" charset="0"/>
              <a:buChar char="•"/>
            </a:pPr>
            <a:r>
              <a:rPr lang="en-US" sz="1100" dirty="0"/>
              <a:t>The </a:t>
            </a:r>
            <a:r>
              <a:rPr lang="en-US" sz="1100" b="1" dirty="0"/>
              <a:t>Computer Vision</a:t>
            </a:r>
            <a:r>
              <a:rPr lang="en-US" sz="1100" dirty="0"/>
              <a:t> API </a:t>
            </a:r>
            <a:r>
              <a:rPr lang="en-US" sz="1100" dirty="0">
                <a:effectLst/>
              </a:rPr>
              <a:t>is</a:t>
            </a:r>
            <a:r>
              <a:rPr lang="en-US" sz="1100" baseline="0" dirty="0">
                <a:effectLst/>
              </a:rPr>
              <a:t> able to e</a:t>
            </a:r>
            <a:r>
              <a:rPr lang="en-US" sz="1100" dirty="0">
                <a:effectLst/>
              </a:rPr>
              <a:t>xtract rich information from images to categorize and process visual data</a:t>
            </a:r>
            <a:r>
              <a:rPr lang="en-US" sz="1100" baseline="0" dirty="0">
                <a:effectLst/>
              </a:rPr>
              <a:t> </a:t>
            </a:r>
            <a:r>
              <a:rPr lang="en-US" sz="1100" dirty="0">
                <a:effectLst/>
              </a:rPr>
              <a:t>and protect your users from unwanted content. Here,</a:t>
            </a:r>
            <a:r>
              <a:rPr lang="en-US" sz="1100" baseline="0" dirty="0">
                <a:effectLst/>
              </a:rPr>
              <a:t> the API is able to tell us what the photo contains, indicate the most common colors, and lets us know that the content would not be considered inappropriate for users.</a:t>
            </a:r>
            <a:endParaRPr lang="en-US" sz="1100" dirty="0"/>
          </a:p>
          <a:p>
            <a:endParaRPr lang="en-US" sz="1200" dirty="0"/>
          </a:p>
          <a:p>
            <a:r>
              <a:rPr lang="en-US" sz="1200" b="1" dirty="0"/>
              <a:t>Speech</a:t>
            </a:r>
          </a:p>
          <a:p>
            <a:pPr marL="171450" indent="-171450">
              <a:buFont typeface="Arial" panose="020B0604020202020204" pitchFamily="34" charset="0"/>
              <a:buChar char="•"/>
            </a:pPr>
            <a:r>
              <a:rPr lang="en-US" sz="1100" dirty="0"/>
              <a:t>The </a:t>
            </a:r>
            <a:r>
              <a:rPr lang="en-US" sz="1100" b="1" dirty="0"/>
              <a:t>Bing Speech API </a:t>
            </a:r>
            <a:r>
              <a:rPr lang="en-US" sz="1100" dirty="0">
                <a:effectLst/>
              </a:rPr>
              <a:t>is</a:t>
            </a:r>
            <a:r>
              <a:rPr lang="en-US" sz="1100" baseline="0" dirty="0">
                <a:effectLst/>
              </a:rPr>
              <a:t> capable of c</a:t>
            </a:r>
            <a:r>
              <a:rPr lang="en-US" sz="1100" dirty="0">
                <a:effectLst/>
              </a:rPr>
              <a:t>onverting audio to text, understanding intent, and converting text back to speech for natural responsiveness. This</a:t>
            </a:r>
            <a:r>
              <a:rPr lang="en-US" sz="1100" baseline="0" dirty="0">
                <a:effectLst/>
              </a:rPr>
              <a:t> case shows us that the user has asked for directions verbally, the intent has been extracted, and a map with directions provided.</a:t>
            </a:r>
            <a:endParaRPr lang="en-US" sz="1100" dirty="0"/>
          </a:p>
          <a:p>
            <a:pPr marL="0" indent="0">
              <a:buFontTx/>
              <a:buNone/>
            </a:pPr>
            <a:endParaRPr lang="en-US" sz="1100" dirty="0"/>
          </a:p>
          <a:p>
            <a:pPr marL="0" indent="0">
              <a:buFontTx/>
              <a:buNone/>
            </a:pPr>
            <a:r>
              <a:rPr lang="en-US" sz="1200" b="1" dirty="0"/>
              <a:t>Language:</a:t>
            </a:r>
          </a:p>
          <a:p>
            <a:pPr marL="171450" indent="-171450">
              <a:buFont typeface="Arial" panose="020B0604020202020204" pitchFamily="34" charset="0"/>
              <a:buChar char="•"/>
            </a:pPr>
            <a:r>
              <a:rPr lang="en-US" sz="1100" dirty="0"/>
              <a:t>Language Understanding Intelligent Service,</a:t>
            </a:r>
            <a:r>
              <a:rPr lang="en-US" sz="1100" baseline="0" dirty="0"/>
              <a:t> known as </a:t>
            </a:r>
            <a:r>
              <a:rPr lang="en-US" sz="1100" dirty="0"/>
              <a:t>LUIS,</a:t>
            </a:r>
            <a:r>
              <a:rPr lang="en-US" sz="1100" baseline="0" dirty="0"/>
              <a:t> can be trained to u</a:t>
            </a:r>
            <a:r>
              <a:rPr lang="en-US" sz="1100" dirty="0">
                <a:effectLst/>
              </a:rPr>
              <a:t>nderstand user language contextually, so your app communicates with people in the way they speak. The example we see</a:t>
            </a:r>
            <a:r>
              <a:rPr lang="en-US" sz="1100" baseline="0" dirty="0">
                <a:effectLst/>
              </a:rPr>
              <a:t> here demonstrates Language Understanding’s ability to </a:t>
            </a:r>
            <a:r>
              <a:rPr lang="en-US" sz="1100" dirty="0">
                <a:effectLst/>
              </a:rPr>
              <a:t>understand what a person wants, and to find the pieces of information that are relevant to the</a:t>
            </a:r>
            <a:r>
              <a:rPr lang="en-US" sz="1100" baseline="0" dirty="0">
                <a:effectLst/>
              </a:rPr>
              <a:t> user’s</a:t>
            </a:r>
            <a:r>
              <a:rPr lang="en-US" sz="1100" dirty="0">
                <a:effectLst/>
              </a:rPr>
              <a:t> intent.</a:t>
            </a:r>
            <a:endParaRPr lang="en-US" sz="1100" dirty="0"/>
          </a:p>
          <a:p>
            <a:endParaRPr lang="en-US" sz="1200" dirty="0"/>
          </a:p>
          <a:p>
            <a:r>
              <a:rPr lang="en-US" sz="1200" b="1" dirty="0"/>
              <a:t>Knowledge</a:t>
            </a:r>
          </a:p>
          <a:p>
            <a:pPr marL="171450" indent="-171450">
              <a:buFont typeface="Arial" panose="020B0604020202020204" pitchFamily="34" charset="0"/>
              <a:buChar char="•"/>
            </a:pPr>
            <a:r>
              <a:rPr lang="en-US" sz="1100" dirty="0"/>
              <a:t>Knowledge Exploration Service</a:t>
            </a:r>
            <a:r>
              <a:rPr lang="en-US" sz="1100" baseline="0" dirty="0"/>
              <a:t> a</a:t>
            </a:r>
            <a:r>
              <a:rPr lang="en-US" sz="1100" dirty="0"/>
              <a:t>dds interactive search over structured data to reduce user effort and increase</a:t>
            </a:r>
            <a:r>
              <a:rPr lang="en-US" sz="1100" baseline="0" dirty="0"/>
              <a:t> efficiency. Our Knowledge Exploration API example here demonstrates the usefulness of this API for answering questions posed in natural language in an interactive experience.</a:t>
            </a:r>
            <a:endParaRPr lang="en-US" sz="1100" dirty="0"/>
          </a:p>
          <a:p>
            <a:endParaRPr lang="en-US" sz="1400" b="1" dirty="0"/>
          </a:p>
          <a:p>
            <a:r>
              <a:rPr lang="en-US" sz="1400" b="1" dirty="0"/>
              <a:t>Search</a:t>
            </a:r>
          </a:p>
          <a:p>
            <a:pPr marL="171450" indent="-171450">
              <a:buFont typeface="Arial" panose="020B0604020202020204" pitchFamily="34" charset="0"/>
              <a:buChar char="•"/>
            </a:pPr>
            <a:r>
              <a:rPr lang="en-US" sz="1100" dirty="0"/>
              <a:t>Bing Image Search API</a:t>
            </a:r>
            <a:r>
              <a:rPr lang="en-US" sz="1100" baseline="0" dirty="0"/>
              <a:t> enables you to </a:t>
            </a:r>
            <a:r>
              <a:rPr lang="en-US" sz="1100" baseline="0" dirty="0">
                <a:effectLst/>
              </a:rPr>
              <a:t>a</a:t>
            </a:r>
            <a:r>
              <a:rPr lang="en-US" sz="1100" dirty="0">
                <a:effectLst/>
              </a:rPr>
              <a:t>dd a variety of image search options to your app or website, from trending images to detailed insights. Users</a:t>
            </a:r>
            <a:r>
              <a:rPr lang="en-US" sz="1100" baseline="0" dirty="0">
                <a:effectLst/>
              </a:rPr>
              <a:t> can do a simple search, and this API scours the web for </a:t>
            </a:r>
            <a:r>
              <a:rPr lang="en-US" sz="1100" dirty="0">
                <a:effectLst/>
              </a:rPr>
              <a:t>thumbnails, full image URLs, publishing website info, image metadata, and more</a:t>
            </a:r>
            <a:r>
              <a:rPr lang="en-US" sz="1100" baseline="0" dirty="0">
                <a:effectLst/>
              </a:rPr>
              <a:t> before returning results.</a:t>
            </a:r>
          </a:p>
          <a:p>
            <a:pPr marL="171450" indent="-171450">
              <a:buFont typeface="Arial" panose="020B0604020202020204" pitchFamily="34" charset="0"/>
              <a:buChar char="•"/>
            </a:pPr>
            <a:endParaRPr lang="en-US" sz="1100" baseline="0" dirty="0">
              <a:effectLst/>
            </a:endParaRPr>
          </a:p>
          <a:p>
            <a:pPr marL="0" indent="0">
              <a:buFont typeface="Arial" panose="020B0604020202020204" pitchFamily="34" charset="0"/>
              <a:buNone/>
            </a:pPr>
            <a:r>
              <a:rPr lang="en-US" sz="1100" b="1" baseline="0" dirty="0">
                <a:effectLst/>
              </a:rPr>
              <a:t>Transition:</a:t>
            </a:r>
            <a:r>
              <a:rPr lang="en-US" sz="1100" b="0" baseline="0" dirty="0">
                <a:effectLst/>
              </a:rPr>
              <a:t> </a:t>
            </a:r>
            <a:r>
              <a:rPr lang="en-US" sz="1100" b="1" baseline="0" dirty="0">
                <a:effectLst/>
              </a:rPr>
              <a:t>These APIs are available as stand-alone solutions, or as part of the Cortana Intelligence Suite. They can also be used in conjunction with the Microsoft Bot Framework. </a:t>
            </a:r>
          </a:p>
          <a:p>
            <a:pPr marL="0" indent="0">
              <a:buFont typeface="Arial" panose="020B0604020202020204" pitchFamily="34" charset="0"/>
              <a:buNone/>
            </a:pPr>
            <a:r>
              <a:rPr lang="en-US" sz="1100" b="1" baseline="0" dirty="0">
                <a:effectLst/>
              </a:rPr>
              <a:t>&lt;click&gt;</a:t>
            </a:r>
            <a:endParaRPr lang="en-US" sz="1100" b="1" dirty="0"/>
          </a:p>
          <a:p>
            <a:pPr marL="0" indent="0">
              <a:buFontTx/>
              <a:buNone/>
            </a:pPr>
            <a:endParaRPr lang="en-US" sz="1100"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800" b="0" i="0" u="none" strike="noStrike" kern="0" cap="none" spc="0" normalizeH="0" baseline="0" noProof="0" smtClean="0">
                <a:ln>
                  <a:noFill/>
                </a:ln>
                <a:solidFill>
                  <a:sysClr val="windowText" lastClr="000000"/>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3/12/2019 8:01 PM</a:t>
            </a:fld>
            <a:endParaRPr kumimoji="0" lang="en-US" sz="18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800" b="0" i="0" u="none" strike="noStrike" kern="0" cap="none" spc="0" normalizeH="0" baseline="0" noProof="0">
              <a:ln>
                <a:noFill/>
              </a:ln>
              <a:solidFill>
                <a:sysClr val="windowText" lastClr="000000"/>
              </a:solidFill>
              <a:effectLst/>
              <a:uLnTx/>
              <a:uFillTx/>
              <a:latin typeface="Calibri"/>
              <a:ea typeface="+mn-ea"/>
              <a:cs typeface="+mn-cs"/>
            </a:endParaRPr>
          </a:p>
        </p:txBody>
      </p:sp>
    </p:spTree>
    <p:extLst>
      <p:ext uri="{BB962C8B-B14F-4D97-AF65-F5344CB8AC3E}">
        <p14:creationId xmlns:p14="http://schemas.microsoft.com/office/powerpoint/2010/main" val="232828796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jpeg"/><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34.jpeg"/><Relationship Id="rId1" Type="http://schemas.openxmlformats.org/officeDocument/2006/relationships/slideMaster" Target="../slideMasters/slideMaster5.xml"/><Relationship Id="rId4" Type="http://schemas.openxmlformats.org/officeDocument/2006/relationships/image" Target="../media/image36.jp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7.emf"/><Relationship Id="rId1" Type="http://schemas.openxmlformats.org/officeDocument/2006/relationships/slideMaster" Target="../slideMasters/slideMaster6.xml"/><Relationship Id="rId4" Type="http://schemas.openxmlformats.org/officeDocument/2006/relationships/image" Target="../media/image40.png"/></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1.jpg"/><Relationship Id="rId1" Type="http://schemas.openxmlformats.org/officeDocument/2006/relationships/slideMaster" Target="../slideMasters/slideMaster6.xml"/><Relationship Id="rId4" Type="http://schemas.openxmlformats.org/officeDocument/2006/relationships/image" Target="../media/image42.png"/></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6.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6.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6.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6.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6.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3.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43.png"/><Relationship Id="rId1" Type="http://schemas.openxmlformats.org/officeDocument/2006/relationships/slideMaster" Target="../slideMasters/slideMaster7.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Master" Target="../slideMasters/slideMaster7.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hyperlink" Target="http://aka.ms/fall2018mlads" TargetMode="External"/><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7.emf"/></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4.jpe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6.jpe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17.emf"/><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7.emf"/><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7.emf"/><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Walk-in">
    <p:bg>
      <p:bgRef idx="1001">
        <a:schemeClr val="bg2"/>
      </p:bgRef>
    </p:bg>
    <p:spTree>
      <p:nvGrpSpPr>
        <p:cNvPr id="1" name=""/>
        <p:cNvGrpSpPr/>
        <p:nvPr/>
      </p:nvGrpSpPr>
      <p:grpSpPr>
        <a:xfrm>
          <a:off x="0" y="0"/>
          <a:ext cx="0" cy="0"/>
          <a:chOff x="0" y="0"/>
          <a:chExt cx="0" cy="0"/>
        </a:xfrm>
      </p:grpSpPr>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p:nvPicPr>
        <p:blipFill>
          <a:blip r:embed="rId2"/>
          <a:stretch>
            <a:fillRect/>
          </a:stretch>
        </p:blipFill>
        <p:spPr bwMode="black">
          <a:xfrm>
            <a:off x="584200" y="586080"/>
            <a:ext cx="1366440" cy="292608"/>
          </a:xfrm>
          <a:prstGeom prst="rect">
            <a:avLst/>
          </a:prstGeom>
        </p:spPr>
      </p:pic>
      <p:sp>
        <p:nvSpPr>
          <p:cNvPr id="30" name="Rectangle 29">
            <a:extLst>
              <a:ext uri="{FF2B5EF4-FFF2-40B4-BE49-F238E27FC236}">
                <a16:creationId xmlns:a16="http://schemas.microsoft.com/office/drawing/2014/main" id="{8B2E4F62-54DC-4435-AA29-18599C177284}"/>
              </a:ext>
            </a:extLst>
          </p:cNvPr>
          <p:cNvSpPr/>
          <p:nvPr/>
        </p:nvSpPr>
        <p:spPr bwMode="gray">
          <a:xfrm>
            <a:off x="293044" y="1170432"/>
            <a:ext cx="11604624" cy="5393881"/>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 name="Group 2">
            <a:extLst>
              <a:ext uri="{FF2B5EF4-FFF2-40B4-BE49-F238E27FC236}">
                <a16:creationId xmlns:a16="http://schemas.microsoft.com/office/drawing/2014/main" id="{56FAD87F-DBF5-4E2F-A61B-3CCEC5C7D0B9}"/>
              </a:ext>
            </a:extLst>
          </p:cNvPr>
          <p:cNvGrpSpPr/>
          <p:nvPr/>
        </p:nvGrpSpPr>
        <p:grpSpPr bwMode="ltGray">
          <a:xfrm>
            <a:off x="8710812" y="1771651"/>
            <a:ext cx="3481189" cy="4196081"/>
            <a:chOff x="8710812" y="1771650"/>
            <a:chExt cx="3481189" cy="4196081"/>
          </a:xfrm>
        </p:grpSpPr>
        <p:sp>
          <p:nvSpPr>
            <p:cNvPr id="32" name="Freeform 5">
              <a:extLst>
                <a:ext uri="{FF2B5EF4-FFF2-40B4-BE49-F238E27FC236}">
                  <a16:creationId xmlns:a16="http://schemas.microsoft.com/office/drawing/2014/main" id="{6B0365F1-E7DF-4958-962E-9FFD3A394140}"/>
                </a:ext>
              </a:extLst>
            </p:cNvPr>
            <p:cNvSpPr>
              <a:spLocks/>
            </p:cNvSpPr>
            <p:nvPr userDrawn="1"/>
          </p:nvSpPr>
          <p:spPr bwMode="ltGray">
            <a:xfrm>
              <a:off x="9246854" y="3720628"/>
              <a:ext cx="531187" cy="974975"/>
            </a:xfrm>
            <a:custGeom>
              <a:avLst/>
              <a:gdLst>
                <a:gd name="T0" fmla="*/ 547 w 547"/>
                <a:gd name="T1" fmla="*/ 704 h 1004"/>
                <a:gd name="T2" fmla="*/ 0 w 547"/>
                <a:gd name="T3" fmla="*/ 1004 h 1004"/>
                <a:gd name="T4" fmla="*/ 0 w 547"/>
                <a:gd name="T5" fmla="*/ 300 h 1004"/>
                <a:gd name="T6" fmla="*/ 547 w 547"/>
                <a:gd name="T7" fmla="*/ 0 h 1004"/>
                <a:gd name="T8" fmla="*/ 547 w 547"/>
                <a:gd name="T9" fmla="*/ 704 h 1004"/>
              </a:gdLst>
              <a:ahLst/>
              <a:cxnLst>
                <a:cxn ang="0">
                  <a:pos x="T0" y="T1"/>
                </a:cxn>
                <a:cxn ang="0">
                  <a:pos x="T2" y="T3"/>
                </a:cxn>
                <a:cxn ang="0">
                  <a:pos x="T4" y="T5"/>
                </a:cxn>
                <a:cxn ang="0">
                  <a:pos x="T6" y="T7"/>
                </a:cxn>
                <a:cxn ang="0">
                  <a:pos x="T8" y="T9"/>
                </a:cxn>
              </a:cxnLst>
              <a:rect l="0" t="0" r="r" b="b"/>
              <a:pathLst>
                <a:path w="547" h="1004">
                  <a:moveTo>
                    <a:pt x="547" y="704"/>
                  </a:moveTo>
                  <a:lnTo>
                    <a:pt x="0" y="1004"/>
                  </a:lnTo>
                  <a:lnTo>
                    <a:pt x="0" y="300"/>
                  </a:lnTo>
                  <a:lnTo>
                    <a:pt x="547" y="0"/>
                  </a:lnTo>
                  <a:lnTo>
                    <a:pt x="547" y="704"/>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3" name="Freeform 6">
              <a:extLst>
                <a:ext uri="{FF2B5EF4-FFF2-40B4-BE49-F238E27FC236}">
                  <a16:creationId xmlns:a16="http://schemas.microsoft.com/office/drawing/2014/main" id="{39253E4C-431D-4257-8CC7-C1456CD2F32D}"/>
                </a:ext>
              </a:extLst>
            </p:cNvPr>
            <p:cNvSpPr>
              <a:spLocks/>
            </p:cNvSpPr>
            <p:nvPr userDrawn="1"/>
          </p:nvSpPr>
          <p:spPr bwMode="ltGray">
            <a:xfrm>
              <a:off x="9778040" y="3720628"/>
              <a:ext cx="532157" cy="974975"/>
            </a:xfrm>
            <a:custGeom>
              <a:avLst/>
              <a:gdLst>
                <a:gd name="T0" fmla="*/ 0 w 548"/>
                <a:gd name="T1" fmla="*/ 704 h 1004"/>
                <a:gd name="T2" fmla="*/ 548 w 548"/>
                <a:gd name="T3" fmla="*/ 1004 h 1004"/>
                <a:gd name="T4" fmla="*/ 548 w 548"/>
                <a:gd name="T5" fmla="*/ 300 h 1004"/>
                <a:gd name="T6" fmla="*/ 0 w 548"/>
                <a:gd name="T7" fmla="*/ 0 h 1004"/>
                <a:gd name="T8" fmla="*/ 0 w 548"/>
                <a:gd name="T9" fmla="*/ 704 h 1004"/>
              </a:gdLst>
              <a:ahLst/>
              <a:cxnLst>
                <a:cxn ang="0">
                  <a:pos x="T0" y="T1"/>
                </a:cxn>
                <a:cxn ang="0">
                  <a:pos x="T2" y="T3"/>
                </a:cxn>
                <a:cxn ang="0">
                  <a:pos x="T4" y="T5"/>
                </a:cxn>
                <a:cxn ang="0">
                  <a:pos x="T6" y="T7"/>
                </a:cxn>
                <a:cxn ang="0">
                  <a:pos x="T8" y="T9"/>
                </a:cxn>
              </a:cxnLst>
              <a:rect l="0" t="0" r="r" b="b"/>
              <a:pathLst>
                <a:path w="548" h="1004">
                  <a:moveTo>
                    <a:pt x="0" y="704"/>
                  </a:moveTo>
                  <a:lnTo>
                    <a:pt x="548" y="1004"/>
                  </a:lnTo>
                  <a:lnTo>
                    <a:pt x="548" y="300"/>
                  </a:lnTo>
                  <a:lnTo>
                    <a:pt x="0" y="0"/>
                  </a:lnTo>
                  <a:lnTo>
                    <a:pt x="0" y="704"/>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4" name="Freeform 7">
              <a:extLst>
                <a:ext uri="{FF2B5EF4-FFF2-40B4-BE49-F238E27FC236}">
                  <a16:creationId xmlns:a16="http://schemas.microsoft.com/office/drawing/2014/main" id="{E928826C-9C74-4194-A556-98EC9A96F677}"/>
                </a:ext>
              </a:extLst>
            </p:cNvPr>
            <p:cNvSpPr>
              <a:spLocks/>
            </p:cNvSpPr>
            <p:nvPr userDrawn="1"/>
          </p:nvSpPr>
          <p:spPr bwMode="ltGray">
            <a:xfrm>
              <a:off x="9246854" y="4404276"/>
              <a:ext cx="1063344" cy="586538"/>
            </a:xfrm>
            <a:custGeom>
              <a:avLst/>
              <a:gdLst>
                <a:gd name="T0" fmla="*/ 547 w 1095"/>
                <a:gd name="T1" fmla="*/ 0 h 604"/>
                <a:gd name="T2" fmla="*/ 0 w 1095"/>
                <a:gd name="T3" fmla="*/ 300 h 604"/>
                <a:gd name="T4" fmla="*/ 560 w 1095"/>
                <a:gd name="T5" fmla="*/ 604 h 604"/>
                <a:gd name="T6" fmla="*/ 1095 w 1095"/>
                <a:gd name="T7" fmla="*/ 300 h 604"/>
                <a:gd name="T8" fmla="*/ 547 w 1095"/>
                <a:gd name="T9" fmla="*/ 0 h 604"/>
              </a:gdLst>
              <a:ahLst/>
              <a:cxnLst>
                <a:cxn ang="0">
                  <a:pos x="T0" y="T1"/>
                </a:cxn>
                <a:cxn ang="0">
                  <a:pos x="T2" y="T3"/>
                </a:cxn>
                <a:cxn ang="0">
                  <a:pos x="T4" y="T5"/>
                </a:cxn>
                <a:cxn ang="0">
                  <a:pos x="T6" y="T7"/>
                </a:cxn>
                <a:cxn ang="0">
                  <a:pos x="T8" y="T9"/>
                </a:cxn>
              </a:cxnLst>
              <a:rect l="0" t="0" r="r" b="b"/>
              <a:pathLst>
                <a:path w="1095" h="604">
                  <a:moveTo>
                    <a:pt x="547" y="0"/>
                  </a:moveTo>
                  <a:lnTo>
                    <a:pt x="0" y="300"/>
                  </a:lnTo>
                  <a:lnTo>
                    <a:pt x="560" y="604"/>
                  </a:lnTo>
                  <a:lnTo>
                    <a:pt x="1095" y="300"/>
                  </a:lnTo>
                  <a:lnTo>
                    <a:pt x="547" y="0"/>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5" name="Freeform 8">
              <a:extLst>
                <a:ext uri="{FF2B5EF4-FFF2-40B4-BE49-F238E27FC236}">
                  <a16:creationId xmlns:a16="http://schemas.microsoft.com/office/drawing/2014/main" id="{7ACB5DE1-DAC6-4C99-B2CC-0EB12CE0D5FE}"/>
                </a:ext>
              </a:extLst>
            </p:cNvPr>
            <p:cNvSpPr>
              <a:spLocks/>
            </p:cNvSpPr>
            <p:nvPr userDrawn="1"/>
          </p:nvSpPr>
          <p:spPr bwMode="ltGray">
            <a:xfrm>
              <a:off x="8710812"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6" name="Freeform 9">
              <a:extLst>
                <a:ext uri="{FF2B5EF4-FFF2-40B4-BE49-F238E27FC236}">
                  <a16:creationId xmlns:a16="http://schemas.microsoft.com/office/drawing/2014/main" id="{5D630C8B-3A7C-4321-A3EF-B1D0A698F738}"/>
                </a:ext>
              </a:extLst>
            </p:cNvPr>
            <p:cNvSpPr>
              <a:spLocks/>
            </p:cNvSpPr>
            <p:nvPr userDrawn="1"/>
          </p:nvSpPr>
          <p:spPr bwMode="ltGray">
            <a:xfrm>
              <a:off x="9242969" y="2748567"/>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7" name="Freeform 10">
              <a:extLst>
                <a:ext uri="{FF2B5EF4-FFF2-40B4-BE49-F238E27FC236}">
                  <a16:creationId xmlns:a16="http://schemas.microsoft.com/office/drawing/2014/main" id="{2A590461-2675-4E4A-B9BB-BF5471E89538}"/>
                </a:ext>
              </a:extLst>
            </p:cNvPr>
            <p:cNvSpPr>
              <a:spLocks/>
            </p:cNvSpPr>
            <p:nvPr userDrawn="1"/>
          </p:nvSpPr>
          <p:spPr bwMode="ltGray">
            <a:xfrm>
              <a:off x="8710812" y="3434156"/>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8" name="Freeform 11">
              <a:extLst>
                <a:ext uri="{FF2B5EF4-FFF2-40B4-BE49-F238E27FC236}">
                  <a16:creationId xmlns:a16="http://schemas.microsoft.com/office/drawing/2014/main" id="{48EAECFD-0CA3-492F-BA94-22EF6EB2205B}"/>
                </a:ext>
              </a:extLst>
            </p:cNvPr>
            <p:cNvSpPr>
              <a:spLocks/>
            </p:cNvSpPr>
            <p:nvPr userDrawn="1"/>
          </p:nvSpPr>
          <p:spPr bwMode="ltGray">
            <a:xfrm>
              <a:off x="9773185"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9" name="Freeform 12">
              <a:extLst>
                <a:ext uri="{FF2B5EF4-FFF2-40B4-BE49-F238E27FC236}">
                  <a16:creationId xmlns:a16="http://schemas.microsoft.com/office/drawing/2014/main" id="{62FFEC32-2F2F-43F4-9C21-7F15A26966AC}"/>
                </a:ext>
              </a:extLst>
            </p:cNvPr>
            <p:cNvSpPr>
              <a:spLocks/>
            </p:cNvSpPr>
            <p:nvPr userDrawn="1"/>
          </p:nvSpPr>
          <p:spPr bwMode="ltGray">
            <a:xfrm>
              <a:off x="9773185" y="3434157"/>
              <a:ext cx="1063345"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 name="connsiteX0" fmla="*/ 5005 w 10000"/>
                <a:gd name="connsiteY0" fmla="*/ 0 h 10000"/>
                <a:gd name="connsiteX1" fmla="*/ 0 w 10000"/>
                <a:gd name="connsiteY1" fmla="*/ 4967 h 10000"/>
                <a:gd name="connsiteX2" fmla="*/ 5048 w 10000"/>
                <a:gd name="connsiteY2" fmla="*/ 10000 h 10000"/>
                <a:gd name="connsiteX3" fmla="*/ 10000 w 10000"/>
                <a:gd name="connsiteY3" fmla="*/ 4967 h 10000"/>
                <a:gd name="connsiteX4" fmla="*/ 5005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5005" y="0"/>
                  </a:moveTo>
                  <a:lnTo>
                    <a:pt x="0" y="4967"/>
                  </a:lnTo>
                  <a:lnTo>
                    <a:pt x="5048" y="10000"/>
                  </a:lnTo>
                  <a:lnTo>
                    <a:pt x="10000" y="4967"/>
                  </a:lnTo>
                  <a:lnTo>
                    <a:pt x="5005"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0" name="Freeform 13">
              <a:extLst>
                <a:ext uri="{FF2B5EF4-FFF2-40B4-BE49-F238E27FC236}">
                  <a16:creationId xmlns:a16="http://schemas.microsoft.com/office/drawing/2014/main" id="{647709D2-F4CC-4414-B183-427A6D2A22AB}"/>
                </a:ext>
              </a:extLst>
            </p:cNvPr>
            <p:cNvSpPr>
              <a:spLocks/>
            </p:cNvSpPr>
            <p:nvPr userDrawn="1"/>
          </p:nvSpPr>
          <p:spPr bwMode="ltGray">
            <a:xfrm>
              <a:off x="11361823" y="2748566"/>
              <a:ext cx="534332" cy="982635"/>
            </a:xfrm>
            <a:custGeom>
              <a:avLst/>
              <a:gdLst>
                <a:gd name="T0" fmla="*/ 0 w 548"/>
                <a:gd name="T1" fmla="*/ 706 h 1006"/>
                <a:gd name="T2" fmla="*/ 548 w 548"/>
                <a:gd name="T3" fmla="*/ 1006 h 1006"/>
                <a:gd name="T4" fmla="*/ 548 w 548"/>
                <a:gd name="T5" fmla="*/ 300 h 1006"/>
                <a:gd name="T6" fmla="*/ 0 w 548"/>
                <a:gd name="T7" fmla="*/ 0 h 1006"/>
                <a:gd name="T8" fmla="*/ 0 w 548"/>
                <a:gd name="T9" fmla="*/ 706 h 1006"/>
              </a:gdLst>
              <a:ahLst/>
              <a:cxnLst>
                <a:cxn ang="0">
                  <a:pos x="T0" y="T1"/>
                </a:cxn>
                <a:cxn ang="0">
                  <a:pos x="T2" y="T3"/>
                </a:cxn>
                <a:cxn ang="0">
                  <a:pos x="T4" y="T5"/>
                </a:cxn>
                <a:cxn ang="0">
                  <a:pos x="T6" y="T7"/>
                </a:cxn>
                <a:cxn ang="0">
                  <a:pos x="T8" y="T9"/>
                </a:cxn>
              </a:cxnLst>
              <a:rect l="0" t="0" r="r" b="b"/>
              <a:pathLst>
                <a:path w="548" h="1006">
                  <a:moveTo>
                    <a:pt x="0" y="706"/>
                  </a:moveTo>
                  <a:lnTo>
                    <a:pt x="548" y="1006"/>
                  </a:lnTo>
                  <a:lnTo>
                    <a:pt x="548" y="300"/>
                  </a:lnTo>
                  <a:lnTo>
                    <a:pt x="0" y="0"/>
                  </a:lnTo>
                  <a:lnTo>
                    <a:pt x="0" y="706"/>
                  </a:lnTo>
                  <a:close/>
                </a:path>
              </a:pathLst>
            </a:custGeom>
            <a:solidFill>
              <a:srgbClr val="303030"/>
            </a:solidFill>
            <a:ln w="9525">
              <a:noFill/>
              <a:round/>
              <a:headEnd/>
              <a:tailEnd/>
            </a:ln>
            <a:extLst/>
          </p:spPr>
          <p:txBody>
            <a:bodyPr vert="horz" wrap="square" lIns="91440" tIns="45720" rIns="91440" bIns="45720" numCol="1" anchor="t" anchorCtr="0" compatLnSpc="1">
              <a:prstTxWarp prst="textNoShape">
                <a:avLst/>
              </a:prstTxWarp>
            </a:bodyPr>
            <a:lstStyle/>
            <a:p>
              <a:pPr lvl="0"/>
              <a:endParaRPr lang="en-US" sz="1800" dirty="0"/>
            </a:p>
          </p:txBody>
        </p:sp>
        <p:sp>
          <p:nvSpPr>
            <p:cNvPr id="41" name="Freeform 14">
              <a:extLst>
                <a:ext uri="{FF2B5EF4-FFF2-40B4-BE49-F238E27FC236}">
                  <a16:creationId xmlns:a16="http://schemas.microsoft.com/office/drawing/2014/main" id="{72928ABA-DF2E-4C8E-B194-7FA528229810}"/>
                </a:ext>
              </a:extLst>
            </p:cNvPr>
            <p:cNvSpPr>
              <a:spLocks/>
            </p:cNvSpPr>
            <p:nvPr userDrawn="1"/>
          </p:nvSpPr>
          <p:spPr bwMode="ltGray">
            <a:xfrm>
              <a:off x="10833616" y="3434158"/>
              <a:ext cx="1060195" cy="586539"/>
            </a:xfrm>
            <a:custGeom>
              <a:avLst/>
              <a:gdLst>
                <a:gd name="T0" fmla="*/ 548 w 1096"/>
                <a:gd name="T1" fmla="*/ 0 h 604"/>
                <a:gd name="T2" fmla="*/ 0 w 1096"/>
                <a:gd name="T3" fmla="*/ 300 h 604"/>
                <a:gd name="T4" fmla="*/ 560 w 1096"/>
                <a:gd name="T5" fmla="*/ 604 h 604"/>
                <a:gd name="T6" fmla="*/ 1096 w 1096"/>
                <a:gd name="T7" fmla="*/ 300 h 604"/>
                <a:gd name="T8" fmla="*/ 548 w 1096"/>
                <a:gd name="T9" fmla="*/ 0 h 604"/>
                <a:gd name="connsiteX0" fmla="*/ 5000 w 9956"/>
                <a:gd name="connsiteY0" fmla="*/ 0 h 10000"/>
                <a:gd name="connsiteX1" fmla="*/ 0 w 9956"/>
                <a:gd name="connsiteY1" fmla="*/ 4967 h 10000"/>
                <a:gd name="connsiteX2" fmla="*/ 5109 w 9956"/>
                <a:gd name="connsiteY2" fmla="*/ 10000 h 10000"/>
                <a:gd name="connsiteX3" fmla="*/ 9956 w 9956"/>
                <a:gd name="connsiteY3" fmla="*/ 4967 h 10000"/>
                <a:gd name="connsiteX4" fmla="*/ 5000 w 9956"/>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56" h="10000">
                  <a:moveTo>
                    <a:pt x="5000" y="0"/>
                  </a:moveTo>
                  <a:lnTo>
                    <a:pt x="0" y="4967"/>
                  </a:lnTo>
                  <a:lnTo>
                    <a:pt x="5109" y="10000"/>
                  </a:lnTo>
                  <a:lnTo>
                    <a:pt x="9956" y="4967"/>
                  </a:lnTo>
                  <a:lnTo>
                    <a:pt x="5000" y="0"/>
                  </a:lnTo>
                  <a:close/>
                </a:path>
              </a:pathLst>
            </a:custGeom>
            <a:solidFill>
              <a:srgbClr val="303030"/>
            </a:solidFill>
            <a:ln w="9525">
              <a:noFill/>
              <a:round/>
              <a:headEnd/>
              <a:tailEnd/>
            </a:ln>
            <a:extLst/>
          </p:spPr>
          <p:txBody>
            <a:bodyPr vert="horz" wrap="square" lIns="91440" tIns="45720" rIns="91440" bIns="45720" numCol="1" anchor="t" anchorCtr="0" compatLnSpc="1">
              <a:prstTxWarp prst="textNoShape">
                <a:avLst/>
              </a:prstTxWarp>
            </a:bodyPr>
            <a:lstStyle/>
            <a:p>
              <a:pPr lvl="0"/>
              <a:endParaRPr lang="en-US" sz="1800"/>
            </a:p>
          </p:txBody>
        </p:sp>
        <p:sp>
          <p:nvSpPr>
            <p:cNvPr id="42" name="Freeform 15">
              <a:extLst>
                <a:ext uri="{FF2B5EF4-FFF2-40B4-BE49-F238E27FC236}">
                  <a16:creationId xmlns:a16="http://schemas.microsoft.com/office/drawing/2014/main" id="{5A52C6C9-8220-4E26-B41D-1AA4F49DF9B8}"/>
                </a:ext>
              </a:extLst>
            </p:cNvPr>
            <p:cNvSpPr>
              <a:spLocks/>
            </p:cNvSpPr>
            <p:nvPr userDrawn="1"/>
          </p:nvSpPr>
          <p:spPr bwMode="ltGray">
            <a:xfrm>
              <a:off x="10299515" y="1771650"/>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3" name="Freeform 16">
              <a:extLst>
                <a:ext uri="{FF2B5EF4-FFF2-40B4-BE49-F238E27FC236}">
                  <a16:creationId xmlns:a16="http://schemas.microsoft.com/office/drawing/2014/main" id="{8548CD94-9B34-4B91-BB2B-8736861E89E1}"/>
                </a:ext>
              </a:extLst>
            </p:cNvPr>
            <p:cNvSpPr>
              <a:spLocks/>
            </p:cNvSpPr>
            <p:nvPr userDrawn="1"/>
          </p:nvSpPr>
          <p:spPr bwMode="ltGray">
            <a:xfrm>
              <a:off x="10831673" y="1771650"/>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4" name="Freeform 17">
              <a:extLst>
                <a:ext uri="{FF2B5EF4-FFF2-40B4-BE49-F238E27FC236}">
                  <a16:creationId xmlns:a16="http://schemas.microsoft.com/office/drawing/2014/main" id="{CFFFDB94-105D-4570-A938-4AD7CE4AE782}"/>
                </a:ext>
              </a:extLst>
            </p:cNvPr>
            <p:cNvSpPr>
              <a:spLocks/>
            </p:cNvSpPr>
            <p:nvPr userDrawn="1"/>
          </p:nvSpPr>
          <p:spPr bwMode="ltGray">
            <a:xfrm>
              <a:off x="10299515" y="2457240"/>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5" name="Freeform 18">
              <a:extLst>
                <a:ext uri="{FF2B5EF4-FFF2-40B4-BE49-F238E27FC236}">
                  <a16:creationId xmlns:a16="http://schemas.microsoft.com/office/drawing/2014/main" id="{AC2A78A9-4071-45DC-BAE8-1C643EDD9B01}"/>
                </a:ext>
              </a:extLst>
            </p:cNvPr>
            <p:cNvSpPr>
              <a:spLocks/>
            </p:cNvSpPr>
            <p:nvPr userDrawn="1"/>
          </p:nvSpPr>
          <p:spPr bwMode="ltGray">
            <a:xfrm>
              <a:off x="11364801" y="1771650"/>
              <a:ext cx="531187" cy="976917"/>
            </a:xfrm>
            <a:custGeom>
              <a:avLst/>
              <a:gdLst>
                <a:gd name="T0" fmla="*/ 547 w 547"/>
                <a:gd name="T1" fmla="*/ 706 h 1006"/>
                <a:gd name="T2" fmla="*/ 0 w 547"/>
                <a:gd name="T3" fmla="*/ 1006 h 1006"/>
                <a:gd name="T4" fmla="*/ 0 w 547"/>
                <a:gd name="T5" fmla="*/ 300 h 1006"/>
                <a:gd name="T6" fmla="*/ 547 w 547"/>
                <a:gd name="T7" fmla="*/ 0 h 1006"/>
                <a:gd name="T8" fmla="*/ 547 w 547"/>
                <a:gd name="T9" fmla="*/ 706 h 1006"/>
              </a:gdLst>
              <a:ahLst/>
              <a:cxnLst>
                <a:cxn ang="0">
                  <a:pos x="T0" y="T1"/>
                </a:cxn>
                <a:cxn ang="0">
                  <a:pos x="T2" y="T3"/>
                </a:cxn>
                <a:cxn ang="0">
                  <a:pos x="T4" y="T5"/>
                </a:cxn>
                <a:cxn ang="0">
                  <a:pos x="T6" y="T7"/>
                </a:cxn>
                <a:cxn ang="0">
                  <a:pos x="T8" y="T9"/>
                </a:cxn>
              </a:cxnLst>
              <a:rect l="0" t="0" r="r" b="b"/>
              <a:pathLst>
                <a:path w="547" h="1006">
                  <a:moveTo>
                    <a:pt x="547" y="706"/>
                  </a:moveTo>
                  <a:lnTo>
                    <a:pt x="0" y="1006"/>
                  </a:lnTo>
                  <a:lnTo>
                    <a:pt x="0" y="300"/>
                  </a:lnTo>
                  <a:lnTo>
                    <a:pt x="547" y="0"/>
                  </a:lnTo>
                  <a:lnTo>
                    <a:pt x="547"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7" name="Freeform: Shape 56">
              <a:extLst>
                <a:ext uri="{FF2B5EF4-FFF2-40B4-BE49-F238E27FC236}">
                  <a16:creationId xmlns:a16="http://schemas.microsoft.com/office/drawing/2014/main" id="{6A0EEF9B-FB8E-409B-A24F-BD7570B88204}"/>
                </a:ext>
              </a:extLst>
            </p:cNvPr>
            <p:cNvSpPr>
              <a:spLocks/>
            </p:cNvSpPr>
            <p:nvPr userDrawn="1"/>
          </p:nvSpPr>
          <p:spPr bwMode="ltGray">
            <a:xfrm>
              <a:off x="11895988" y="1771650"/>
              <a:ext cx="296013" cy="847641"/>
            </a:xfrm>
            <a:custGeom>
              <a:avLst/>
              <a:gdLst>
                <a:gd name="connsiteX0" fmla="*/ 0 w 296013"/>
                <a:gd name="connsiteY0" fmla="*/ 0 h 847641"/>
                <a:gd name="connsiteX1" fmla="*/ 296013 w 296013"/>
                <a:gd name="connsiteY1" fmla="*/ 162051 h 847641"/>
                <a:gd name="connsiteX2" fmla="*/ 296013 w 296013"/>
                <a:gd name="connsiteY2" fmla="*/ 847641 h 847641"/>
                <a:gd name="connsiteX3" fmla="*/ 0 w 296013"/>
                <a:gd name="connsiteY3" fmla="*/ 685590 h 847641"/>
              </a:gdLst>
              <a:ahLst/>
              <a:cxnLst>
                <a:cxn ang="0">
                  <a:pos x="connsiteX0" y="connsiteY0"/>
                </a:cxn>
                <a:cxn ang="0">
                  <a:pos x="connsiteX1" y="connsiteY1"/>
                </a:cxn>
                <a:cxn ang="0">
                  <a:pos x="connsiteX2" y="connsiteY2"/>
                </a:cxn>
                <a:cxn ang="0">
                  <a:pos x="connsiteX3" y="connsiteY3"/>
                </a:cxn>
              </a:cxnLst>
              <a:rect l="l" t="t" r="r" b="b"/>
              <a:pathLst>
                <a:path w="296013" h="847641">
                  <a:moveTo>
                    <a:pt x="0" y="0"/>
                  </a:moveTo>
                  <a:lnTo>
                    <a:pt x="296013" y="162051"/>
                  </a:lnTo>
                  <a:lnTo>
                    <a:pt x="296013" y="847641"/>
                  </a:lnTo>
                  <a:lnTo>
                    <a:pt x="0" y="685590"/>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sz="1800"/>
            </a:p>
          </p:txBody>
        </p:sp>
        <p:sp>
          <p:nvSpPr>
            <p:cNvPr id="59" name="Freeform: Shape 58">
              <a:extLst>
                <a:ext uri="{FF2B5EF4-FFF2-40B4-BE49-F238E27FC236}">
                  <a16:creationId xmlns:a16="http://schemas.microsoft.com/office/drawing/2014/main" id="{390FC8DE-C4AD-4BD3-9506-276C17F0C333}"/>
                </a:ext>
              </a:extLst>
            </p:cNvPr>
            <p:cNvSpPr>
              <a:spLocks/>
            </p:cNvSpPr>
            <p:nvPr userDrawn="1"/>
          </p:nvSpPr>
          <p:spPr bwMode="ltGray">
            <a:xfrm>
              <a:off x="11364800" y="2457240"/>
              <a:ext cx="827200" cy="593577"/>
            </a:xfrm>
            <a:custGeom>
              <a:avLst/>
              <a:gdLst>
                <a:gd name="connsiteX0" fmla="*/ 531141 w 827200"/>
                <a:gd name="connsiteY0" fmla="*/ 0 h 593577"/>
                <a:gd name="connsiteX1" fmla="*/ 827200 w 827200"/>
                <a:gd name="connsiteY1" fmla="*/ 162066 h 593577"/>
                <a:gd name="connsiteX2" fmla="*/ 827200 w 827200"/>
                <a:gd name="connsiteY2" fmla="*/ 425095 h 593577"/>
                <a:gd name="connsiteX3" fmla="*/ 529758 w 827200"/>
                <a:gd name="connsiteY3" fmla="*/ 593577 h 593577"/>
                <a:gd name="connsiteX4" fmla="*/ 0 w 827200"/>
                <a:gd name="connsiteY4" fmla="*/ 291334 h 593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7200" h="593577">
                  <a:moveTo>
                    <a:pt x="531141" y="0"/>
                  </a:moveTo>
                  <a:lnTo>
                    <a:pt x="827200" y="162066"/>
                  </a:lnTo>
                  <a:lnTo>
                    <a:pt x="827200" y="425095"/>
                  </a:lnTo>
                  <a:lnTo>
                    <a:pt x="529758" y="593577"/>
                  </a:lnTo>
                  <a:lnTo>
                    <a:pt x="0" y="291334"/>
                  </a:lnTo>
                  <a:close/>
                </a:path>
              </a:pathLst>
            </a:custGeom>
            <a:solidFill>
              <a:srgbClr val="303030"/>
            </a:solidFill>
            <a:ln w="9525">
              <a:solidFill>
                <a:srgbClr val="303030"/>
              </a:solidFill>
              <a:round/>
              <a:headEnd/>
              <a:tailEnd/>
            </a:ln>
            <a:extLst/>
          </p:spPr>
          <p:txBody>
            <a:bodyPr vert="horz" wrap="square" lIns="91440" tIns="45720" rIns="91440" bIns="45720" numCol="1" anchor="t" anchorCtr="0" compatLnSpc="1">
              <a:prstTxWarp prst="textNoShape">
                <a:avLst/>
              </a:prstTxWarp>
              <a:noAutofit/>
            </a:bodyPr>
            <a:lstStyle/>
            <a:p>
              <a:pPr lvl="0"/>
              <a:endParaRPr lang="en-US" sz="1800"/>
            </a:p>
          </p:txBody>
        </p:sp>
        <p:sp>
          <p:nvSpPr>
            <p:cNvPr id="48" name="Freeform 21">
              <a:extLst>
                <a:ext uri="{FF2B5EF4-FFF2-40B4-BE49-F238E27FC236}">
                  <a16:creationId xmlns:a16="http://schemas.microsoft.com/office/drawing/2014/main" id="{77297A5A-69AC-4DF4-95F9-A09D48D814E3}"/>
                </a:ext>
              </a:extLst>
            </p:cNvPr>
            <p:cNvSpPr>
              <a:spLocks/>
            </p:cNvSpPr>
            <p:nvPr userDrawn="1"/>
          </p:nvSpPr>
          <p:spPr bwMode="ltGray">
            <a:xfrm>
              <a:off x="10316024" y="4400391"/>
              <a:ext cx="531187" cy="976917"/>
            </a:xfrm>
            <a:custGeom>
              <a:avLst/>
              <a:gdLst>
                <a:gd name="T0" fmla="*/ 547 w 547"/>
                <a:gd name="T1" fmla="*/ 707 h 1006"/>
                <a:gd name="T2" fmla="*/ 0 w 547"/>
                <a:gd name="T3" fmla="*/ 1006 h 1006"/>
                <a:gd name="T4" fmla="*/ 0 w 547"/>
                <a:gd name="T5" fmla="*/ 300 h 1006"/>
                <a:gd name="T6" fmla="*/ 547 w 547"/>
                <a:gd name="T7" fmla="*/ 0 h 1006"/>
                <a:gd name="T8" fmla="*/ 547 w 547"/>
                <a:gd name="T9" fmla="*/ 707 h 1006"/>
              </a:gdLst>
              <a:ahLst/>
              <a:cxnLst>
                <a:cxn ang="0">
                  <a:pos x="T0" y="T1"/>
                </a:cxn>
                <a:cxn ang="0">
                  <a:pos x="T2" y="T3"/>
                </a:cxn>
                <a:cxn ang="0">
                  <a:pos x="T4" y="T5"/>
                </a:cxn>
                <a:cxn ang="0">
                  <a:pos x="T6" y="T7"/>
                </a:cxn>
                <a:cxn ang="0">
                  <a:pos x="T8" y="T9"/>
                </a:cxn>
              </a:cxnLst>
              <a:rect l="0" t="0" r="r" b="b"/>
              <a:pathLst>
                <a:path w="547" h="1006">
                  <a:moveTo>
                    <a:pt x="547" y="707"/>
                  </a:moveTo>
                  <a:lnTo>
                    <a:pt x="0" y="1006"/>
                  </a:lnTo>
                  <a:lnTo>
                    <a:pt x="0" y="300"/>
                  </a:lnTo>
                  <a:lnTo>
                    <a:pt x="547" y="0"/>
                  </a:lnTo>
                  <a:lnTo>
                    <a:pt x="547" y="707"/>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9" name="Freeform 22">
              <a:extLst>
                <a:ext uri="{FF2B5EF4-FFF2-40B4-BE49-F238E27FC236}">
                  <a16:creationId xmlns:a16="http://schemas.microsoft.com/office/drawing/2014/main" id="{E65087DC-7AC8-4AA7-9010-A067ADE1CF79}"/>
                </a:ext>
              </a:extLst>
            </p:cNvPr>
            <p:cNvSpPr>
              <a:spLocks/>
            </p:cNvSpPr>
            <p:nvPr userDrawn="1"/>
          </p:nvSpPr>
          <p:spPr bwMode="ltGray">
            <a:xfrm>
              <a:off x="10847210" y="4400391"/>
              <a:ext cx="532157" cy="976917"/>
            </a:xfrm>
            <a:custGeom>
              <a:avLst/>
              <a:gdLst>
                <a:gd name="T0" fmla="*/ 0 w 548"/>
                <a:gd name="T1" fmla="*/ 707 h 1006"/>
                <a:gd name="T2" fmla="*/ 548 w 548"/>
                <a:gd name="T3" fmla="*/ 1006 h 1006"/>
                <a:gd name="T4" fmla="*/ 548 w 548"/>
                <a:gd name="T5" fmla="*/ 300 h 1006"/>
                <a:gd name="T6" fmla="*/ 0 w 548"/>
                <a:gd name="T7" fmla="*/ 0 h 1006"/>
                <a:gd name="T8" fmla="*/ 0 w 548"/>
                <a:gd name="T9" fmla="*/ 707 h 1006"/>
              </a:gdLst>
              <a:ahLst/>
              <a:cxnLst>
                <a:cxn ang="0">
                  <a:pos x="T0" y="T1"/>
                </a:cxn>
                <a:cxn ang="0">
                  <a:pos x="T2" y="T3"/>
                </a:cxn>
                <a:cxn ang="0">
                  <a:pos x="T4" y="T5"/>
                </a:cxn>
                <a:cxn ang="0">
                  <a:pos x="T6" y="T7"/>
                </a:cxn>
                <a:cxn ang="0">
                  <a:pos x="T8" y="T9"/>
                </a:cxn>
              </a:cxnLst>
              <a:rect l="0" t="0" r="r" b="b"/>
              <a:pathLst>
                <a:path w="548" h="1006">
                  <a:moveTo>
                    <a:pt x="0" y="707"/>
                  </a:moveTo>
                  <a:lnTo>
                    <a:pt x="548" y="1006"/>
                  </a:lnTo>
                  <a:lnTo>
                    <a:pt x="548" y="300"/>
                  </a:lnTo>
                  <a:lnTo>
                    <a:pt x="0" y="0"/>
                  </a:lnTo>
                  <a:lnTo>
                    <a:pt x="0" y="707"/>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0" name="Freeform 23">
              <a:extLst>
                <a:ext uri="{FF2B5EF4-FFF2-40B4-BE49-F238E27FC236}">
                  <a16:creationId xmlns:a16="http://schemas.microsoft.com/office/drawing/2014/main" id="{3B4C2EBB-4C89-4380-A5E7-A7BD40C2B90E}"/>
                </a:ext>
              </a:extLst>
            </p:cNvPr>
            <p:cNvSpPr>
              <a:spLocks/>
            </p:cNvSpPr>
            <p:nvPr userDrawn="1"/>
          </p:nvSpPr>
          <p:spPr bwMode="ltGray">
            <a:xfrm>
              <a:off x="10316024" y="5086952"/>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1" name="Freeform 24">
              <a:extLst>
                <a:ext uri="{FF2B5EF4-FFF2-40B4-BE49-F238E27FC236}">
                  <a16:creationId xmlns:a16="http://schemas.microsoft.com/office/drawing/2014/main" id="{0D7CD4FA-6D18-4E1F-9C7D-91AA2E32B2BC}"/>
                </a:ext>
              </a:extLst>
            </p:cNvPr>
            <p:cNvSpPr>
              <a:spLocks/>
            </p:cNvSpPr>
            <p:nvPr userDrawn="1"/>
          </p:nvSpPr>
          <p:spPr bwMode="ltGray">
            <a:xfrm>
              <a:off x="8720523" y="4697545"/>
              <a:ext cx="531187" cy="974975"/>
            </a:xfrm>
            <a:custGeom>
              <a:avLst/>
              <a:gdLst>
                <a:gd name="T0" fmla="*/ 547 w 547"/>
                <a:gd name="T1" fmla="*/ 705 h 1004"/>
                <a:gd name="T2" fmla="*/ 0 w 547"/>
                <a:gd name="T3" fmla="*/ 1004 h 1004"/>
                <a:gd name="T4" fmla="*/ 0 w 547"/>
                <a:gd name="T5" fmla="*/ 298 h 1004"/>
                <a:gd name="T6" fmla="*/ 547 w 547"/>
                <a:gd name="T7" fmla="*/ 0 h 1004"/>
                <a:gd name="T8" fmla="*/ 547 w 547"/>
                <a:gd name="T9" fmla="*/ 705 h 1004"/>
              </a:gdLst>
              <a:ahLst/>
              <a:cxnLst>
                <a:cxn ang="0">
                  <a:pos x="T0" y="T1"/>
                </a:cxn>
                <a:cxn ang="0">
                  <a:pos x="T2" y="T3"/>
                </a:cxn>
                <a:cxn ang="0">
                  <a:pos x="T4" y="T5"/>
                </a:cxn>
                <a:cxn ang="0">
                  <a:pos x="T6" y="T7"/>
                </a:cxn>
                <a:cxn ang="0">
                  <a:pos x="T8" y="T9"/>
                </a:cxn>
              </a:cxnLst>
              <a:rect l="0" t="0" r="r" b="b"/>
              <a:pathLst>
                <a:path w="547" h="1004">
                  <a:moveTo>
                    <a:pt x="547" y="705"/>
                  </a:moveTo>
                  <a:lnTo>
                    <a:pt x="0" y="1004"/>
                  </a:lnTo>
                  <a:lnTo>
                    <a:pt x="0" y="298"/>
                  </a:lnTo>
                  <a:lnTo>
                    <a:pt x="547" y="0"/>
                  </a:lnTo>
                  <a:lnTo>
                    <a:pt x="547" y="705"/>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2" name="Freeform 25">
              <a:extLst>
                <a:ext uri="{FF2B5EF4-FFF2-40B4-BE49-F238E27FC236}">
                  <a16:creationId xmlns:a16="http://schemas.microsoft.com/office/drawing/2014/main" id="{5D06D6BE-8F81-4F1F-9E44-429E129C1957}"/>
                </a:ext>
              </a:extLst>
            </p:cNvPr>
            <p:cNvSpPr>
              <a:spLocks/>
            </p:cNvSpPr>
            <p:nvPr userDrawn="1"/>
          </p:nvSpPr>
          <p:spPr bwMode="ltGray">
            <a:xfrm>
              <a:off x="9251709" y="4697545"/>
              <a:ext cx="532157" cy="974975"/>
            </a:xfrm>
            <a:custGeom>
              <a:avLst/>
              <a:gdLst>
                <a:gd name="T0" fmla="*/ 0 w 548"/>
                <a:gd name="T1" fmla="*/ 705 h 1004"/>
                <a:gd name="T2" fmla="*/ 548 w 548"/>
                <a:gd name="T3" fmla="*/ 1004 h 1004"/>
                <a:gd name="T4" fmla="*/ 548 w 548"/>
                <a:gd name="T5" fmla="*/ 298 h 1004"/>
                <a:gd name="T6" fmla="*/ 0 w 548"/>
                <a:gd name="T7" fmla="*/ 0 h 1004"/>
                <a:gd name="T8" fmla="*/ 0 w 548"/>
                <a:gd name="T9" fmla="*/ 705 h 1004"/>
              </a:gdLst>
              <a:ahLst/>
              <a:cxnLst>
                <a:cxn ang="0">
                  <a:pos x="T0" y="T1"/>
                </a:cxn>
                <a:cxn ang="0">
                  <a:pos x="T2" y="T3"/>
                </a:cxn>
                <a:cxn ang="0">
                  <a:pos x="T4" y="T5"/>
                </a:cxn>
                <a:cxn ang="0">
                  <a:pos x="T6" y="T7"/>
                </a:cxn>
                <a:cxn ang="0">
                  <a:pos x="T8" y="T9"/>
                </a:cxn>
              </a:cxnLst>
              <a:rect l="0" t="0" r="r" b="b"/>
              <a:pathLst>
                <a:path w="548" h="1004">
                  <a:moveTo>
                    <a:pt x="0" y="705"/>
                  </a:moveTo>
                  <a:lnTo>
                    <a:pt x="548" y="1004"/>
                  </a:lnTo>
                  <a:lnTo>
                    <a:pt x="548" y="298"/>
                  </a:lnTo>
                  <a:lnTo>
                    <a:pt x="0" y="0"/>
                  </a:lnTo>
                  <a:lnTo>
                    <a:pt x="0" y="705"/>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3" name="Freeform 26">
              <a:extLst>
                <a:ext uri="{FF2B5EF4-FFF2-40B4-BE49-F238E27FC236}">
                  <a16:creationId xmlns:a16="http://schemas.microsoft.com/office/drawing/2014/main" id="{3F7CF64D-F067-41E4-8D9F-41FF38972828}"/>
                </a:ext>
              </a:extLst>
            </p:cNvPr>
            <p:cNvSpPr>
              <a:spLocks/>
            </p:cNvSpPr>
            <p:nvPr userDrawn="1"/>
          </p:nvSpPr>
          <p:spPr bwMode="ltGray">
            <a:xfrm>
              <a:off x="8720523" y="5382163"/>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sp>
        <p:nvSpPr>
          <p:cNvPr id="54" name="Rectangle 53">
            <a:extLst>
              <a:ext uri="{FF2B5EF4-FFF2-40B4-BE49-F238E27FC236}">
                <a16:creationId xmlns:a16="http://schemas.microsoft.com/office/drawing/2014/main" id="{4899085C-4B16-41A5-A2CB-5D4798A0322E}"/>
              </a:ext>
            </a:extLst>
          </p:cNvPr>
          <p:cNvSpPr/>
          <p:nvPr/>
        </p:nvSpPr>
        <p:spPr bwMode="white">
          <a:xfrm>
            <a:off x="5791479" y="3074916"/>
            <a:ext cx="2321486" cy="1429559"/>
          </a:xfrm>
          <a:prstGeom prst="rect">
            <a:avLst/>
          </a:prstGeom>
        </p:spPr>
        <p:txBody>
          <a:bodyPr wrap="square" lIns="0" tIns="0" rIns="0" bIns="0">
            <a:spAutoFit/>
          </a:bodyPr>
          <a:lstStyle/>
          <a:p>
            <a:pPr marL="0" marR="0" lvl="0" indent="0" algn="l" defTabSz="932563"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dirty="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Learn.</a:t>
            </a:r>
          </a:p>
          <a:p>
            <a:pPr marL="0" marR="0" lvl="0" indent="0" algn="l" defTabSz="932563"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dirty="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Connect.</a:t>
            </a:r>
          </a:p>
          <a:p>
            <a:pPr marL="0" marR="0" lvl="0" indent="0" algn="l" defTabSz="932563"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dirty="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Explore.</a:t>
            </a:r>
          </a:p>
        </p:txBody>
      </p:sp>
      <p:pic>
        <p:nvPicPr>
          <p:cNvPr id="55" name="Graphic 54">
            <a:extLst>
              <a:ext uri="{FF2B5EF4-FFF2-40B4-BE49-F238E27FC236}">
                <a16:creationId xmlns:a16="http://schemas.microsoft.com/office/drawing/2014/main" id="{CF5E403F-D2DC-4030-8392-9E3E0A38A1D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bwMode="white">
          <a:xfrm>
            <a:off x="1174193" y="3183753"/>
            <a:ext cx="2712307" cy="1367241"/>
          </a:xfrm>
          <a:prstGeom prst="rect">
            <a:avLst/>
          </a:prstGeom>
          <a:effectLst/>
        </p:spPr>
      </p:pic>
    </p:spTree>
    <p:extLst>
      <p:ext uri="{BB962C8B-B14F-4D97-AF65-F5344CB8AC3E}">
        <p14:creationId xmlns:p14="http://schemas.microsoft.com/office/powerpoint/2010/main" val="2013559271"/>
      </p:ext>
    </p:extLst>
  </p:cSld>
  <p:clrMapOvr>
    <a:overrideClrMapping bg1="lt1" tx1="dk1" bg2="lt2" tx2="dk2" accent1="accent1" accent2="accent2" accent3="accent3" accent4="accent4" accent5="accent5" accent6="accent6" hlink="hlink" folHlink="folHlink"/>
  </p:clrMapOvr>
  <p:transition>
    <p:fade/>
  </p:transition>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 Square Photo">
    <p:spTree>
      <p:nvGrpSpPr>
        <p:cNvPr id="1" name=""/>
        <p:cNvGrpSpPr/>
        <p:nvPr/>
      </p:nvGrpSpPr>
      <p:grpSpPr>
        <a:xfrm>
          <a:off x="0" y="0"/>
          <a:ext cx="0" cy="0"/>
          <a:chOff x="0" y="0"/>
          <a:chExt cx="0" cy="0"/>
        </a:xfrm>
      </p:grpSpPr>
      <p:grpSp>
        <p:nvGrpSpPr>
          <p:cNvPr id="55" name="Group 54">
            <a:extLst>
              <a:ext uri="{FF2B5EF4-FFF2-40B4-BE49-F238E27FC236}">
                <a16:creationId xmlns:a16="http://schemas.microsoft.com/office/drawing/2014/main" id="{200F7B6E-608C-4712-A939-BEBE059E295A}"/>
              </a:ext>
            </a:extLst>
          </p:cNvPr>
          <p:cNvGrpSpPr/>
          <p:nvPr/>
        </p:nvGrpSpPr>
        <p:grpSpPr bwMode="ltGray">
          <a:xfrm>
            <a:off x="6256117" y="-21838"/>
            <a:ext cx="5932086" cy="6890047"/>
            <a:chOff x="6256117" y="-21839"/>
            <a:chExt cx="5932086" cy="6890047"/>
          </a:xfrm>
        </p:grpSpPr>
        <p:grpSp>
          <p:nvGrpSpPr>
            <p:cNvPr id="56" name="Group 55">
              <a:extLst>
                <a:ext uri="{FF2B5EF4-FFF2-40B4-BE49-F238E27FC236}">
                  <a16:creationId xmlns:a16="http://schemas.microsoft.com/office/drawing/2014/main" id="{6DC5E8A2-8275-4F90-BA55-9B66D81C4A9F}"/>
                </a:ext>
              </a:extLst>
            </p:cNvPr>
            <p:cNvGrpSpPr/>
            <p:nvPr userDrawn="1"/>
          </p:nvGrpSpPr>
          <p:grpSpPr bwMode="ltGray">
            <a:xfrm>
              <a:off x="8507413" y="1457714"/>
              <a:ext cx="3680790" cy="5392441"/>
              <a:chOff x="8507413" y="1457714"/>
              <a:chExt cx="3680790" cy="5392441"/>
            </a:xfrm>
          </p:grpSpPr>
          <p:sp>
            <p:nvSpPr>
              <p:cNvPr id="65" name="Freeform: Shape 64">
                <a:extLst>
                  <a:ext uri="{FF2B5EF4-FFF2-40B4-BE49-F238E27FC236}">
                    <a16:creationId xmlns:a16="http://schemas.microsoft.com/office/drawing/2014/main" id="{6C563208-4732-48A3-81E6-533A2E2DD53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6" name="Freeform: Shape 65">
                <a:extLst>
                  <a:ext uri="{FF2B5EF4-FFF2-40B4-BE49-F238E27FC236}">
                    <a16:creationId xmlns:a16="http://schemas.microsoft.com/office/drawing/2014/main" id="{DD0ADC22-C4D5-4BE8-99A8-91566ADDBF5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7" name="Freeform: Shape 66">
                <a:extLst>
                  <a:ext uri="{FF2B5EF4-FFF2-40B4-BE49-F238E27FC236}">
                    <a16:creationId xmlns:a16="http://schemas.microsoft.com/office/drawing/2014/main" id="{91C4D457-0F93-4853-AB02-01C200DE6658}"/>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8" name="Freeform: Shape 67">
                <a:extLst>
                  <a:ext uri="{FF2B5EF4-FFF2-40B4-BE49-F238E27FC236}">
                    <a16:creationId xmlns:a16="http://schemas.microsoft.com/office/drawing/2014/main" id="{E8D605B0-4DEE-4101-AC83-CD1D15D14DB9}"/>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9" name="Freeform: Shape 68">
                <a:extLst>
                  <a:ext uri="{FF2B5EF4-FFF2-40B4-BE49-F238E27FC236}">
                    <a16:creationId xmlns:a16="http://schemas.microsoft.com/office/drawing/2014/main" id="{2EF14ED5-2275-4C01-96DD-1D24FE9FD6EE}"/>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70" name="Freeform: Shape 69">
                <a:extLst>
                  <a:ext uri="{FF2B5EF4-FFF2-40B4-BE49-F238E27FC236}">
                    <a16:creationId xmlns:a16="http://schemas.microsoft.com/office/drawing/2014/main" id="{F31E8C76-6A67-4E1C-BCC4-8D2ABCC0212A}"/>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71" name="Freeform: Shape 70">
                <a:extLst>
                  <a:ext uri="{FF2B5EF4-FFF2-40B4-BE49-F238E27FC236}">
                    <a16:creationId xmlns:a16="http://schemas.microsoft.com/office/drawing/2014/main" id="{9ABDD9FA-82C7-4E69-9895-354AD0BDD19E}"/>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72" name="Freeform: Shape 71">
                <a:extLst>
                  <a:ext uri="{FF2B5EF4-FFF2-40B4-BE49-F238E27FC236}">
                    <a16:creationId xmlns:a16="http://schemas.microsoft.com/office/drawing/2014/main" id="{2A7CD18E-2839-44B2-9BA7-6356529D686A}"/>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73" name="Freeform: Shape 72">
                <a:extLst>
                  <a:ext uri="{FF2B5EF4-FFF2-40B4-BE49-F238E27FC236}">
                    <a16:creationId xmlns:a16="http://schemas.microsoft.com/office/drawing/2014/main" id="{0B7E64CE-434E-410A-823C-4872E71DD278}"/>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dirty="0"/>
              </a:p>
            </p:txBody>
          </p:sp>
          <p:sp>
            <p:nvSpPr>
              <p:cNvPr id="74" name="Freeform: Shape 73">
                <a:extLst>
                  <a:ext uri="{FF2B5EF4-FFF2-40B4-BE49-F238E27FC236}">
                    <a16:creationId xmlns:a16="http://schemas.microsoft.com/office/drawing/2014/main" id="{0D92AA81-D52A-4877-AE2C-AB5B4D374D19}"/>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75" name="Freeform: Shape 74">
                <a:extLst>
                  <a:ext uri="{FF2B5EF4-FFF2-40B4-BE49-F238E27FC236}">
                    <a16:creationId xmlns:a16="http://schemas.microsoft.com/office/drawing/2014/main" id="{BE84D11A-0DE4-40A8-BB80-889FF30CCE03}"/>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76" name="Freeform: Shape 75">
                <a:extLst>
                  <a:ext uri="{FF2B5EF4-FFF2-40B4-BE49-F238E27FC236}">
                    <a16:creationId xmlns:a16="http://schemas.microsoft.com/office/drawing/2014/main" id="{A80E0B5D-2F12-4C6E-92C5-3765C579ADE8}"/>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77" name="Freeform: Shape 76">
                <a:extLst>
                  <a:ext uri="{FF2B5EF4-FFF2-40B4-BE49-F238E27FC236}">
                    <a16:creationId xmlns:a16="http://schemas.microsoft.com/office/drawing/2014/main" id="{765DAB00-242D-4D78-B6BF-F678C14B519F}"/>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78" name="Freeform: Shape 77">
                <a:extLst>
                  <a:ext uri="{FF2B5EF4-FFF2-40B4-BE49-F238E27FC236}">
                    <a16:creationId xmlns:a16="http://schemas.microsoft.com/office/drawing/2014/main" id="{D824698C-3D67-4D42-9DE6-531F5A0C7EA3}"/>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79" name="Freeform: Shape 78">
                <a:extLst>
                  <a:ext uri="{FF2B5EF4-FFF2-40B4-BE49-F238E27FC236}">
                    <a16:creationId xmlns:a16="http://schemas.microsoft.com/office/drawing/2014/main" id="{699246CD-F05A-4044-B7A4-384A7B272509}"/>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80" name="Freeform: Shape 79">
                <a:extLst>
                  <a:ext uri="{FF2B5EF4-FFF2-40B4-BE49-F238E27FC236}">
                    <a16:creationId xmlns:a16="http://schemas.microsoft.com/office/drawing/2014/main" id="{06930CAB-4305-4191-AD01-9D22AAD264D9}"/>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cxnSp>
            <p:nvCxnSpPr>
              <p:cNvPr id="81" name="Straight Connector 80">
                <a:extLst>
                  <a:ext uri="{FF2B5EF4-FFF2-40B4-BE49-F238E27FC236}">
                    <a16:creationId xmlns:a16="http://schemas.microsoft.com/office/drawing/2014/main" id="{7FBC50E9-9F0E-4D62-9AA6-DC145681D1EA}"/>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57" name="Group 56">
              <a:extLst>
                <a:ext uri="{FF2B5EF4-FFF2-40B4-BE49-F238E27FC236}">
                  <a16:creationId xmlns:a16="http://schemas.microsoft.com/office/drawing/2014/main" id="{09610B7D-2856-472A-B98F-5684402C6C99}"/>
                </a:ext>
              </a:extLst>
            </p:cNvPr>
            <p:cNvGrpSpPr/>
            <p:nvPr userDrawn="1"/>
          </p:nvGrpSpPr>
          <p:grpSpPr bwMode="ltGray">
            <a:xfrm>
              <a:off x="7545167" y="-21839"/>
              <a:ext cx="1192433" cy="1098538"/>
              <a:chOff x="7545167" y="-9139"/>
              <a:chExt cx="1192433" cy="1098538"/>
            </a:xfrm>
          </p:grpSpPr>
          <p:sp>
            <p:nvSpPr>
              <p:cNvPr id="62" name="Freeform: Shape 61">
                <a:extLst>
                  <a:ext uri="{FF2B5EF4-FFF2-40B4-BE49-F238E27FC236}">
                    <a16:creationId xmlns:a16="http://schemas.microsoft.com/office/drawing/2014/main" id="{5173E078-D753-4C8F-98BB-75D0CBE314FE}"/>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00"/>
              </a:p>
            </p:txBody>
          </p:sp>
          <p:sp>
            <p:nvSpPr>
              <p:cNvPr id="63" name="Freeform: Shape 62">
                <a:extLst>
                  <a:ext uri="{FF2B5EF4-FFF2-40B4-BE49-F238E27FC236}">
                    <a16:creationId xmlns:a16="http://schemas.microsoft.com/office/drawing/2014/main" id="{EAA82456-62CD-4C42-91A4-3FFD8F19BCBD}"/>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00"/>
              </a:p>
            </p:txBody>
          </p:sp>
          <p:sp>
            <p:nvSpPr>
              <p:cNvPr id="64" name="Freeform: Shape 63">
                <a:extLst>
                  <a:ext uri="{FF2B5EF4-FFF2-40B4-BE49-F238E27FC236}">
                    <a16:creationId xmlns:a16="http://schemas.microsoft.com/office/drawing/2014/main" id="{41ABB687-FC0A-4A48-8466-BF8A1129E230}"/>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grpSp>
        <p:grpSp>
          <p:nvGrpSpPr>
            <p:cNvPr id="58" name="Group 57">
              <a:extLst>
                <a:ext uri="{FF2B5EF4-FFF2-40B4-BE49-F238E27FC236}">
                  <a16:creationId xmlns:a16="http://schemas.microsoft.com/office/drawing/2014/main" id="{8EEA91BF-1A44-4FB0-92F0-23098E7BBFCD}"/>
                </a:ext>
              </a:extLst>
            </p:cNvPr>
            <p:cNvGrpSpPr/>
            <p:nvPr userDrawn="1"/>
          </p:nvGrpSpPr>
          <p:grpSpPr bwMode="ltGray">
            <a:xfrm>
              <a:off x="6256117" y="5896894"/>
              <a:ext cx="1057910" cy="971314"/>
              <a:chOff x="6256117" y="5896894"/>
              <a:chExt cx="1057910" cy="971314"/>
            </a:xfrm>
          </p:grpSpPr>
          <p:sp>
            <p:nvSpPr>
              <p:cNvPr id="59" name="Freeform: Shape 58">
                <a:extLst>
                  <a:ext uri="{FF2B5EF4-FFF2-40B4-BE49-F238E27FC236}">
                    <a16:creationId xmlns:a16="http://schemas.microsoft.com/office/drawing/2014/main" id="{511C6A8E-CEC6-4129-9FB2-A426C6CE84EB}"/>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0" name="Freeform: Shape 59">
                <a:extLst>
                  <a:ext uri="{FF2B5EF4-FFF2-40B4-BE49-F238E27FC236}">
                    <a16:creationId xmlns:a16="http://schemas.microsoft.com/office/drawing/2014/main" id="{205B8F1F-9F8A-42BF-8770-AEABCEC35D18}"/>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1" name="Freeform: Shape 60">
                <a:extLst>
                  <a:ext uri="{FF2B5EF4-FFF2-40B4-BE49-F238E27FC236}">
                    <a16:creationId xmlns:a16="http://schemas.microsoft.com/office/drawing/2014/main" id="{36EE7F2A-0858-47D2-B1D0-D33BCD933AB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dirty="0"/>
              </a:p>
            </p:txBody>
          </p:sp>
        </p:grpSp>
      </p:grpSp>
      <p:sp>
        <p:nvSpPr>
          <p:cNvPr id="5" name="Picture Placeholder 4">
            <a:extLst>
              <a:ext uri="{FF2B5EF4-FFF2-40B4-BE49-F238E27FC236}">
                <a16:creationId xmlns:a16="http://schemas.microsoft.com/office/drawing/2014/main" id="{6DF5D6DE-2629-4577-9B98-7A1666013D0A}"/>
              </a:ext>
            </a:extLst>
          </p:cNvPr>
          <p:cNvSpPr>
            <a:spLocks noGrp="1"/>
          </p:cNvSpPr>
          <p:nvPr>
            <p:ph type="pic" sz="quarter" idx="11" hasCustomPrompt="1"/>
          </p:nvPr>
        </p:nvSpPr>
        <p:spPr bwMode="gray">
          <a:xfrm>
            <a:off x="5016501" y="292101"/>
            <a:ext cx="6881813" cy="6272213"/>
          </a:xfrm>
          <a:blipFill>
            <a:blip r:embed="rId2"/>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2" name="Title 1"/>
          <p:cNvSpPr>
            <a:spLocks noGrp="1"/>
          </p:cNvSpPr>
          <p:nvPr>
            <p:ph type="title" hasCustomPrompt="1"/>
          </p:nvPr>
        </p:nvSpPr>
        <p:spPr>
          <a:xfrm>
            <a:off x="584201" y="2579649"/>
            <a:ext cx="3768898" cy="553998"/>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Enter title text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2"/>
            <a:ext cx="3769300" cy="307777"/>
          </a:xfrm>
        </p:spPr>
        <p:txBody>
          <a:bodyPr/>
          <a:lstStyle>
            <a:lvl1pPr marL="0" indent="0">
              <a:buNone/>
              <a:defRPr sz="2000">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Edit Master text styles</a:t>
            </a:r>
          </a:p>
        </p:txBody>
      </p:sp>
    </p:spTree>
    <p:extLst>
      <p:ext uri="{BB962C8B-B14F-4D97-AF65-F5344CB8AC3E}">
        <p14:creationId xmlns:p14="http://schemas.microsoft.com/office/powerpoint/2010/main" val="2455370063"/>
      </p:ext>
    </p:extLst>
  </p:cSld>
  <p:clrMapOvr>
    <a:masterClrMapping/>
  </p:clrMapOvr>
  <p:transition>
    <p:fade/>
  </p:transition>
  <p:hf sldNum="0" hdr="0" ftr="0" dt="0"/>
  <p:extLst mod="1">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179200374"/>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444755106"/>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67512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67512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pic>
        <p:nvPicPr>
          <p:cNvPr id="4" name="Picture 3">
            <a:extLst>
              <a:ext uri="{FF2B5EF4-FFF2-40B4-BE49-F238E27FC236}">
                <a16:creationId xmlns:a16="http://schemas.microsoft.com/office/drawing/2014/main" id="{3071028E-16C3-4002-B04C-173B0E47CA17}"/>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31742085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67512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67512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pic>
        <p:nvPicPr>
          <p:cNvPr id="4" name="Picture 3">
            <a:extLst>
              <a:ext uri="{FF2B5EF4-FFF2-40B4-BE49-F238E27FC236}">
                <a16:creationId xmlns:a16="http://schemas.microsoft.com/office/drawing/2014/main" id="{9761C388-D05E-4BD1-8D7C-196F5BE5DA66}"/>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14813506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67512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pic>
        <p:nvPicPr>
          <p:cNvPr id="3" name="Picture 2">
            <a:extLst>
              <a:ext uri="{FF2B5EF4-FFF2-40B4-BE49-F238E27FC236}">
                <a16:creationId xmlns:a16="http://schemas.microsoft.com/office/drawing/2014/main" id="{BCE48BC3-17FF-42D3-9B26-17258F2E572A}"/>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25206943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67512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pic>
        <p:nvPicPr>
          <p:cNvPr id="3" name="Picture 2">
            <a:extLst>
              <a:ext uri="{FF2B5EF4-FFF2-40B4-BE49-F238E27FC236}">
                <a16:creationId xmlns:a16="http://schemas.microsoft.com/office/drawing/2014/main" id="{883FAF49-2747-46DC-BE92-CD844B707AB0}"/>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30845404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4012069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8863827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13173051"/>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627055"/>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quare Photo body text">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C39AAC9F-C8B8-422E-93FC-08A064104000}"/>
              </a:ext>
            </a:extLst>
          </p:cNvPr>
          <p:cNvGrpSpPr/>
          <p:nvPr/>
        </p:nvGrpSpPr>
        <p:grpSpPr bwMode="ltGray">
          <a:xfrm>
            <a:off x="6256117" y="-21838"/>
            <a:ext cx="5932086" cy="6890047"/>
            <a:chOff x="6256117" y="-21839"/>
            <a:chExt cx="5932086" cy="6890047"/>
          </a:xfrm>
        </p:grpSpPr>
        <p:grpSp>
          <p:nvGrpSpPr>
            <p:cNvPr id="31" name="Group 30">
              <a:extLst>
                <a:ext uri="{FF2B5EF4-FFF2-40B4-BE49-F238E27FC236}">
                  <a16:creationId xmlns:a16="http://schemas.microsoft.com/office/drawing/2014/main" id="{A09379AA-B540-4886-8794-46BA10F3D91B}"/>
                </a:ext>
              </a:extLst>
            </p:cNvPr>
            <p:cNvGrpSpPr/>
            <p:nvPr userDrawn="1"/>
          </p:nvGrpSpPr>
          <p:grpSpPr bwMode="ltGray">
            <a:xfrm>
              <a:off x="8507413" y="1457714"/>
              <a:ext cx="3680790" cy="5392441"/>
              <a:chOff x="8507413" y="1457714"/>
              <a:chExt cx="3680790" cy="5392441"/>
            </a:xfrm>
          </p:grpSpPr>
          <p:sp>
            <p:nvSpPr>
              <p:cNvPr id="64" name="Freeform: Shape 63">
                <a:extLst>
                  <a:ext uri="{FF2B5EF4-FFF2-40B4-BE49-F238E27FC236}">
                    <a16:creationId xmlns:a16="http://schemas.microsoft.com/office/drawing/2014/main" id="{9E5BC201-014B-48F5-BAC0-4FBBACCBF586}"/>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5" name="Freeform: Shape 64">
                <a:extLst>
                  <a:ext uri="{FF2B5EF4-FFF2-40B4-BE49-F238E27FC236}">
                    <a16:creationId xmlns:a16="http://schemas.microsoft.com/office/drawing/2014/main" id="{F72CD027-1ABE-4E4A-BE9E-EF73250F92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6" name="Freeform: Shape 65">
                <a:extLst>
                  <a:ext uri="{FF2B5EF4-FFF2-40B4-BE49-F238E27FC236}">
                    <a16:creationId xmlns:a16="http://schemas.microsoft.com/office/drawing/2014/main" id="{52C85D91-63CC-4FF7-A826-BE886CDB017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7" name="Freeform: Shape 66">
                <a:extLst>
                  <a:ext uri="{FF2B5EF4-FFF2-40B4-BE49-F238E27FC236}">
                    <a16:creationId xmlns:a16="http://schemas.microsoft.com/office/drawing/2014/main" id="{E55C67E6-D930-403F-9550-70EC2A102AB5}"/>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8" name="Freeform: Shape 67">
                <a:extLst>
                  <a:ext uri="{FF2B5EF4-FFF2-40B4-BE49-F238E27FC236}">
                    <a16:creationId xmlns:a16="http://schemas.microsoft.com/office/drawing/2014/main" id="{BDB9C074-A5A6-4082-9FCD-D487FD8013E5}"/>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9" name="Freeform: Shape 68">
                <a:extLst>
                  <a:ext uri="{FF2B5EF4-FFF2-40B4-BE49-F238E27FC236}">
                    <a16:creationId xmlns:a16="http://schemas.microsoft.com/office/drawing/2014/main" id="{4E3D79EB-E5E0-4CA3-A7CE-50069CC73F1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70" name="Freeform: Shape 69">
                <a:extLst>
                  <a:ext uri="{FF2B5EF4-FFF2-40B4-BE49-F238E27FC236}">
                    <a16:creationId xmlns:a16="http://schemas.microsoft.com/office/drawing/2014/main" id="{42F892FB-2465-40CF-A81F-AC989DC09CE4}"/>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71" name="Freeform: Shape 70">
                <a:extLst>
                  <a:ext uri="{FF2B5EF4-FFF2-40B4-BE49-F238E27FC236}">
                    <a16:creationId xmlns:a16="http://schemas.microsoft.com/office/drawing/2014/main" id="{E8BADF38-50C7-4E4B-AA00-660BF4161C96}"/>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72" name="Freeform: Shape 71">
                <a:extLst>
                  <a:ext uri="{FF2B5EF4-FFF2-40B4-BE49-F238E27FC236}">
                    <a16:creationId xmlns:a16="http://schemas.microsoft.com/office/drawing/2014/main" id="{A51B782C-38CF-4C16-8A55-9C1BEA5AF3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dirty="0"/>
              </a:p>
            </p:txBody>
          </p:sp>
          <p:sp>
            <p:nvSpPr>
              <p:cNvPr id="73" name="Freeform: Shape 72">
                <a:extLst>
                  <a:ext uri="{FF2B5EF4-FFF2-40B4-BE49-F238E27FC236}">
                    <a16:creationId xmlns:a16="http://schemas.microsoft.com/office/drawing/2014/main" id="{61A234A0-3B09-4E85-880A-C885FBEE2401}"/>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74" name="Freeform: Shape 73">
                <a:extLst>
                  <a:ext uri="{FF2B5EF4-FFF2-40B4-BE49-F238E27FC236}">
                    <a16:creationId xmlns:a16="http://schemas.microsoft.com/office/drawing/2014/main" id="{B6516D46-39CD-420E-9263-03065B10F8F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75" name="Freeform: Shape 74">
                <a:extLst>
                  <a:ext uri="{FF2B5EF4-FFF2-40B4-BE49-F238E27FC236}">
                    <a16:creationId xmlns:a16="http://schemas.microsoft.com/office/drawing/2014/main" id="{6B28F64C-F49A-4F09-A9C2-8502680A64D7}"/>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76" name="Freeform: Shape 75">
                <a:extLst>
                  <a:ext uri="{FF2B5EF4-FFF2-40B4-BE49-F238E27FC236}">
                    <a16:creationId xmlns:a16="http://schemas.microsoft.com/office/drawing/2014/main" id="{3AE00412-2C1C-4CAB-B1D4-B046A4B37C24}"/>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77" name="Freeform: Shape 76">
                <a:extLst>
                  <a:ext uri="{FF2B5EF4-FFF2-40B4-BE49-F238E27FC236}">
                    <a16:creationId xmlns:a16="http://schemas.microsoft.com/office/drawing/2014/main" id="{01030AB7-3DE7-407A-98DE-751351FCBFB5}"/>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78" name="Freeform: Shape 77">
                <a:extLst>
                  <a:ext uri="{FF2B5EF4-FFF2-40B4-BE49-F238E27FC236}">
                    <a16:creationId xmlns:a16="http://schemas.microsoft.com/office/drawing/2014/main" id="{0074BD83-98DD-4084-9D1E-CDACFD005AFF}"/>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79" name="Freeform: Shape 78">
                <a:extLst>
                  <a:ext uri="{FF2B5EF4-FFF2-40B4-BE49-F238E27FC236}">
                    <a16:creationId xmlns:a16="http://schemas.microsoft.com/office/drawing/2014/main" id="{47C85498-5D07-457D-BA73-99E2EB50130B}"/>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cxnSp>
            <p:nvCxnSpPr>
              <p:cNvPr id="80" name="Straight Connector 79">
                <a:extLst>
                  <a:ext uri="{FF2B5EF4-FFF2-40B4-BE49-F238E27FC236}">
                    <a16:creationId xmlns:a16="http://schemas.microsoft.com/office/drawing/2014/main" id="{3DF2CE11-90A6-43A8-B2DC-45295F10CB64}"/>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32" name="Group 31">
              <a:extLst>
                <a:ext uri="{FF2B5EF4-FFF2-40B4-BE49-F238E27FC236}">
                  <a16:creationId xmlns:a16="http://schemas.microsoft.com/office/drawing/2014/main" id="{F65F154A-ABA1-4F9A-97F8-C50108DD1A97}"/>
                </a:ext>
              </a:extLst>
            </p:cNvPr>
            <p:cNvGrpSpPr/>
            <p:nvPr userDrawn="1"/>
          </p:nvGrpSpPr>
          <p:grpSpPr bwMode="ltGray">
            <a:xfrm>
              <a:off x="7545167" y="-21839"/>
              <a:ext cx="1192433" cy="1098538"/>
              <a:chOff x="7545167" y="-9139"/>
              <a:chExt cx="1192433" cy="1098538"/>
            </a:xfrm>
          </p:grpSpPr>
          <p:sp>
            <p:nvSpPr>
              <p:cNvPr id="61" name="Freeform: Shape 60">
                <a:extLst>
                  <a:ext uri="{FF2B5EF4-FFF2-40B4-BE49-F238E27FC236}">
                    <a16:creationId xmlns:a16="http://schemas.microsoft.com/office/drawing/2014/main" id="{54AC8DFE-7BB0-4D98-AA21-405DB4B06225}"/>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00"/>
              </a:p>
            </p:txBody>
          </p:sp>
          <p:sp>
            <p:nvSpPr>
              <p:cNvPr id="62" name="Freeform: Shape 61">
                <a:extLst>
                  <a:ext uri="{FF2B5EF4-FFF2-40B4-BE49-F238E27FC236}">
                    <a16:creationId xmlns:a16="http://schemas.microsoft.com/office/drawing/2014/main" id="{F39938CF-5CFF-4707-BBDD-DD19FA0A50F1}"/>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00"/>
              </a:p>
            </p:txBody>
          </p:sp>
          <p:sp>
            <p:nvSpPr>
              <p:cNvPr id="63" name="Freeform: Shape 62">
                <a:extLst>
                  <a:ext uri="{FF2B5EF4-FFF2-40B4-BE49-F238E27FC236}">
                    <a16:creationId xmlns:a16="http://schemas.microsoft.com/office/drawing/2014/main" id="{73332E5E-0308-4370-A841-A20570A69BDF}"/>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grpSp>
        <p:grpSp>
          <p:nvGrpSpPr>
            <p:cNvPr id="33" name="Group 32">
              <a:extLst>
                <a:ext uri="{FF2B5EF4-FFF2-40B4-BE49-F238E27FC236}">
                  <a16:creationId xmlns:a16="http://schemas.microsoft.com/office/drawing/2014/main" id="{9E46D602-7D42-411E-8BA6-6F74E13FE605}"/>
                </a:ext>
              </a:extLst>
            </p:cNvPr>
            <p:cNvGrpSpPr/>
            <p:nvPr userDrawn="1"/>
          </p:nvGrpSpPr>
          <p:grpSpPr bwMode="ltGray">
            <a:xfrm>
              <a:off x="6256117" y="5896894"/>
              <a:ext cx="1057910" cy="971314"/>
              <a:chOff x="6256117" y="5896894"/>
              <a:chExt cx="1057910" cy="971314"/>
            </a:xfrm>
          </p:grpSpPr>
          <p:sp>
            <p:nvSpPr>
              <p:cNvPr id="34" name="Freeform: Shape 33">
                <a:extLst>
                  <a:ext uri="{FF2B5EF4-FFF2-40B4-BE49-F238E27FC236}">
                    <a16:creationId xmlns:a16="http://schemas.microsoft.com/office/drawing/2014/main" id="{53F344C1-9929-4E86-BB1A-05E12D1570DF}"/>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35" name="Freeform: Shape 34">
                <a:extLst>
                  <a:ext uri="{FF2B5EF4-FFF2-40B4-BE49-F238E27FC236}">
                    <a16:creationId xmlns:a16="http://schemas.microsoft.com/office/drawing/2014/main" id="{B6933AFD-19AA-49B8-BCF7-2D0EAA89273D}"/>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36" name="Freeform: Shape 35">
                <a:extLst>
                  <a:ext uri="{FF2B5EF4-FFF2-40B4-BE49-F238E27FC236}">
                    <a16:creationId xmlns:a16="http://schemas.microsoft.com/office/drawing/2014/main" id="{9FB75AC2-D122-402F-B448-B0118576BB4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dirty="0"/>
              </a:p>
            </p:txBody>
          </p:sp>
        </p:grpSp>
      </p:grpSp>
      <p:sp>
        <p:nvSpPr>
          <p:cNvPr id="2" name="Title 1"/>
          <p:cNvSpPr>
            <a:spLocks noGrp="1"/>
          </p:cNvSpPr>
          <p:nvPr>
            <p:ph type="title" hasCustomPrompt="1"/>
          </p:nvPr>
        </p:nvSpPr>
        <p:spPr>
          <a:xfrm>
            <a:off x="584201" y="2981637"/>
            <a:ext cx="3769475"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dirty="0"/>
              <a:t>Square photo layout with body text</a:t>
            </a:r>
          </a:p>
        </p:txBody>
      </p:sp>
      <p:sp>
        <p:nvSpPr>
          <p:cNvPr id="60" name="Picture Placeholder 4">
            <a:extLst>
              <a:ext uri="{FF2B5EF4-FFF2-40B4-BE49-F238E27FC236}">
                <a16:creationId xmlns:a16="http://schemas.microsoft.com/office/drawing/2014/main" id="{D9BE8EAA-F7ED-46CD-A31F-E4299C08F5AD}"/>
              </a:ext>
            </a:extLst>
          </p:cNvPr>
          <p:cNvSpPr>
            <a:spLocks noGrp="1"/>
          </p:cNvSpPr>
          <p:nvPr>
            <p:ph type="pic" sz="quarter" idx="11" hasCustomPrompt="1"/>
          </p:nvPr>
        </p:nvSpPr>
        <p:spPr bwMode="gray">
          <a:xfrm>
            <a:off x="5016501" y="292101"/>
            <a:ext cx="6881813" cy="6272213"/>
          </a:xfrm>
          <a:blipFill>
            <a:blip r:embed="rId2"/>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227079855"/>
      </p:ext>
    </p:extLst>
  </p:cSld>
  <p:clrMapOvr>
    <a:masterClrMapping/>
  </p:clrMapOvr>
  <p:transition>
    <p:fade/>
  </p:transition>
  <p:hf sldNum="0" hdr="0" ftr="0" dt="0"/>
  <p:extLst mod="1">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29076224"/>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8337646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449792236"/>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userDrawn="1">
  <p:cSld name="THINGS - Manage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1FA688A-561C-4456-9598-B7E7878A128F}"/>
              </a:ext>
            </a:extLst>
          </p:cNvPr>
          <p:cNvSpPr>
            <a:spLocks noGrp="1"/>
          </p:cNvSpPr>
          <p:nvPr userDrawn="1">
            <p:ph type="title"/>
          </p:nvPr>
        </p:nvSpPr>
        <p:spPr/>
        <p:txBody>
          <a:bodyPr/>
          <a:lstStyle/>
          <a:p>
            <a:r>
              <a:rPr lang="en-US"/>
              <a:t>Click to edit Master title style</a:t>
            </a:r>
          </a:p>
        </p:txBody>
      </p:sp>
    </p:spTree>
    <p:extLst>
      <p:ext uri="{BB962C8B-B14F-4D97-AF65-F5344CB8AC3E}">
        <p14:creationId xmlns:p14="http://schemas.microsoft.com/office/powerpoint/2010/main" val="2532640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p:cSld name="6_Title &amp; Non-bulleted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4263244" y="289511"/>
            <a:ext cx="7742710" cy="1689693"/>
          </a:xfrm>
        </p:spPr>
        <p:txBody>
          <a:bodyPr wrap="square" anchor="t">
            <a:spAutoFit/>
          </a:bodyPr>
          <a:lstStyle>
            <a:lvl1pPr marL="0" indent="0">
              <a:buNone/>
              <a:defRPr sz="2800">
                <a:solidFill>
                  <a:schemeClr val="tx2"/>
                </a:solidFill>
              </a:defRPr>
            </a:lvl1pPr>
            <a:lvl2pPr marL="0" indent="0">
              <a:buNone/>
              <a:defRPr sz="1800"/>
            </a:lvl2pPr>
            <a:lvl3pPr marL="0" indent="0">
              <a:buNone/>
              <a:defRPr sz="1600"/>
            </a:lvl3pPr>
            <a:lvl4pPr marL="0" indent="0">
              <a:buNone/>
              <a:defRPr sz="1600"/>
            </a:lvl4pPr>
            <a:lvl5pPr marL="0" indent="0">
              <a:buNone/>
              <a:defRPr sz="16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p:nvPr userDrawn="1"/>
        </p:nvSpPr>
        <p:spPr bwMode="auto">
          <a:xfrm>
            <a:off x="2" y="0"/>
            <a:ext cx="4263242"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a:xfrm>
            <a:off x="269240" y="2724670"/>
            <a:ext cx="3863373" cy="1408660"/>
          </a:xfrm>
        </p:spPr>
        <p:txBody>
          <a:bodyPr anchor="ct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1393613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6" name="Title 5"/>
          <p:cNvSpPr>
            <a:spLocks noGrp="1"/>
          </p:cNvSpPr>
          <p:nvPr>
            <p:ph type="title"/>
          </p:nvPr>
        </p:nvSpPr>
        <p:spPr>
          <a:xfrm>
            <a:off x="269240" y="289511"/>
            <a:ext cx="7171397" cy="899665"/>
          </a:xfrm>
        </p:spPr>
        <p:txBody>
          <a:bodyPr/>
          <a:lstStyle>
            <a:lvl1pPr>
              <a:defRPr>
                <a:solidFill>
                  <a:schemeClr val="tx1"/>
                </a:solidFill>
              </a:defRPr>
            </a:lvl1pPr>
          </a:lstStyle>
          <a:p>
            <a:r>
              <a:rPr lang="en-US"/>
              <a:t>Click to edit Master title style</a:t>
            </a:r>
          </a:p>
        </p:txBody>
      </p:sp>
      <p:sp>
        <p:nvSpPr>
          <p:cNvPr id="3" name="Text Placeholder 2"/>
          <p:cNvSpPr>
            <a:spLocks noGrp="1"/>
          </p:cNvSpPr>
          <p:nvPr>
            <p:ph type="body" sz="quarter" idx="10"/>
          </p:nvPr>
        </p:nvSpPr>
        <p:spPr>
          <a:xfrm>
            <a:off x="269303" y="1860034"/>
            <a:ext cx="6723122" cy="2263268"/>
          </a:xfrm>
        </p:spPr>
        <p:txBody>
          <a:bodyPr/>
          <a:lstStyle>
            <a:lvl1pPr>
              <a:defRPr lang="en-US" sz="3529" kern="1200" spc="0" baseline="0" dirty="0" smtClean="0">
                <a:solidFill>
                  <a:schemeClr val="tx1"/>
                </a:solidFill>
                <a:latin typeface="+mj-lt"/>
                <a:ea typeface="+mn-ea"/>
                <a:cs typeface="+mn-cs"/>
              </a:defRPr>
            </a:lvl1pPr>
          </a:lstStyle>
          <a:p>
            <a:pPr marL="224097" marR="0" lvl="0" indent="-224097" algn="l" defTabSz="914367" rtl="0" eaLnBrk="1" fontAlgn="auto" latinLnBrk="0" hangingPunct="1">
              <a:lnSpc>
                <a:spcPct val="90000"/>
              </a:lnSpc>
              <a:spcBef>
                <a:spcPct val="20000"/>
              </a:spcBef>
              <a:spcAft>
                <a:spcPts val="0"/>
              </a:spcAft>
              <a:buClrTx/>
              <a:buSzPct val="90000"/>
              <a:tabLst/>
            </a:pPr>
            <a:r>
              <a:rPr lang="en-US"/>
              <a:t>Edit Master text styles</a:t>
            </a:r>
          </a:p>
          <a:p>
            <a:pPr marL="224097" marR="0" lvl="1" indent="-224097" algn="l" defTabSz="914367" rtl="0" eaLnBrk="1" fontAlgn="auto" latinLnBrk="0" hangingPunct="1">
              <a:lnSpc>
                <a:spcPct val="90000"/>
              </a:lnSpc>
              <a:spcBef>
                <a:spcPct val="20000"/>
              </a:spcBef>
              <a:spcAft>
                <a:spcPts val="0"/>
              </a:spcAft>
              <a:buClrTx/>
              <a:buSzPct val="90000"/>
              <a:tabLst/>
            </a:pPr>
            <a:r>
              <a:rPr lang="en-US"/>
              <a:t>Second level</a:t>
            </a:r>
          </a:p>
          <a:p>
            <a:pPr marL="224097" marR="0" lvl="2" indent="-224097" algn="l" defTabSz="914367" rtl="0" eaLnBrk="1" fontAlgn="auto" latinLnBrk="0" hangingPunct="1">
              <a:lnSpc>
                <a:spcPct val="90000"/>
              </a:lnSpc>
              <a:spcBef>
                <a:spcPct val="20000"/>
              </a:spcBef>
              <a:spcAft>
                <a:spcPts val="0"/>
              </a:spcAft>
              <a:buClrTx/>
              <a:buSzPct val="90000"/>
              <a:tabLst/>
            </a:pPr>
            <a:r>
              <a:rPr lang="en-US"/>
              <a:t>Third level</a:t>
            </a:r>
          </a:p>
          <a:p>
            <a:pPr marL="224097" marR="0" lvl="3" indent="-224097" algn="l" defTabSz="914367" rtl="0" eaLnBrk="1" fontAlgn="auto" latinLnBrk="0" hangingPunct="1">
              <a:lnSpc>
                <a:spcPct val="90000"/>
              </a:lnSpc>
              <a:spcBef>
                <a:spcPct val="20000"/>
              </a:spcBef>
              <a:spcAft>
                <a:spcPts val="0"/>
              </a:spcAft>
              <a:buClrTx/>
              <a:buSzPct val="90000"/>
              <a:tabLst/>
            </a:pPr>
            <a:r>
              <a:rPr lang="en-US"/>
              <a:t>Fourth level</a:t>
            </a:r>
          </a:p>
          <a:p>
            <a:pPr marL="224097" marR="0" lvl="4" indent="-224097" algn="l" defTabSz="914367" rtl="0" eaLnBrk="1" fontAlgn="auto" latinLnBrk="0" hangingPunct="1">
              <a:lnSpc>
                <a:spcPct val="90000"/>
              </a:lnSpc>
              <a:spcBef>
                <a:spcPct val="20000"/>
              </a:spcBef>
              <a:spcAft>
                <a:spcPts val="0"/>
              </a:spcAft>
              <a:buClrTx/>
              <a:buSzPct val="90000"/>
              <a:tabLst/>
            </a:pPr>
            <a:r>
              <a:rPr lang="en-US"/>
              <a:t>Fifth level</a:t>
            </a:r>
          </a:p>
        </p:txBody>
      </p:sp>
    </p:spTree>
    <p:extLst>
      <p:ext uri="{BB962C8B-B14F-4D97-AF65-F5344CB8AC3E}">
        <p14:creationId xmlns:p14="http://schemas.microsoft.com/office/powerpoint/2010/main" val="2979969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9F3EE1-AA2B-40F9-9E3E-CDF521F1BBC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C5ECD84-A824-49BC-A6E6-80D0190BA508}"/>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171507E-BA91-4051-8DDC-BBD527F14C1C}"/>
              </a:ext>
            </a:extLst>
          </p:cNvPr>
          <p:cNvSpPr>
            <a:spLocks noGrp="1"/>
          </p:cNvSpPr>
          <p:nvPr>
            <p:ph type="dt" sz="half" idx="10"/>
          </p:nvPr>
        </p:nvSpPr>
        <p:spPr/>
        <p:txBody>
          <a:bodyPr/>
          <a:lstStyle/>
          <a:p>
            <a:fld id="{EAE52BB6-DBCE-43A9-B75E-BF0BB028B7E2}" type="datetimeFigureOut">
              <a:rPr lang="en-US" smtClean="0"/>
              <a:t>3/12/2019</a:t>
            </a:fld>
            <a:endParaRPr lang="en-US"/>
          </a:p>
        </p:txBody>
      </p:sp>
      <p:sp>
        <p:nvSpPr>
          <p:cNvPr id="5" name="Footer Placeholder 4">
            <a:extLst>
              <a:ext uri="{FF2B5EF4-FFF2-40B4-BE49-F238E27FC236}">
                <a16:creationId xmlns:a16="http://schemas.microsoft.com/office/drawing/2014/main" id="{1FB99B49-6D1D-4FFF-9D8B-B9A437E71D5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5F8D67A-B555-4832-BD72-6B0D98BA0884}"/>
              </a:ext>
            </a:extLst>
          </p:cNvPr>
          <p:cNvSpPr>
            <a:spLocks noGrp="1"/>
          </p:cNvSpPr>
          <p:nvPr>
            <p:ph type="sldNum" sz="quarter" idx="12"/>
          </p:nvPr>
        </p:nvSpPr>
        <p:spPr/>
        <p:txBody>
          <a:bodyPr/>
          <a:lstStyle/>
          <a:p>
            <a:fld id="{254D6746-8E11-4041-AB62-1AAA75794FB6}" type="slidenum">
              <a:rPr lang="en-US" smtClean="0"/>
              <a:t>‹#›</a:t>
            </a:fld>
            <a:endParaRPr lang="en-US"/>
          </a:p>
        </p:txBody>
      </p:sp>
    </p:spTree>
    <p:extLst>
      <p:ext uri="{BB962C8B-B14F-4D97-AF65-F5344CB8AC3E}">
        <p14:creationId xmlns:p14="http://schemas.microsoft.com/office/powerpoint/2010/main" val="1449182589"/>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16" name="Title 1"/>
          <p:cNvSpPr>
            <a:spLocks noGrp="1"/>
          </p:cNvSpPr>
          <p:nvPr>
            <p:ph type="title"/>
          </p:nvPr>
        </p:nvSpPr>
        <p:spPr>
          <a:xfrm>
            <a:off x="560712" y="0"/>
            <a:ext cx="11034499" cy="1143000"/>
          </a:xfrm>
        </p:spPr>
        <p:txBody>
          <a:bodyPr lIns="0"/>
          <a:lstStyle>
            <a:lvl1pPr algn="l">
              <a:defRPr/>
            </a:lvl1pPr>
          </a:lstStyle>
          <a:p>
            <a:r>
              <a:rPr lang="en-US"/>
              <a:t>Click to edit Master title style</a:t>
            </a:r>
          </a:p>
        </p:txBody>
      </p:sp>
      <p:sp>
        <p:nvSpPr>
          <p:cNvPr id="11" name="Footer Placeholder 10"/>
          <p:cNvSpPr>
            <a:spLocks noGrp="1"/>
          </p:cNvSpPr>
          <p:nvPr>
            <p:ph type="ftr" sz="quarter" idx="17"/>
          </p:nvPr>
        </p:nvSpPr>
        <p:spPr>
          <a:xfrm>
            <a:off x="614295" y="6461650"/>
            <a:ext cx="1814238" cy="128574"/>
          </a:xfrm>
          <a:prstGeom prst="rect">
            <a:avLst/>
          </a:prstGeom>
        </p:spPr>
        <p:txBody>
          <a:bodyPr/>
          <a:lstStyle/>
          <a:p>
            <a:pPr algn="l"/>
            <a:r>
              <a:rPr lang="en-US"/>
              <a:t>MICROSOFT CONFIDENTIAL</a:t>
            </a:r>
          </a:p>
        </p:txBody>
      </p:sp>
      <p:sp>
        <p:nvSpPr>
          <p:cNvPr id="6" name="Text Placeholder 8"/>
          <p:cNvSpPr>
            <a:spLocks noGrp="1"/>
          </p:cNvSpPr>
          <p:nvPr>
            <p:ph type="body" sz="quarter" idx="14"/>
          </p:nvPr>
        </p:nvSpPr>
        <p:spPr>
          <a:xfrm>
            <a:off x="614294" y="1371600"/>
            <a:ext cx="10599768" cy="4953000"/>
          </a:xfrm>
        </p:spPr>
        <p:txBody>
          <a:bodyPr>
            <a:noAutofit/>
          </a:bodyPr>
          <a:lstStyle>
            <a:lvl1pPr marL="0" indent="0">
              <a:lnSpc>
                <a:spcPct val="140000"/>
              </a:lnSpc>
              <a:spcBef>
                <a:spcPts val="600"/>
              </a:spcBef>
              <a:spcAft>
                <a:spcPts val="600"/>
              </a:spcAft>
              <a:buNone/>
              <a:defRPr lang="en-US" sz="2400" kern="1200" spc="-20" baseline="0" dirty="0" smtClean="0">
                <a:solidFill>
                  <a:srgbClr val="666666"/>
                </a:solidFill>
                <a:latin typeface="+mn-lt"/>
                <a:ea typeface="Segoe UI" pitchFamily="34" charset="0"/>
                <a:cs typeface="Segoe UI" pitchFamily="34" charset="0"/>
              </a:defRPr>
            </a:lvl1pPr>
            <a:lvl2pPr>
              <a:lnSpc>
                <a:spcPct val="140000"/>
              </a:lnSpc>
              <a:spcBef>
                <a:spcPts val="600"/>
              </a:spcBef>
              <a:spcAft>
                <a:spcPts val="600"/>
              </a:spcAft>
              <a:defRPr lang="en-US" sz="2400" kern="1200" spc="-20" baseline="0" dirty="0" smtClean="0">
                <a:solidFill>
                  <a:srgbClr val="666666"/>
                </a:solidFill>
                <a:latin typeface="+mn-lt"/>
                <a:ea typeface="Segoe UI" pitchFamily="34" charset="0"/>
                <a:cs typeface="Segoe UI" pitchFamily="34" charset="0"/>
              </a:defRPr>
            </a:lvl2pPr>
            <a:lvl3pPr>
              <a:lnSpc>
                <a:spcPct val="140000"/>
              </a:lnSpc>
              <a:spcBef>
                <a:spcPts val="600"/>
              </a:spcBef>
              <a:spcAft>
                <a:spcPts val="600"/>
              </a:spcAft>
              <a:defRPr lang="en-US" sz="2400" kern="1200" spc="-20" baseline="0" dirty="0" smtClean="0">
                <a:solidFill>
                  <a:srgbClr val="666666"/>
                </a:solidFill>
                <a:latin typeface="+mn-lt"/>
                <a:ea typeface="Segoe UI" pitchFamily="34" charset="0"/>
                <a:cs typeface="Segoe UI" pitchFamily="34" charset="0"/>
              </a:defRPr>
            </a:lvl3pPr>
            <a:lvl4pPr>
              <a:lnSpc>
                <a:spcPct val="140000"/>
              </a:lnSpc>
              <a:spcBef>
                <a:spcPts val="600"/>
              </a:spcBef>
              <a:spcAft>
                <a:spcPts val="600"/>
              </a:spcAft>
              <a:defRPr lang="en-US" sz="2400" kern="1200" spc="-20" baseline="0" dirty="0" smtClean="0">
                <a:solidFill>
                  <a:srgbClr val="666666"/>
                </a:solidFill>
                <a:latin typeface="+mn-lt"/>
                <a:ea typeface="Segoe UI" pitchFamily="34" charset="0"/>
                <a:cs typeface="Segoe UI" pitchFamily="34" charset="0"/>
              </a:defRPr>
            </a:lvl4pPr>
            <a:lvl5pPr>
              <a:lnSpc>
                <a:spcPct val="140000"/>
              </a:lnSpc>
              <a:spcBef>
                <a:spcPts val="600"/>
              </a:spcBef>
              <a:spcAft>
                <a:spcPts val="600"/>
              </a:spcAft>
              <a:defRPr lang="en-US" sz="2400" kern="1200" spc="-20" baseline="0" dirty="0">
                <a:solidFill>
                  <a:srgbClr val="666666"/>
                </a:solidFill>
                <a:latin typeface="+mn-lt"/>
                <a:ea typeface="Segoe UI" pitchFamily="34" charset="0"/>
                <a:cs typeface="Segoe U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03211297"/>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cSld name="2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2"/>
            <a:ext cx="11655840" cy="899665"/>
          </a:xfrm>
        </p:spPr>
        <p:txBody>
          <a:bodyPr/>
          <a:lstStyle/>
          <a:p>
            <a:r>
              <a:rPr lang="en-US"/>
              <a:t>Click to edit Master title style</a:t>
            </a:r>
          </a:p>
        </p:txBody>
      </p:sp>
      <p:sp>
        <p:nvSpPr>
          <p:cNvPr id="4" name="Text Placeholder 3"/>
          <p:cNvSpPr>
            <a:spLocks noGrp="1"/>
          </p:cNvSpPr>
          <p:nvPr>
            <p:ph type="body" sz="quarter" idx="10"/>
          </p:nvPr>
        </p:nvSpPr>
        <p:spPr>
          <a:xfrm>
            <a:off x="6106888" y="1507584"/>
            <a:ext cx="5818194" cy="1969770"/>
          </a:xfrm>
        </p:spPr>
        <p:txBody>
          <a:bodyPr wrap="square">
            <a:spAutoFit/>
          </a:bodyPr>
          <a:lstStyle>
            <a:lvl1pPr marL="0" indent="0">
              <a:buNone/>
              <a:defRPr sz="2800">
                <a:solidFill>
                  <a:schemeClr val="tx1"/>
                </a:solidFill>
              </a:defRPr>
            </a:lvl1pPr>
            <a:lvl2pPr marL="0" indent="0">
              <a:buNone/>
              <a:defRPr sz="2000"/>
            </a:lvl2pPr>
            <a:lvl3pPr marL="0" indent="0">
              <a:buNone/>
              <a:defRPr sz="1800"/>
            </a:lvl3pPr>
            <a:lvl4pPr marL="0" indent="0">
              <a:buNone/>
              <a:defRPr sz="1800"/>
            </a:lvl4pPr>
            <a:lvl5pPr marL="0" indent="0">
              <a:buNone/>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84076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userDrawn="1">
  <p:cSld name="Azure Platform/Blue_Title">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96743"/>
            <a:ext cx="5826698" cy="999376"/>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2" y="2991130"/>
            <a:ext cx="5826699"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sp>
        <p:nvSpPr>
          <p:cNvPr id="7" name="Rectangle 6"/>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3192" y="6087890"/>
            <a:ext cx="1427788" cy="304828"/>
          </a:xfrm>
          <a:prstGeom prst="rect">
            <a:avLst/>
          </a:prstGeom>
        </p:spPr>
      </p:pic>
    </p:spTree>
    <p:extLst>
      <p:ext uri="{BB962C8B-B14F-4D97-AF65-F5344CB8AC3E}">
        <p14:creationId xmlns:p14="http://schemas.microsoft.com/office/powerpoint/2010/main" val="35777967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3033223"/>
            <a:ext cx="6400800"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7" y="3977320"/>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grpSp>
        <p:nvGrpSpPr>
          <p:cNvPr id="27" name="Group 26">
            <a:extLst>
              <a:ext uri="{FF2B5EF4-FFF2-40B4-BE49-F238E27FC236}">
                <a16:creationId xmlns:a16="http://schemas.microsoft.com/office/drawing/2014/main" id="{43B08910-F1C3-47B2-8C69-1B107282064A}"/>
              </a:ext>
            </a:extLst>
          </p:cNvPr>
          <p:cNvGrpSpPr/>
          <p:nvPr/>
        </p:nvGrpSpPr>
        <p:grpSpPr bwMode="ltGray">
          <a:xfrm>
            <a:off x="6256117" y="-21838"/>
            <a:ext cx="5932086" cy="6890047"/>
            <a:chOff x="6256117" y="-21839"/>
            <a:chExt cx="5932086" cy="6890047"/>
          </a:xfrm>
        </p:grpSpPr>
        <p:grpSp>
          <p:nvGrpSpPr>
            <p:cNvPr id="28" name="Group 27">
              <a:extLst>
                <a:ext uri="{FF2B5EF4-FFF2-40B4-BE49-F238E27FC236}">
                  <a16:creationId xmlns:a16="http://schemas.microsoft.com/office/drawing/2014/main" id="{9FE7A031-B4AB-4071-98FF-24E766F9BB5C}"/>
                </a:ext>
              </a:extLst>
            </p:cNvPr>
            <p:cNvGrpSpPr/>
            <p:nvPr userDrawn="1"/>
          </p:nvGrpSpPr>
          <p:grpSpPr bwMode="ltGray">
            <a:xfrm>
              <a:off x="8507413" y="1457714"/>
              <a:ext cx="3680790" cy="5392441"/>
              <a:chOff x="8507413" y="1457714"/>
              <a:chExt cx="3680790" cy="5392441"/>
            </a:xfrm>
          </p:grpSpPr>
          <p:sp>
            <p:nvSpPr>
              <p:cNvPr id="60" name="Freeform: Shape 59">
                <a:extLst>
                  <a:ext uri="{FF2B5EF4-FFF2-40B4-BE49-F238E27FC236}">
                    <a16:creationId xmlns:a16="http://schemas.microsoft.com/office/drawing/2014/main" id="{6DC7067D-3957-4163-9442-C167A0A6216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1" name="Freeform: Shape 60">
                <a:extLst>
                  <a:ext uri="{FF2B5EF4-FFF2-40B4-BE49-F238E27FC236}">
                    <a16:creationId xmlns:a16="http://schemas.microsoft.com/office/drawing/2014/main" id="{D9AE235F-4F6C-4565-AADC-752626D64B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2" name="Freeform: Shape 61">
                <a:extLst>
                  <a:ext uri="{FF2B5EF4-FFF2-40B4-BE49-F238E27FC236}">
                    <a16:creationId xmlns:a16="http://schemas.microsoft.com/office/drawing/2014/main" id="{1EAADF52-7CC0-4715-8BAC-4186C7CE9B0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3" name="Freeform: Shape 62">
                <a:extLst>
                  <a:ext uri="{FF2B5EF4-FFF2-40B4-BE49-F238E27FC236}">
                    <a16:creationId xmlns:a16="http://schemas.microsoft.com/office/drawing/2014/main" id="{58AC140A-9DFB-45B7-82C2-CF25166A0D41}"/>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4" name="Freeform: Shape 63">
                <a:extLst>
                  <a:ext uri="{FF2B5EF4-FFF2-40B4-BE49-F238E27FC236}">
                    <a16:creationId xmlns:a16="http://schemas.microsoft.com/office/drawing/2014/main" id="{3436FDC7-3DF0-4E6A-B4A8-7EB4FF30AAF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5" name="Freeform: Shape 64">
                <a:extLst>
                  <a:ext uri="{FF2B5EF4-FFF2-40B4-BE49-F238E27FC236}">
                    <a16:creationId xmlns:a16="http://schemas.microsoft.com/office/drawing/2014/main" id="{D72FB5AA-3C69-4BB6-9C10-682E95EF1AAE}"/>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6" name="Freeform: Shape 65">
                <a:extLst>
                  <a:ext uri="{FF2B5EF4-FFF2-40B4-BE49-F238E27FC236}">
                    <a16:creationId xmlns:a16="http://schemas.microsoft.com/office/drawing/2014/main" id="{20321A7F-C5FC-4514-A3AC-41CC16FA85FD}"/>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7" name="Freeform: Shape 66">
                <a:extLst>
                  <a:ext uri="{FF2B5EF4-FFF2-40B4-BE49-F238E27FC236}">
                    <a16:creationId xmlns:a16="http://schemas.microsoft.com/office/drawing/2014/main" id="{B3C4B3CE-95D2-45A5-917E-A5389B118222}"/>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8" name="Freeform: Shape 67">
                <a:extLst>
                  <a:ext uri="{FF2B5EF4-FFF2-40B4-BE49-F238E27FC236}">
                    <a16:creationId xmlns:a16="http://schemas.microsoft.com/office/drawing/2014/main" id="{A5270AF0-DA91-4FF8-9B1C-35937E49D88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dirty="0"/>
              </a:p>
            </p:txBody>
          </p:sp>
          <p:sp>
            <p:nvSpPr>
              <p:cNvPr id="69" name="Freeform: Shape 68">
                <a:extLst>
                  <a:ext uri="{FF2B5EF4-FFF2-40B4-BE49-F238E27FC236}">
                    <a16:creationId xmlns:a16="http://schemas.microsoft.com/office/drawing/2014/main" id="{1B4AB4EC-0302-4902-B797-9B84C91FDE1B}"/>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70" name="Freeform: Shape 69">
                <a:extLst>
                  <a:ext uri="{FF2B5EF4-FFF2-40B4-BE49-F238E27FC236}">
                    <a16:creationId xmlns:a16="http://schemas.microsoft.com/office/drawing/2014/main" id="{E941D13F-2DD6-4121-8220-CC08400DD382}"/>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71" name="Freeform: Shape 70">
                <a:extLst>
                  <a:ext uri="{FF2B5EF4-FFF2-40B4-BE49-F238E27FC236}">
                    <a16:creationId xmlns:a16="http://schemas.microsoft.com/office/drawing/2014/main" id="{B98F2381-17CE-4672-96D3-D3E4A8C1115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72" name="Freeform: Shape 71">
                <a:extLst>
                  <a:ext uri="{FF2B5EF4-FFF2-40B4-BE49-F238E27FC236}">
                    <a16:creationId xmlns:a16="http://schemas.microsoft.com/office/drawing/2014/main" id="{E6A42BAE-DCEA-4A1A-8779-E499D67DA7B9}"/>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73" name="Freeform: Shape 72">
                <a:extLst>
                  <a:ext uri="{FF2B5EF4-FFF2-40B4-BE49-F238E27FC236}">
                    <a16:creationId xmlns:a16="http://schemas.microsoft.com/office/drawing/2014/main" id="{8D7995E7-6761-41BA-BE88-30DD0DF70D22}"/>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74" name="Freeform: Shape 73">
                <a:extLst>
                  <a:ext uri="{FF2B5EF4-FFF2-40B4-BE49-F238E27FC236}">
                    <a16:creationId xmlns:a16="http://schemas.microsoft.com/office/drawing/2014/main" id="{24D7B6AA-459B-44CF-9930-A05720C41315}"/>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75" name="Freeform: Shape 74">
                <a:extLst>
                  <a:ext uri="{FF2B5EF4-FFF2-40B4-BE49-F238E27FC236}">
                    <a16:creationId xmlns:a16="http://schemas.microsoft.com/office/drawing/2014/main" id="{0EBE7D0E-F0D6-4EA3-A151-C26BF3138977}"/>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cxnSp>
            <p:nvCxnSpPr>
              <p:cNvPr id="76" name="Straight Connector 75">
                <a:extLst>
                  <a:ext uri="{FF2B5EF4-FFF2-40B4-BE49-F238E27FC236}">
                    <a16:creationId xmlns:a16="http://schemas.microsoft.com/office/drawing/2014/main" id="{0118A379-1639-4C1C-9E5B-A39F1CD0A9D9}"/>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9" name="Group 28">
              <a:extLst>
                <a:ext uri="{FF2B5EF4-FFF2-40B4-BE49-F238E27FC236}">
                  <a16:creationId xmlns:a16="http://schemas.microsoft.com/office/drawing/2014/main" id="{E8DE972F-9FF1-4743-BF7F-15CC5403A6CF}"/>
                </a:ext>
              </a:extLst>
            </p:cNvPr>
            <p:cNvGrpSpPr/>
            <p:nvPr userDrawn="1"/>
          </p:nvGrpSpPr>
          <p:grpSpPr bwMode="ltGray">
            <a:xfrm>
              <a:off x="7545167" y="-21839"/>
              <a:ext cx="1192433" cy="1098538"/>
              <a:chOff x="7545167" y="-9139"/>
              <a:chExt cx="1192433" cy="1098538"/>
            </a:xfrm>
          </p:grpSpPr>
          <p:sp>
            <p:nvSpPr>
              <p:cNvPr id="34" name="Freeform: Shape 33">
                <a:extLst>
                  <a:ext uri="{FF2B5EF4-FFF2-40B4-BE49-F238E27FC236}">
                    <a16:creationId xmlns:a16="http://schemas.microsoft.com/office/drawing/2014/main" id="{795596FA-D3B2-4953-81FC-9958337AF5DC}"/>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00"/>
              </a:p>
            </p:txBody>
          </p:sp>
          <p:sp>
            <p:nvSpPr>
              <p:cNvPr id="35" name="Freeform: Shape 34">
                <a:extLst>
                  <a:ext uri="{FF2B5EF4-FFF2-40B4-BE49-F238E27FC236}">
                    <a16:creationId xmlns:a16="http://schemas.microsoft.com/office/drawing/2014/main" id="{7D57090A-B887-4CA7-A022-90564F12A9A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00"/>
              </a:p>
            </p:txBody>
          </p:sp>
          <p:sp>
            <p:nvSpPr>
              <p:cNvPr id="36" name="Freeform: Shape 35">
                <a:extLst>
                  <a:ext uri="{FF2B5EF4-FFF2-40B4-BE49-F238E27FC236}">
                    <a16:creationId xmlns:a16="http://schemas.microsoft.com/office/drawing/2014/main" id="{F9749B2E-C284-42A2-A061-B635FBBBD461}"/>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grpSp>
        <p:grpSp>
          <p:nvGrpSpPr>
            <p:cNvPr id="30" name="Group 29">
              <a:extLst>
                <a:ext uri="{FF2B5EF4-FFF2-40B4-BE49-F238E27FC236}">
                  <a16:creationId xmlns:a16="http://schemas.microsoft.com/office/drawing/2014/main" id="{0A74F4CD-889D-4E91-AB27-CCB11E8677AE}"/>
                </a:ext>
              </a:extLst>
            </p:cNvPr>
            <p:cNvGrpSpPr/>
            <p:nvPr userDrawn="1"/>
          </p:nvGrpSpPr>
          <p:grpSpPr bwMode="ltGray">
            <a:xfrm>
              <a:off x="6256117" y="5896894"/>
              <a:ext cx="1057910" cy="971314"/>
              <a:chOff x="6256117" y="5896894"/>
              <a:chExt cx="1057910" cy="971314"/>
            </a:xfrm>
          </p:grpSpPr>
          <p:sp>
            <p:nvSpPr>
              <p:cNvPr id="31" name="Freeform: Shape 30">
                <a:extLst>
                  <a:ext uri="{FF2B5EF4-FFF2-40B4-BE49-F238E27FC236}">
                    <a16:creationId xmlns:a16="http://schemas.microsoft.com/office/drawing/2014/main" id="{6CE97AB5-F3D1-4D1A-8F2F-166F6F85A189}"/>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32" name="Freeform: Shape 31">
                <a:extLst>
                  <a:ext uri="{FF2B5EF4-FFF2-40B4-BE49-F238E27FC236}">
                    <a16:creationId xmlns:a16="http://schemas.microsoft.com/office/drawing/2014/main" id="{55281A29-9018-48AF-8B81-EB9F71FE5ABA}"/>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33" name="Freeform: Shape 32">
                <a:extLst>
                  <a:ext uri="{FF2B5EF4-FFF2-40B4-BE49-F238E27FC236}">
                    <a16:creationId xmlns:a16="http://schemas.microsoft.com/office/drawing/2014/main" id="{2B1B3F07-773E-4FC0-9A04-73F52683190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dirty="0"/>
              </a:p>
            </p:txBody>
          </p:sp>
        </p:grpSp>
      </p:grpSp>
    </p:spTree>
    <p:extLst>
      <p:ext uri="{BB962C8B-B14F-4D97-AF65-F5344CB8AC3E}">
        <p14:creationId xmlns:p14="http://schemas.microsoft.com/office/powerpoint/2010/main" val="20427098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userDrawn="1">
  <p:cSld name="1_INSIGHTS-Operationaliz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1FA688A-561C-4456-9598-B7E7878A128F}"/>
              </a:ext>
            </a:extLst>
          </p:cNvPr>
          <p:cNvSpPr>
            <a:spLocks noGrp="1"/>
          </p:cNvSpPr>
          <p:nvPr userDrawn="1">
            <p:ph type="title"/>
          </p:nvPr>
        </p:nvSpPr>
        <p:spPr/>
        <p:txBody>
          <a:bodyPr/>
          <a:lstStyle/>
          <a:p>
            <a:r>
              <a:rPr lang="en-US"/>
              <a:t>Click to edit Master title style</a:t>
            </a:r>
          </a:p>
        </p:txBody>
      </p:sp>
      <p:sp>
        <p:nvSpPr>
          <p:cNvPr id="3" name="Text Placeholder 2">
            <a:extLst>
              <a:ext uri="{FF2B5EF4-FFF2-40B4-BE49-F238E27FC236}">
                <a16:creationId xmlns:a16="http://schemas.microsoft.com/office/drawing/2014/main" id="{30BB4E21-BA15-4C67-84BE-8F07DEE19416}"/>
              </a:ext>
            </a:extLst>
          </p:cNvPr>
          <p:cNvSpPr>
            <a:spLocks noGrp="1"/>
          </p:cNvSpPr>
          <p:nvPr>
            <p:ph type="body" sz="quarter" idx="10"/>
          </p:nvPr>
        </p:nvSpPr>
        <p:spPr>
          <a:xfrm>
            <a:off x="269239" y="1189177"/>
            <a:ext cx="4482124" cy="161274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76662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userDrawn="1">
  <p:cSld name="Diagram Slide">
    <p:spTree>
      <p:nvGrpSpPr>
        <p:cNvPr id="1" name=""/>
        <p:cNvGrpSpPr/>
        <p:nvPr/>
      </p:nvGrpSpPr>
      <p:grpSpPr>
        <a:xfrm>
          <a:off x="0" y="0"/>
          <a:ext cx="0" cy="0"/>
          <a:chOff x="0" y="0"/>
          <a:chExt cx="0" cy="0"/>
        </a:xfrm>
      </p:grpSpPr>
      <p:sp>
        <p:nvSpPr>
          <p:cNvPr id="2" name="Rectangle 1"/>
          <p:cNvSpPr/>
          <p:nvPr userDrawn="1"/>
        </p:nvSpPr>
        <p:spPr>
          <a:xfrm>
            <a:off x="0" y="1"/>
            <a:ext cx="12192000" cy="136120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042874" y="6415788"/>
            <a:ext cx="986733" cy="362962"/>
          </a:xfrm>
          <a:prstGeom prst="rect">
            <a:avLst/>
          </a:prstGeom>
        </p:spPr>
      </p:pic>
      <p:sp>
        <p:nvSpPr>
          <p:cNvPr id="5" name="Title 1"/>
          <p:cNvSpPr>
            <a:spLocks noGrp="1"/>
          </p:cNvSpPr>
          <p:nvPr>
            <p:ph type="title" hasCustomPrompt="1"/>
          </p:nvPr>
        </p:nvSpPr>
        <p:spPr bwMode="auto">
          <a:xfrm>
            <a:off x="301336" y="273254"/>
            <a:ext cx="11589328" cy="786619"/>
          </a:xfrm>
          <a:noFill/>
        </p:spPr>
        <p:txBody>
          <a:bodyPr lIns="195067" tIns="121917" rIns="195067" bIns="121917" anchor="t" anchorCtr="0">
            <a:normAutofit/>
          </a:bodyPr>
          <a:lstStyle>
            <a:lvl1pPr>
              <a:defRPr sz="3600" spc="0" baseline="0">
                <a:solidFill>
                  <a:srgbClr val="FFFFFF"/>
                </a:solidFill>
                <a:latin typeface="Segoe UI Light"/>
                <a:cs typeface="Segoe UI Light"/>
              </a:defRPr>
            </a:lvl1pPr>
          </a:lstStyle>
          <a:p>
            <a:r>
              <a:rPr lang="en-US"/>
              <a:t>Diagram Title</a:t>
            </a:r>
          </a:p>
        </p:txBody>
      </p:sp>
      <p:sp>
        <p:nvSpPr>
          <p:cNvPr id="7" name="Picture Placeholder 6"/>
          <p:cNvSpPr>
            <a:spLocks noGrp="1"/>
          </p:cNvSpPr>
          <p:nvPr>
            <p:ph type="pic" sz="quarter" idx="10" hasCustomPrompt="1"/>
          </p:nvPr>
        </p:nvSpPr>
        <p:spPr>
          <a:xfrm>
            <a:off x="301337" y="1634462"/>
            <a:ext cx="11589326" cy="4672676"/>
          </a:xfrm>
        </p:spPr>
        <p:txBody>
          <a:bodyPr>
            <a:normAutofit/>
          </a:bodyPr>
          <a:lstStyle>
            <a:lvl1pPr marL="0" indent="0">
              <a:buNone/>
              <a:defRPr sz="2000" b="0" i="0" baseline="0">
                <a:latin typeface="Segoe UI Light" charset="0"/>
                <a:ea typeface="Segoe UI Light" charset="0"/>
                <a:cs typeface="Segoe UI Light" charset="0"/>
              </a:defRPr>
            </a:lvl1pPr>
          </a:lstStyle>
          <a:p>
            <a:r>
              <a:rPr lang="en-US"/>
              <a:t>Insert diagram here / delete placeholder and paste diagram</a:t>
            </a:r>
          </a:p>
        </p:txBody>
      </p:sp>
    </p:spTree>
    <p:extLst>
      <p:ext uri="{BB962C8B-B14F-4D97-AF65-F5344CB8AC3E}">
        <p14:creationId xmlns:p14="http://schemas.microsoft.com/office/powerpoint/2010/main" val="2888390698"/>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itle slide whit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tx1"/>
                </a:solidFill>
              </a:defRPr>
            </a:lvl1pPr>
          </a:lstStyle>
          <a:p>
            <a:r>
              <a:rPr lang="en-US" dirty="0"/>
              <a:t>Microsoft Azure</a:t>
            </a:r>
            <a:br>
              <a:rPr lang="en-US" dirty="0"/>
            </a:br>
            <a:r>
              <a:rPr lang="en-US" dirty="0"/>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tx1"/>
                </a:solidFill>
                <a:latin typeface="+mn-lt"/>
              </a:defRPr>
            </a:lvl1pPr>
          </a:lstStyle>
          <a:p>
            <a:pPr lvl="0"/>
            <a:r>
              <a:rPr lang="en-US" dirty="0"/>
              <a:t>Author name</a:t>
            </a:r>
          </a:p>
          <a:p>
            <a:pPr lvl="0"/>
            <a:r>
              <a:rPr lang="en-US" dirty="0"/>
              <a:t>Date</a:t>
            </a:r>
          </a:p>
        </p:txBody>
      </p:sp>
      <p:pic>
        <p:nvPicPr>
          <p:cNvPr id="6" name="Picture 5">
            <a:extLst>
              <a:ext uri="{FF2B5EF4-FFF2-40B4-BE49-F238E27FC236}">
                <a16:creationId xmlns:a16="http://schemas.microsoft.com/office/drawing/2014/main" id="{9E038D2D-1DAD-4635-91A4-FF50E12092F6}"/>
              </a:ext>
            </a:extLst>
          </p:cNvPr>
          <p:cNvPicPr>
            <a:picLocks noChangeAspect="1"/>
          </p:cNvPicPr>
          <p:nvPr userDrawn="1"/>
        </p:nvPicPr>
        <p:blipFill>
          <a:blip r:embed="rId2"/>
          <a:stretch>
            <a:fillRect/>
          </a:stretch>
        </p:blipFill>
        <p:spPr>
          <a:xfrm>
            <a:off x="237310" y="241380"/>
            <a:ext cx="1279717" cy="573660"/>
          </a:xfrm>
          <a:prstGeom prst="rect">
            <a:avLst/>
          </a:prstGeom>
        </p:spPr>
      </p:pic>
    </p:spTree>
    <p:extLst>
      <p:ext uri="{BB962C8B-B14F-4D97-AF65-F5344CB8AC3E}">
        <p14:creationId xmlns:p14="http://schemas.microsoft.com/office/powerpoint/2010/main" val="7620695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itle slide blue">
    <p:bg>
      <p:bgRef idx="1001">
        <a:schemeClr val="bg2"/>
      </p:bgRef>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tx1"/>
                </a:solidFill>
              </a:defRPr>
            </a:lvl1pPr>
          </a:lstStyle>
          <a:p>
            <a:r>
              <a:rPr lang="en-US" dirty="0"/>
              <a:t>Microsoft Azure</a:t>
            </a:r>
            <a:br>
              <a:rPr lang="en-US" dirty="0"/>
            </a:br>
            <a:r>
              <a:rPr lang="en-US" dirty="0"/>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tx1"/>
                </a:solidFill>
                <a:latin typeface="+mn-lt"/>
              </a:defRPr>
            </a:lvl1pPr>
          </a:lstStyle>
          <a:p>
            <a:pPr lvl="0"/>
            <a:r>
              <a:rPr lang="en-US" dirty="0"/>
              <a:t>Author name</a:t>
            </a:r>
          </a:p>
          <a:p>
            <a:pPr lvl="0"/>
            <a:r>
              <a:rPr lang="en-US" dirty="0"/>
              <a:t>Date</a:t>
            </a:r>
          </a:p>
        </p:txBody>
      </p:sp>
      <p:pic>
        <p:nvPicPr>
          <p:cNvPr id="7" name="Picture 6">
            <a:extLst>
              <a:ext uri="{FF2B5EF4-FFF2-40B4-BE49-F238E27FC236}">
                <a16:creationId xmlns:a16="http://schemas.microsoft.com/office/drawing/2014/main" id="{FC0B53BF-E558-4E46-A0BB-087AC6D68C3F}"/>
              </a:ext>
            </a:extLst>
          </p:cNvPr>
          <p:cNvPicPr>
            <a:picLocks noChangeAspect="1"/>
          </p:cNvPicPr>
          <p:nvPr userDrawn="1"/>
        </p:nvPicPr>
        <p:blipFill>
          <a:blip r:embed="rId2"/>
          <a:stretch>
            <a:fillRect/>
          </a:stretch>
        </p:blipFill>
        <p:spPr>
          <a:xfrm>
            <a:off x="237310" y="241380"/>
            <a:ext cx="1279717" cy="573660"/>
          </a:xfrm>
          <a:prstGeom prst="rect">
            <a:avLst/>
          </a:prstGeom>
        </p:spPr>
      </p:pic>
    </p:spTree>
    <p:extLst>
      <p:ext uri="{BB962C8B-B14F-4D97-AF65-F5344CB8AC3E}">
        <p14:creationId xmlns:p14="http://schemas.microsoft.com/office/powerpoint/2010/main" val="11103608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pic>
        <p:nvPicPr>
          <p:cNvPr id="5" name="Picture 4" descr="A person sitting in a chair using a computer&#10;&#10;Description generated with very high confidence">
            <a:extLst>
              <a:ext uri="{FF2B5EF4-FFF2-40B4-BE49-F238E27FC236}">
                <a16:creationId xmlns:a16="http://schemas.microsoft.com/office/drawing/2014/main" id="{03D2BC42-713B-428D-8ED4-A1554F175C3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13509" y="0"/>
            <a:ext cx="12205509" cy="6858000"/>
          </a:xfrm>
          <a:prstGeom prst="rect">
            <a:avLst/>
          </a:prstGeom>
        </p:spPr>
      </p:pic>
      <p:sp>
        <p:nvSpPr>
          <p:cNvPr id="10" name="Title 1">
            <a:extLst>
              <a:ext uri="{FF2B5EF4-FFF2-40B4-BE49-F238E27FC236}">
                <a16:creationId xmlns:a16="http://schemas.microsoft.com/office/drawing/2014/main" id="{6918950D-BA52-4C37-9FC7-9B2441DABC4D}"/>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bg2"/>
                </a:solidFill>
              </a:defRPr>
            </a:lvl1pPr>
          </a:lstStyle>
          <a:p>
            <a:r>
              <a:rPr lang="en-US" dirty="0"/>
              <a:t>Microsoft Azure</a:t>
            </a:r>
            <a:br>
              <a:rPr lang="en-US" dirty="0"/>
            </a:br>
            <a:r>
              <a:rPr lang="en-US" dirty="0"/>
              <a:t>title or event name</a:t>
            </a:r>
          </a:p>
        </p:txBody>
      </p:sp>
      <p:sp>
        <p:nvSpPr>
          <p:cNvPr id="11" name="Text Placeholder 4">
            <a:extLst>
              <a:ext uri="{FF2B5EF4-FFF2-40B4-BE49-F238E27FC236}">
                <a16:creationId xmlns:a16="http://schemas.microsoft.com/office/drawing/2014/main" id="{4B7969DA-51E9-4FB3-BFCC-63C88E80862C}"/>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bg2"/>
                </a:solidFill>
                <a:latin typeface="+mn-lt"/>
              </a:defRPr>
            </a:lvl1pPr>
          </a:lstStyle>
          <a:p>
            <a:pPr lvl="0"/>
            <a:r>
              <a:rPr lang="en-US" dirty="0"/>
              <a:t>Author name</a:t>
            </a:r>
          </a:p>
          <a:p>
            <a:pPr lvl="0"/>
            <a:r>
              <a:rPr lang="en-US" dirty="0"/>
              <a:t>Date</a:t>
            </a:r>
          </a:p>
        </p:txBody>
      </p:sp>
      <p:pic>
        <p:nvPicPr>
          <p:cNvPr id="12" name="Picture 11">
            <a:extLst>
              <a:ext uri="{FF2B5EF4-FFF2-40B4-BE49-F238E27FC236}">
                <a16:creationId xmlns:a16="http://schemas.microsoft.com/office/drawing/2014/main" id="{A0D28F43-8FFF-4944-9497-29A9A4AAFE5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621711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6425" y="1202871"/>
            <a:ext cx="3632388" cy="1172553"/>
          </a:xfrm>
        </p:spPr>
        <p:txBody>
          <a:bodyPr lIns="0" tIns="0" rIns="0" bIns="0"/>
          <a:lstStyle>
            <a:lvl1pPr>
              <a:defRPr sz="1961" spc="0" baseline="0">
                <a:solidFill>
                  <a:srgbClr val="000000"/>
                </a:solidFill>
              </a:defRPr>
            </a:lvl1pPr>
          </a:lstStyle>
          <a:p>
            <a:r>
              <a:rPr lang="en-US" dirty="0"/>
              <a:t>Contents</a:t>
            </a:r>
          </a:p>
        </p:txBody>
      </p:sp>
      <p:sp>
        <p:nvSpPr>
          <p:cNvPr id="4" name="Text Placeholder 3"/>
          <p:cNvSpPr>
            <a:spLocks noGrp="1"/>
          </p:cNvSpPr>
          <p:nvPr>
            <p:ph type="body" sz="quarter" idx="10" hasCustomPrompt="1"/>
          </p:nvPr>
        </p:nvSpPr>
        <p:spPr>
          <a:xfrm>
            <a:off x="6212722" y="1202872"/>
            <a:ext cx="3618382" cy="3289228"/>
          </a:xfrm>
        </p:spPr>
        <p:txBody>
          <a:bodyPr wrap="square" lIns="0" tIns="0" rIns="0" bIns="0">
            <a:noAutofit/>
          </a:bodyPr>
          <a:lstStyle>
            <a:lvl1pPr marL="0" marR="0" indent="0" algn="l" defTabSz="507330" rtl="0" eaLnBrk="1" fontAlgn="auto" latinLnBrk="0" hangingPunct="1">
              <a:lnSpc>
                <a:spcPct val="100000"/>
              </a:lnSpc>
              <a:spcBef>
                <a:spcPts val="0"/>
              </a:spcBef>
              <a:spcAft>
                <a:spcPts val="490"/>
              </a:spcAft>
              <a:buClrTx/>
              <a:buSzPct val="90000"/>
              <a:buFont typeface="Wingdings" panose="05000000000000000000" pitchFamily="2" charset="2"/>
              <a:buNone/>
              <a:tabLst/>
              <a:defRPr sz="1961" spc="0" baseline="0">
                <a:solidFill>
                  <a:schemeClr val="tx1"/>
                </a:solidFill>
                <a:latin typeface="+mj-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dirty="0"/>
              <a:t>##	Section title</a:t>
            </a:r>
          </a:p>
          <a:p>
            <a:pPr lvl="0"/>
            <a:r>
              <a:rPr lang="en-US" dirty="0"/>
              <a:t>##	Section title</a:t>
            </a:r>
          </a:p>
          <a:p>
            <a:pPr lvl="0"/>
            <a:r>
              <a:rPr lang="en-US" dirty="0"/>
              <a:t>##	Section title</a:t>
            </a:r>
          </a:p>
          <a:p>
            <a:pPr lvl="0"/>
            <a:r>
              <a:rPr lang="en-US" dirty="0"/>
              <a:t>##	Section title</a:t>
            </a:r>
          </a:p>
          <a:p>
            <a:pPr lvl="0"/>
            <a:r>
              <a:rPr lang="en-US" dirty="0"/>
              <a:t>##	Section title</a:t>
            </a:r>
          </a:p>
          <a:p>
            <a:pPr lvl="0"/>
            <a:r>
              <a:rPr lang="en-US" dirty="0"/>
              <a:t>##	Section title</a:t>
            </a:r>
          </a:p>
          <a:p>
            <a:pPr lvl="0"/>
            <a:r>
              <a:rPr lang="en-US" dirty="0"/>
              <a:t>##	Section title</a:t>
            </a:r>
          </a:p>
        </p:txBody>
      </p:sp>
    </p:spTree>
    <p:extLst>
      <p:ext uri="{BB962C8B-B14F-4D97-AF65-F5344CB8AC3E}">
        <p14:creationId xmlns:p14="http://schemas.microsoft.com/office/powerpoint/2010/main" val="3720663272"/>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2"/>
            <a:ext cx="11339774" cy="1223171"/>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rgbClr val="000000"/>
                </a:solidFill>
              </a:defRPr>
            </a:lvl2pPr>
            <a:lvl3pPr marL="448193" indent="0">
              <a:spcBef>
                <a:spcPts val="0"/>
              </a:spcBef>
              <a:spcAft>
                <a:spcPts val="1274"/>
              </a:spcAft>
              <a:buNone/>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dirty="0"/>
              <a:t>First level Segoe UI 26pt</a:t>
            </a:r>
          </a:p>
          <a:p>
            <a:pPr lvl="1"/>
            <a:r>
              <a:rPr lang="en-US" dirty="0"/>
              <a:t>Second level Segoe UI 20pt</a:t>
            </a:r>
          </a:p>
          <a:p>
            <a:pPr lvl="2"/>
            <a:r>
              <a:rPr lang="en-US" dirty="0"/>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302551"/>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dirty="0"/>
              <a:t>Heading Segoe UI </a:t>
            </a:r>
            <a:r>
              <a:rPr lang="en-US" dirty="0" err="1"/>
              <a:t>Semibold</a:t>
            </a:r>
            <a:r>
              <a:rPr lang="en-US" dirty="0"/>
              <a:t> 32pt</a:t>
            </a:r>
          </a:p>
        </p:txBody>
      </p:sp>
    </p:spTree>
    <p:extLst>
      <p:ext uri="{BB962C8B-B14F-4D97-AF65-F5344CB8AC3E}">
        <p14:creationId xmlns:p14="http://schemas.microsoft.com/office/powerpoint/2010/main" val="4056634165"/>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302551"/>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dirty="0"/>
              <a:t>Heading Segoe UI </a:t>
            </a:r>
            <a:r>
              <a:rPr lang="en-US" dirty="0" err="1"/>
              <a:t>Semibold</a:t>
            </a:r>
            <a:r>
              <a:rPr lang="en-US" dirty="0"/>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991608"/>
            <a:ext cx="11339774" cy="271592"/>
          </a:xfrm>
        </p:spPr>
        <p:txBody>
          <a:bodyPr wrap="square" lIns="0" tIns="0" rIns="0" bIns="0">
            <a:spAutoFit/>
          </a:bodyPr>
          <a:lstStyle>
            <a:lvl1pPr marL="0" indent="0">
              <a:lnSpc>
                <a:spcPct val="90000"/>
              </a:lnSpc>
              <a:spcBef>
                <a:spcPts val="0"/>
              </a:spcBef>
              <a:spcAft>
                <a:spcPts val="1274"/>
              </a:spcAft>
              <a:buNone/>
              <a:defRPr sz="1961"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dirty="0"/>
              <a:t>Subtitle Segoe UI</a:t>
            </a:r>
          </a:p>
        </p:txBody>
      </p:sp>
    </p:spTree>
    <p:extLst>
      <p:ext uri="{BB962C8B-B14F-4D97-AF65-F5344CB8AC3E}">
        <p14:creationId xmlns:p14="http://schemas.microsoft.com/office/powerpoint/2010/main" val="3532315719"/>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302551"/>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dirty="0"/>
              <a:t>Title</a:t>
            </a:r>
          </a:p>
        </p:txBody>
      </p:sp>
    </p:spTree>
    <p:extLst>
      <p:ext uri="{BB962C8B-B14F-4D97-AF65-F5344CB8AC3E}">
        <p14:creationId xmlns:p14="http://schemas.microsoft.com/office/powerpoint/2010/main" val="627486959"/>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4" y="2135537"/>
            <a:ext cx="3632388" cy="2583813"/>
          </a:xfrm>
          <a:blipFill>
            <a:blip r:embed="rId2" cstate="screen">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dirty="0"/>
              <a:t>Drop photo here</a:t>
            </a:r>
          </a:p>
        </p:txBody>
      </p:sp>
      <p:sp>
        <p:nvSpPr>
          <p:cNvPr id="12" name="Picture Placeholder 10"/>
          <p:cNvSpPr>
            <a:spLocks noGrp="1"/>
          </p:cNvSpPr>
          <p:nvPr>
            <p:ph type="pic" sz="quarter" idx="15" hasCustomPrompt="1"/>
          </p:nvPr>
        </p:nvSpPr>
        <p:spPr>
          <a:xfrm>
            <a:off x="4281364" y="2135537"/>
            <a:ext cx="3623050" cy="2583813"/>
          </a:xfrm>
          <a:blipFill>
            <a:blip r:embed="rId3"/>
            <a:stretch>
              <a:fillRect/>
            </a:stretch>
          </a:blipFill>
        </p:spPr>
        <p:txBody>
          <a:bodyPr anchor="ctr">
            <a:noAutofit/>
          </a:bodyPr>
          <a:lstStyle>
            <a:lvl1pPr marL="0" indent="0" algn="ctr">
              <a:buNone/>
              <a:defRPr sz="1961">
                <a:solidFill>
                  <a:schemeClr val="bg2"/>
                </a:solidFill>
                <a:latin typeface="+mj-lt"/>
              </a:defRPr>
            </a:lvl1pPr>
          </a:lstStyle>
          <a:p>
            <a:r>
              <a:rPr lang="en-US" dirty="0"/>
              <a:t>Drop photo here</a:t>
            </a:r>
          </a:p>
        </p:txBody>
      </p:sp>
      <p:sp>
        <p:nvSpPr>
          <p:cNvPr id="13" name="Picture Placeholder 10"/>
          <p:cNvSpPr>
            <a:spLocks noGrp="1"/>
          </p:cNvSpPr>
          <p:nvPr>
            <p:ph type="pic" sz="quarter" idx="16" hasCustomPrompt="1"/>
          </p:nvPr>
        </p:nvSpPr>
        <p:spPr>
          <a:xfrm>
            <a:off x="8126963" y="2135536"/>
            <a:ext cx="3634002" cy="2583814"/>
          </a:xfrm>
          <a:blipFill>
            <a:blip r:embed="rId4"/>
            <a:stretch>
              <a:fillRect/>
            </a:stretch>
          </a:blipFill>
        </p:spPr>
        <p:txBody>
          <a:bodyPr anchor="ctr">
            <a:noAutofit/>
          </a:bodyPr>
          <a:lstStyle>
            <a:lvl1pPr marL="0" indent="0" algn="ctr">
              <a:buNone/>
              <a:defRPr sz="1961">
                <a:solidFill>
                  <a:schemeClr val="bg2"/>
                </a:solidFill>
                <a:latin typeface="+mj-lt"/>
              </a:defRPr>
            </a:lvl1pPr>
          </a:lstStyle>
          <a:p>
            <a:r>
              <a:rPr lang="en-US" dirty="0"/>
              <a:t>Drop photo here</a:t>
            </a:r>
          </a:p>
        </p:txBody>
      </p:sp>
      <p:sp>
        <p:nvSpPr>
          <p:cNvPr id="5" name="Text Placeholder 4"/>
          <p:cNvSpPr>
            <a:spLocks noGrp="1"/>
          </p:cNvSpPr>
          <p:nvPr>
            <p:ph type="body" sz="quarter" idx="11" hasCustomPrompt="1"/>
          </p:nvPr>
        </p:nvSpPr>
        <p:spPr>
          <a:xfrm>
            <a:off x="426424" y="4927922"/>
            <a:ext cx="3630521" cy="1307666"/>
          </a:xfrm>
        </p:spPr>
        <p:txBody>
          <a:bodyPr lIns="0" tIns="0" rIns="0" bIns="0"/>
          <a:lstStyle>
            <a:lvl1pPr marL="0" indent="0">
              <a:lnSpc>
                <a:spcPct val="100000"/>
              </a:lnSpc>
              <a:spcBef>
                <a:spcPts val="0"/>
              </a:spcBef>
              <a:spcAft>
                <a:spcPts val="784"/>
              </a:spcAft>
              <a:buNone/>
              <a:defRPr sz="1568" b="1">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16</a:t>
            </a:r>
          </a:p>
          <a:p>
            <a:pPr lvl="1"/>
            <a:r>
              <a:rPr lang="en-US" dirty="0"/>
              <a:t>Body copy Segoe Regular 16.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a:t>
            </a:r>
            <a:r>
              <a:rPr lang="en-US" dirty="0"/>
              <a:t>.</a:t>
            </a:r>
          </a:p>
        </p:txBody>
      </p:sp>
      <p:sp>
        <p:nvSpPr>
          <p:cNvPr id="9" name="Text Placeholder 4"/>
          <p:cNvSpPr>
            <a:spLocks noGrp="1"/>
          </p:cNvSpPr>
          <p:nvPr>
            <p:ph type="body" sz="quarter" idx="12" hasCustomPrompt="1"/>
          </p:nvPr>
        </p:nvSpPr>
        <p:spPr>
          <a:xfrm>
            <a:off x="4281361" y="4927922"/>
            <a:ext cx="3623050"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16</a:t>
            </a:r>
          </a:p>
          <a:p>
            <a:pPr lvl="1"/>
            <a:r>
              <a:rPr lang="en-US" dirty="0"/>
              <a:t>Body copy Segoe Regular 16.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a:t>
            </a:r>
            <a:r>
              <a:rPr lang="en-US" dirty="0"/>
              <a:t>.</a:t>
            </a:r>
          </a:p>
        </p:txBody>
      </p:sp>
      <p:sp>
        <p:nvSpPr>
          <p:cNvPr id="10" name="Text Placeholder 4"/>
          <p:cNvSpPr>
            <a:spLocks noGrp="1"/>
          </p:cNvSpPr>
          <p:nvPr>
            <p:ph type="body" sz="quarter" idx="13" hasCustomPrompt="1"/>
          </p:nvPr>
        </p:nvSpPr>
        <p:spPr>
          <a:xfrm>
            <a:off x="8126963" y="4927922"/>
            <a:ext cx="3630521"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dirty="0"/>
              <a:t>Paragraph title Segoe UI bold 16</a:t>
            </a:r>
          </a:p>
          <a:p>
            <a:pPr lvl="1"/>
            <a:r>
              <a:rPr lang="en-US" dirty="0"/>
              <a:t>Body copy Segoe Regular 16.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a:t>
            </a:r>
            <a:r>
              <a:rPr lang="en-US" dirty="0"/>
              <a: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lvl1pPr>
          </a:lstStyle>
          <a:p>
            <a:r>
              <a:rPr lang="en-US" dirty="0"/>
              <a:t>Photo layout 2</a:t>
            </a:r>
          </a:p>
        </p:txBody>
      </p:sp>
    </p:spTree>
    <p:extLst>
      <p:ext uri="{BB962C8B-B14F-4D97-AF65-F5344CB8AC3E}">
        <p14:creationId xmlns:p14="http://schemas.microsoft.com/office/powerpoint/2010/main" val="709800683"/>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3035808"/>
            <a:ext cx="64008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grpSp>
        <p:nvGrpSpPr>
          <p:cNvPr id="26" name="Group 25">
            <a:extLst>
              <a:ext uri="{FF2B5EF4-FFF2-40B4-BE49-F238E27FC236}">
                <a16:creationId xmlns:a16="http://schemas.microsoft.com/office/drawing/2014/main" id="{94867548-8B9A-436D-9AB6-D7EA0AC78267}"/>
              </a:ext>
            </a:extLst>
          </p:cNvPr>
          <p:cNvGrpSpPr/>
          <p:nvPr/>
        </p:nvGrpSpPr>
        <p:grpSpPr bwMode="ltGray">
          <a:xfrm>
            <a:off x="6256117" y="-21838"/>
            <a:ext cx="5932086" cy="6890047"/>
            <a:chOff x="6256117" y="-21839"/>
            <a:chExt cx="5932086" cy="6890047"/>
          </a:xfrm>
        </p:grpSpPr>
        <p:grpSp>
          <p:nvGrpSpPr>
            <p:cNvPr id="27" name="Group 26">
              <a:extLst>
                <a:ext uri="{FF2B5EF4-FFF2-40B4-BE49-F238E27FC236}">
                  <a16:creationId xmlns:a16="http://schemas.microsoft.com/office/drawing/2014/main" id="{E298AA2D-C933-41C0-B3A0-5E1B5429C617}"/>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DE45CCA4-1611-4A15-8D76-0CD4304233D4}"/>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0" name="Freeform: Shape 59">
                <a:extLst>
                  <a:ext uri="{FF2B5EF4-FFF2-40B4-BE49-F238E27FC236}">
                    <a16:creationId xmlns:a16="http://schemas.microsoft.com/office/drawing/2014/main" id="{BB20432D-F3B6-4212-B616-45AD62D0A8BA}"/>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1" name="Freeform: Shape 60">
                <a:extLst>
                  <a:ext uri="{FF2B5EF4-FFF2-40B4-BE49-F238E27FC236}">
                    <a16:creationId xmlns:a16="http://schemas.microsoft.com/office/drawing/2014/main" id="{5CB285A8-E7EF-4B70-8B71-2D09BE26853D}"/>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2" name="Freeform: Shape 61">
                <a:extLst>
                  <a:ext uri="{FF2B5EF4-FFF2-40B4-BE49-F238E27FC236}">
                    <a16:creationId xmlns:a16="http://schemas.microsoft.com/office/drawing/2014/main" id="{1D552378-B8A4-40F9-8A64-367F9EC304F0}"/>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3" name="Freeform: Shape 62">
                <a:extLst>
                  <a:ext uri="{FF2B5EF4-FFF2-40B4-BE49-F238E27FC236}">
                    <a16:creationId xmlns:a16="http://schemas.microsoft.com/office/drawing/2014/main" id="{6DED4FF8-FEAE-4CC0-8F5B-9FC2B47E570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4" name="Freeform: Shape 63">
                <a:extLst>
                  <a:ext uri="{FF2B5EF4-FFF2-40B4-BE49-F238E27FC236}">
                    <a16:creationId xmlns:a16="http://schemas.microsoft.com/office/drawing/2014/main" id="{54DD2AD2-299E-4049-881B-2BC838B6DB02}"/>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5" name="Freeform: Shape 64">
                <a:extLst>
                  <a:ext uri="{FF2B5EF4-FFF2-40B4-BE49-F238E27FC236}">
                    <a16:creationId xmlns:a16="http://schemas.microsoft.com/office/drawing/2014/main" id="{430A103C-9EC8-479D-9AEA-2FA30D0B683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6" name="Freeform: Shape 65">
                <a:extLst>
                  <a:ext uri="{FF2B5EF4-FFF2-40B4-BE49-F238E27FC236}">
                    <a16:creationId xmlns:a16="http://schemas.microsoft.com/office/drawing/2014/main" id="{FF762A67-8800-4EDC-ACA0-235237807007}"/>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7" name="Freeform: Shape 66">
                <a:extLst>
                  <a:ext uri="{FF2B5EF4-FFF2-40B4-BE49-F238E27FC236}">
                    <a16:creationId xmlns:a16="http://schemas.microsoft.com/office/drawing/2014/main" id="{0C1E21E3-4EFA-46DB-B62D-888B912FEC3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dirty="0"/>
              </a:p>
            </p:txBody>
          </p:sp>
          <p:sp>
            <p:nvSpPr>
              <p:cNvPr id="68" name="Freeform: Shape 67">
                <a:extLst>
                  <a:ext uri="{FF2B5EF4-FFF2-40B4-BE49-F238E27FC236}">
                    <a16:creationId xmlns:a16="http://schemas.microsoft.com/office/drawing/2014/main" id="{5C90FB2C-AED4-45EF-B005-A6F9315E6638}"/>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9" name="Freeform: Shape 68">
                <a:extLst>
                  <a:ext uri="{FF2B5EF4-FFF2-40B4-BE49-F238E27FC236}">
                    <a16:creationId xmlns:a16="http://schemas.microsoft.com/office/drawing/2014/main" id="{69EFEACE-63D5-4DE9-AE7A-022D10CBBAD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70" name="Freeform: Shape 69">
                <a:extLst>
                  <a:ext uri="{FF2B5EF4-FFF2-40B4-BE49-F238E27FC236}">
                    <a16:creationId xmlns:a16="http://schemas.microsoft.com/office/drawing/2014/main" id="{183FC86B-2504-437F-9155-736D3776FBC0}"/>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71" name="Freeform: Shape 70">
                <a:extLst>
                  <a:ext uri="{FF2B5EF4-FFF2-40B4-BE49-F238E27FC236}">
                    <a16:creationId xmlns:a16="http://schemas.microsoft.com/office/drawing/2014/main" id="{4BE281D9-0C46-4685-8A97-79D102C868ED}"/>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72" name="Freeform: Shape 71">
                <a:extLst>
                  <a:ext uri="{FF2B5EF4-FFF2-40B4-BE49-F238E27FC236}">
                    <a16:creationId xmlns:a16="http://schemas.microsoft.com/office/drawing/2014/main" id="{0B982782-C326-41A6-88DF-60D0069AAC1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73" name="Freeform: Shape 72">
                <a:extLst>
                  <a:ext uri="{FF2B5EF4-FFF2-40B4-BE49-F238E27FC236}">
                    <a16:creationId xmlns:a16="http://schemas.microsoft.com/office/drawing/2014/main" id="{C69C78E5-CDD7-45AD-9FAC-A193057F255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74" name="Freeform: Shape 73">
                <a:extLst>
                  <a:ext uri="{FF2B5EF4-FFF2-40B4-BE49-F238E27FC236}">
                    <a16:creationId xmlns:a16="http://schemas.microsoft.com/office/drawing/2014/main" id="{95E678CA-56AB-4822-8F79-1B384711F464}"/>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cxnSp>
            <p:nvCxnSpPr>
              <p:cNvPr id="75" name="Straight Connector 74">
                <a:extLst>
                  <a:ext uri="{FF2B5EF4-FFF2-40B4-BE49-F238E27FC236}">
                    <a16:creationId xmlns:a16="http://schemas.microsoft.com/office/drawing/2014/main" id="{94D454C8-0C5D-4654-B977-447674D5459E}"/>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7FD26513-923A-4E4E-88AB-484CF7F390D1}"/>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75F3DAB6-E46E-498F-AC8D-245DB12E86FA}"/>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00"/>
              </a:p>
            </p:txBody>
          </p:sp>
          <p:sp>
            <p:nvSpPr>
              <p:cNvPr id="34" name="Freeform: Shape 33">
                <a:extLst>
                  <a:ext uri="{FF2B5EF4-FFF2-40B4-BE49-F238E27FC236}">
                    <a16:creationId xmlns:a16="http://schemas.microsoft.com/office/drawing/2014/main" id="{2FF22795-13BD-4A36-8B98-FAE4B2B9567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00"/>
              </a:p>
            </p:txBody>
          </p:sp>
          <p:sp>
            <p:nvSpPr>
              <p:cNvPr id="58" name="Freeform: Shape 57">
                <a:extLst>
                  <a:ext uri="{FF2B5EF4-FFF2-40B4-BE49-F238E27FC236}">
                    <a16:creationId xmlns:a16="http://schemas.microsoft.com/office/drawing/2014/main" id="{26E68192-BBC2-4E66-BC2E-A6F5E839A4EC}"/>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grpSp>
        <p:grpSp>
          <p:nvGrpSpPr>
            <p:cNvPr id="29" name="Group 28">
              <a:extLst>
                <a:ext uri="{FF2B5EF4-FFF2-40B4-BE49-F238E27FC236}">
                  <a16:creationId xmlns:a16="http://schemas.microsoft.com/office/drawing/2014/main" id="{874CE4AB-E3EC-4485-A9DB-D3875DE15509}"/>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18D9197E-BD70-40A3-872D-2F635C47602A}"/>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31" name="Freeform: Shape 30">
                <a:extLst>
                  <a:ext uri="{FF2B5EF4-FFF2-40B4-BE49-F238E27FC236}">
                    <a16:creationId xmlns:a16="http://schemas.microsoft.com/office/drawing/2014/main" id="{DA35C218-6C8E-4E07-9EA7-15A37B43AD66}"/>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32" name="Freeform: Shape 31">
                <a:extLst>
                  <a:ext uri="{FF2B5EF4-FFF2-40B4-BE49-F238E27FC236}">
                    <a16:creationId xmlns:a16="http://schemas.microsoft.com/office/drawing/2014/main" id="{647F6A62-B1EC-420D-A385-9A9A03966E9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dirty="0"/>
              </a:p>
            </p:txBody>
          </p:sp>
        </p:grpSp>
      </p:grpSp>
    </p:spTree>
    <p:extLst>
      <p:ext uri="{BB962C8B-B14F-4D97-AF65-F5344CB8AC3E}">
        <p14:creationId xmlns:p14="http://schemas.microsoft.com/office/powerpoint/2010/main" val="1358901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1" y="2145841"/>
            <a:ext cx="5780073" cy="3756460"/>
          </a:xfrm>
        </p:spPr>
        <p:txBody>
          <a:bodyPr anchor="ctr">
            <a:noAutofit/>
          </a:bodyPr>
          <a:lstStyle>
            <a:lvl1pPr algn="ctr">
              <a:defRPr sz="1961">
                <a:latin typeface="+mj-lt"/>
              </a:defRPr>
            </a:lvl1pPr>
          </a:lstStyle>
          <a:p>
            <a:r>
              <a:rPr lang="en-US" dirty="0"/>
              <a:t>Drop photo here</a:t>
            </a:r>
          </a:p>
        </p:txBody>
      </p:sp>
      <p:sp>
        <p:nvSpPr>
          <p:cNvPr id="4" name="Text Placeholder 3"/>
          <p:cNvSpPr>
            <a:spLocks noGrp="1"/>
          </p:cNvSpPr>
          <p:nvPr>
            <p:ph type="body" sz="quarter" idx="10" hasCustomPrompt="1"/>
          </p:nvPr>
        </p:nvSpPr>
        <p:spPr>
          <a:xfrm>
            <a:off x="426424" y="2145841"/>
            <a:ext cx="513817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dirty="0"/>
              <a:t>Subhead Segoe UI 26pt</a:t>
            </a:r>
          </a:p>
          <a:p>
            <a:pPr lvl="0"/>
            <a:r>
              <a:rPr lang="pt-BR" dirty="0"/>
              <a:t>Subhead Segoe UI 26pt</a:t>
            </a:r>
          </a:p>
          <a:p>
            <a:pPr lvl="0"/>
            <a:r>
              <a:rPr lang="pt-BR" dirty="0"/>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dirty="0"/>
              <a:t>Device layout</a:t>
            </a:r>
          </a:p>
        </p:txBody>
      </p:sp>
    </p:spTree>
    <p:extLst>
      <p:ext uri="{BB962C8B-B14F-4D97-AF65-F5344CB8AC3E}">
        <p14:creationId xmlns:p14="http://schemas.microsoft.com/office/powerpoint/2010/main" val="772743365"/>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26425" y="1599723"/>
            <a:ext cx="3632388"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897219" y="1958468"/>
            <a:ext cx="2698612" cy="2411476"/>
          </a:xfrm>
        </p:spPr>
        <p:txBody>
          <a:bodyPr anchor="ctr">
            <a:noAutofit/>
          </a:bodyPr>
          <a:lstStyle>
            <a:lvl1pPr marL="0" indent="0" algn="ctr">
              <a:buNone/>
              <a:defRPr sz="1961">
                <a:solidFill>
                  <a:schemeClr val="tx2"/>
                </a:solidFill>
                <a:latin typeface="+mj-lt"/>
              </a:defRPr>
            </a:lvl1pPr>
          </a:lstStyle>
          <a:p>
            <a:pPr lvl="0"/>
            <a:r>
              <a:rPr lang="en-US" dirty="0"/>
              <a:t> </a:t>
            </a:r>
          </a:p>
        </p:txBody>
      </p:sp>
      <p:sp>
        <p:nvSpPr>
          <p:cNvPr id="6" name="Rectangle 5"/>
          <p:cNvSpPr/>
          <p:nvPr userDrawn="1"/>
        </p:nvSpPr>
        <p:spPr bwMode="auto">
          <a:xfrm>
            <a:off x="4281363" y="1599723"/>
            <a:ext cx="3623052"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26965" y="1599723"/>
            <a:ext cx="3635499"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746694" y="1958468"/>
            <a:ext cx="2698612" cy="2411476"/>
          </a:xfrm>
        </p:spPr>
        <p:txBody>
          <a:bodyPr anchor="ctr">
            <a:noAutofit/>
          </a:bodyPr>
          <a:lstStyle>
            <a:lvl1pPr marL="0" indent="0" algn="ctr">
              <a:buNone/>
              <a:defRPr sz="1961">
                <a:solidFill>
                  <a:schemeClr val="tx2"/>
                </a:solidFill>
                <a:latin typeface="+mj-lt"/>
              </a:defRPr>
            </a:lvl1pPr>
          </a:lstStyle>
          <a:p>
            <a:pPr lvl="0"/>
            <a:r>
              <a:rPr lang="en-US" dirty="0"/>
              <a:t> </a:t>
            </a:r>
          </a:p>
        </p:txBody>
      </p:sp>
      <p:sp>
        <p:nvSpPr>
          <p:cNvPr id="18" name="Content Placeholder 15"/>
          <p:cNvSpPr>
            <a:spLocks noGrp="1"/>
          </p:cNvSpPr>
          <p:nvPr userDrawn="1">
            <p:ph sz="quarter" idx="19" hasCustomPrompt="1"/>
          </p:nvPr>
        </p:nvSpPr>
        <p:spPr>
          <a:xfrm>
            <a:off x="8598490" y="1958468"/>
            <a:ext cx="2698612" cy="2411476"/>
          </a:xfrm>
        </p:spPr>
        <p:txBody>
          <a:bodyPr anchor="ctr">
            <a:noAutofit/>
          </a:bodyPr>
          <a:lstStyle>
            <a:lvl1pPr marL="0" indent="0" algn="ctr">
              <a:buNone/>
              <a:defRPr sz="1961">
                <a:solidFill>
                  <a:schemeClr val="tx2"/>
                </a:solidFill>
                <a:latin typeface="+mj-lt"/>
              </a:defRPr>
            </a:lvl1pPr>
          </a:lstStyle>
          <a:p>
            <a:pPr lvl="0"/>
            <a:r>
              <a:rPr lang="en-US" dirty="0"/>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dirty="0"/>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26425" y="4927922"/>
            <a:ext cx="3627659" cy="1307666"/>
          </a:xfrm>
        </p:spPr>
        <p:txBody>
          <a:bodyPr lIns="0" tIns="0" rIns="0" bIns="0"/>
          <a:lstStyle>
            <a:lvl1pPr marL="0" indent="0">
              <a:lnSpc>
                <a:spcPct val="100000"/>
              </a:lnSpc>
              <a:spcBef>
                <a:spcPts val="0"/>
              </a:spcBef>
              <a:spcAft>
                <a:spcPts val="784"/>
              </a:spcAft>
              <a:buNone/>
              <a:defRPr sz="1568" b="1">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16</a:t>
            </a:r>
          </a:p>
          <a:p>
            <a:pPr lvl="1"/>
            <a:r>
              <a:rPr lang="en-US" dirty="0"/>
              <a:t>Body copy Segoe Regular 16.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a:t>
            </a:r>
            <a:r>
              <a:rPr lang="en-US" dirty="0"/>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281362" y="4927922"/>
            <a:ext cx="3623051"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16</a:t>
            </a:r>
          </a:p>
          <a:p>
            <a:pPr lvl="1"/>
            <a:r>
              <a:rPr lang="en-US" dirty="0"/>
              <a:t>Body copy Segoe Regular 16.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a:t>
            </a:r>
            <a:r>
              <a:rPr lang="en-US" dirty="0"/>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126963" y="4927922"/>
            <a:ext cx="3635502"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dirty="0"/>
              <a:t>Paragraph title Segoe UI bold 16</a:t>
            </a:r>
          </a:p>
          <a:p>
            <a:pPr lvl="1"/>
            <a:r>
              <a:rPr lang="en-US" dirty="0"/>
              <a:t>Body copy Segoe Regular 16.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a:t>
            </a:r>
            <a:r>
              <a:rPr lang="en-US" dirty="0"/>
              <a:t>.</a:t>
            </a:r>
          </a:p>
        </p:txBody>
      </p:sp>
    </p:spTree>
    <p:extLst>
      <p:ext uri="{BB962C8B-B14F-4D97-AF65-F5344CB8AC3E}">
        <p14:creationId xmlns:p14="http://schemas.microsoft.com/office/powerpoint/2010/main" val="3233892605"/>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109046"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214840"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20633"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26426"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26424" y="435824"/>
            <a:ext cx="11336039" cy="744014"/>
          </a:xfrm>
        </p:spPr>
        <p:txBody>
          <a:bodyPr/>
          <a:lstStyle>
            <a:lvl1pPr>
              <a:defRPr/>
            </a:lvl1pPr>
          </a:lstStyle>
          <a:p>
            <a:r>
              <a:rPr lang="en-US" dirty="0"/>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p:spPr>
        <p:txBody>
          <a:bodyPr anchor="ctr">
            <a:noAutofit/>
          </a:bodyPr>
          <a:lstStyle>
            <a:lvl1pPr marL="0" indent="0" algn="ctr">
              <a:buNone/>
              <a:defRPr sz="1961">
                <a:solidFill>
                  <a:schemeClr val="tx2"/>
                </a:solidFill>
                <a:latin typeface="+mj-lt"/>
              </a:defRPr>
            </a:lvl1pPr>
          </a:lstStyle>
          <a:p>
            <a:pPr lvl="0"/>
            <a:r>
              <a:rPr lang="en-US" dirty="0"/>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p:spPr>
        <p:txBody>
          <a:bodyPr anchor="ctr">
            <a:noAutofit/>
          </a:bodyPr>
          <a:lstStyle>
            <a:lvl1pPr marL="0" indent="0" algn="ctr">
              <a:buNone/>
              <a:defRPr sz="1961">
                <a:solidFill>
                  <a:schemeClr val="tx2"/>
                </a:solidFill>
                <a:latin typeface="+mj-lt"/>
              </a:defRPr>
            </a:lvl1pPr>
          </a:lstStyle>
          <a:p>
            <a:pPr lvl="0"/>
            <a:r>
              <a:rPr lang="en-US" dirty="0"/>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26426" y="4927922"/>
            <a:ext cx="2653417" cy="1307666"/>
          </a:xfrm>
        </p:spPr>
        <p:txBody>
          <a:bodyPr lIns="0" tIns="0" rIns="0" bIns="0"/>
          <a:lstStyle>
            <a:lvl1pPr marL="0" indent="0">
              <a:lnSpc>
                <a:spcPct val="100000"/>
              </a:lnSpc>
              <a:spcBef>
                <a:spcPts val="0"/>
              </a:spcBef>
              <a:spcAft>
                <a:spcPts val="784"/>
              </a:spcAft>
              <a:buNone/>
              <a:defRPr sz="1568" b="1">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16</a:t>
            </a:r>
          </a:p>
          <a:p>
            <a:pPr lvl="1"/>
            <a:r>
              <a:rPr lang="en-US" dirty="0"/>
              <a:t>Body copy Segoe Regular 16. </a:t>
            </a:r>
            <a:r>
              <a:rPr lang="en-US" dirty="0" err="1"/>
              <a:t>Cavorest</a:t>
            </a:r>
            <a:r>
              <a:rPr lang="en-US" dirty="0"/>
              <a:t> a </a:t>
            </a:r>
            <a:r>
              <a:rPr lang="en-US" dirty="0" err="1"/>
              <a:t>aut</a:t>
            </a:r>
            <a:r>
              <a:rPr lang="en-US" dirty="0"/>
              <a:t> arum quam id eat ape </a:t>
            </a:r>
            <a:r>
              <a:rPr lang="en-US" dirty="0" err="1"/>
              <a:t>est</a:t>
            </a:r>
            <a:r>
              <a:rPr lang="en-US" dirty="0"/>
              <a:t>, qui </a:t>
            </a:r>
            <a:r>
              <a:rPr lang="en-US" dirty="0" err="1"/>
              <a:t>sinc</a:t>
            </a:r>
            <a:r>
              <a:rPr lang="en-US" dirty="0"/>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3" y="4927922"/>
            <a:ext cx="2653417"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16</a:t>
            </a:r>
          </a:p>
          <a:p>
            <a:pPr lvl="1"/>
            <a:r>
              <a:rPr lang="en-US" dirty="0"/>
              <a:t>Body copy Segoe Regular 16. </a:t>
            </a:r>
            <a:r>
              <a:rPr lang="en-US" dirty="0" err="1"/>
              <a:t>Cavorest</a:t>
            </a:r>
            <a:r>
              <a:rPr lang="en-US" dirty="0"/>
              <a:t> a </a:t>
            </a:r>
            <a:r>
              <a:rPr lang="en-US" dirty="0" err="1"/>
              <a:t>aut</a:t>
            </a:r>
            <a:r>
              <a:rPr lang="en-US" dirty="0"/>
              <a:t> arum quam id eat ape </a:t>
            </a:r>
            <a:r>
              <a:rPr lang="en-US" dirty="0" err="1"/>
              <a:t>est</a:t>
            </a:r>
            <a:r>
              <a:rPr lang="en-US" dirty="0"/>
              <a:t>, qui </a:t>
            </a:r>
            <a:r>
              <a:rPr lang="en-US" dirty="0" err="1"/>
              <a:t>sinc</a:t>
            </a:r>
            <a:r>
              <a:rPr lang="en-US" dirty="0"/>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0" y="4927922"/>
            <a:ext cx="2653417"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dirty="0"/>
              <a:t>Paragraph title Segoe UI bold 16</a:t>
            </a:r>
          </a:p>
          <a:p>
            <a:pPr lvl="1"/>
            <a:r>
              <a:rPr lang="en-US" dirty="0"/>
              <a:t>Body copy Segoe Regular 16. </a:t>
            </a:r>
            <a:r>
              <a:rPr lang="en-US" dirty="0" err="1"/>
              <a:t>Cavorest</a:t>
            </a:r>
            <a:r>
              <a:rPr lang="en-US" dirty="0"/>
              <a:t> a </a:t>
            </a:r>
            <a:r>
              <a:rPr lang="en-US" dirty="0" err="1"/>
              <a:t>aut</a:t>
            </a:r>
            <a:r>
              <a:rPr lang="en-US" dirty="0"/>
              <a:t> arum quam id eat ape </a:t>
            </a:r>
            <a:r>
              <a:rPr lang="en-US" dirty="0" err="1"/>
              <a:t>est</a:t>
            </a:r>
            <a:r>
              <a:rPr lang="en-US" dirty="0"/>
              <a:t>, qui </a:t>
            </a:r>
            <a:r>
              <a:rPr lang="en-US" dirty="0" err="1"/>
              <a:t>sinc</a:t>
            </a:r>
            <a:r>
              <a:rPr lang="en-US" dirty="0"/>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p:spPr>
        <p:txBody>
          <a:bodyPr anchor="ctr">
            <a:noAutofit/>
          </a:bodyPr>
          <a:lstStyle>
            <a:lvl1pPr marL="0" indent="0" algn="ctr">
              <a:buNone/>
              <a:defRPr sz="1961">
                <a:solidFill>
                  <a:schemeClr val="tx2"/>
                </a:solidFill>
                <a:latin typeface="+mj-lt"/>
              </a:defRPr>
            </a:lvl1pPr>
          </a:lstStyle>
          <a:p>
            <a:pPr lvl="0"/>
            <a:r>
              <a:rPr lang="en-US" dirty="0"/>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p:spPr>
        <p:txBody>
          <a:bodyPr anchor="ctr">
            <a:noAutofit/>
          </a:bodyPr>
          <a:lstStyle>
            <a:lvl1pPr marL="0" indent="0" algn="ctr">
              <a:buNone/>
              <a:defRPr sz="1961">
                <a:solidFill>
                  <a:schemeClr val="tx2"/>
                </a:solidFill>
                <a:latin typeface="+mj-lt"/>
              </a:defRPr>
            </a:lvl1pPr>
          </a:lstStyle>
          <a:p>
            <a:pPr lvl="0"/>
            <a:r>
              <a:rPr lang="en-US" dirty="0"/>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109046" y="4927922"/>
            <a:ext cx="2653417"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dirty="0"/>
              <a:t>Paragraph title Segoe UI bold 16</a:t>
            </a:r>
          </a:p>
          <a:p>
            <a:pPr lvl="1"/>
            <a:r>
              <a:rPr lang="en-US" dirty="0"/>
              <a:t>Body copy Segoe Regular 16. </a:t>
            </a:r>
            <a:r>
              <a:rPr lang="en-US" dirty="0" err="1"/>
              <a:t>Cavorest</a:t>
            </a:r>
            <a:r>
              <a:rPr lang="en-US" dirty="0"/>
              <a:t> a </a:t>
            </a:r>
            <a:r>
              <a:rPr lang="en-US" dirty="0" err="1"/>
              <a:t>aut</a:t>
            </a:r>
            <a:r>
              <a:rPr lang="en-US" dirty="0"/>
              <a:t> arum quam id eat ape </a:t>
            </a:r>
            <a:r>
              <a:rPr lang="en-US" dirty="0" err="1"/>
              <a:t>est</a:t>
            </a:r>
            <a:r>
              <a:rPr lang="en-US" dirty="0"/>
              <a:t>, qui </a:t>
            </a:r>
            <a:r>
              <a:rPr lang="en-US" dirty="0" err="1"/>
              <a:t>sinc</a:t>
            </a:r>
            <a:r>
              <a:rPr lang="en-US" dirty="0"/>
              <a:t>.</a:t>
            </a:r>
          </a:p>
        </p:txBody>
      </p:sp>
    </p:spTree>
    <p:extLst>
      <p:ext uri="{BB962C8B-B14F-4D97-AF65-F5344CB8AC3E}">
        <p14:creationId xmlns:p14="http://schemas.microsoft.com/office/powerpoint/2010/main" val="206917936"/>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2135536"/>
            <a:ext cx="11336039" cy="4288197"/>
          </a:xfrm>
        </p:spPr>
        <p:txBody>
          <a:bodyPr bIns="1737360" anchor="ctr">
            <a:noAutofit/>
          </a:bodyPr>
          <a:lstStyle>
            <a:lvl1pPr algn="ctr">
              <a:defRPr sz="1961">
                <a:solidFill>
                  <a:srgbClr val="000000"/>
                </a:solidFill>
                <a:latin typeface="+mj-lt"/>
              </a:defRPr>
            </a:lvl1pPr>
          </a:lstStyle>
          <a:p>
            <a:r>
              <a:rPr lang="en-US"/>
              <a:t>Click icon to add table</a:t>
            </a:r>
            <a:endParaRPr lang="en-US" dirty="0"/>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dirty="0"/>
              <a:t>Table layout</a:t>
            </a:r>
          </a:p>
        </p:txBody>
      </p:sp>
    </p:spTree>
    <p:extLst>
      <p:ext uri="{BB962C8B-B14F-4D97-AF65-F5344CB8AC3E}">
        <p14:creationId xmlns:p14="http://schemas.microsoft.com/office/powerpoint/2010/main" val="2176274650"/>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rgbClr val="000000"/>
                </a:solidFill>
              </a:defRPr>
            </a:lvl1pPr>
          </a:lstStyle>
          <a:p>
            <a:pPr marL="0" lvl="0">
              <a:lnSpc>
                <a:spcPts val="5490"/>
              </a:lnSpc>
            </a:pPr>
            <a:r>
              <a:rPr lang="en-US" dirty="0"/>
              <a:t>Section title</a:t>
            </a:r>
          </a:p>
        </p:txBody>
      </p:sp>
    </p:spTree>
    <p:extLst>
      <p:ext uri="{BB962C8B-B14F-4D97-AF65-F5344CB8AC3E}">
        <p14:creationId xmlns:p14="http://schemas.microsoft.com/office/powerpoint/2010/main" val="3127359593"/>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Section title black">
    <p:bg>
      <p:bgRef idx="1001">
        <a:schemeClr val="bg1"/>
      </p:bgRef>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1"/>
                </a:solidFill>
              </a:defRPr>
            </a:lvl1pPr>
          </a:lstStyle>
          <a:p>
            <a:pPr marL="0" lvl="0">
              <a:lnSpc>
                <a:spcPts val="5490"/>
              </a:lnSpc>
            </a:pPr>
            <a:r>
              <a:rPr lang="en-US" dirty="0"/>
              <a:t>Section title</a:t>
            </a:r>
          </a:p>
        </p:txBody>
      </p:sp>
    </p:spTree>
    <p:extLst>
      <p:ext uri="{BB962C8B-B14F-4D97-AF65-F5344CB8AC3E}">
        <p14:creationId xmlns:p14="http://schemas.microsoft.com/office/powerpoint/2010/main" val="172116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Section title blue">
    <p:bg>
      <p:bgRef idx="1001">
        <a:schemeClr val="bg2"/>
      </p:bgRef>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1"/>
                </a:solidFill>
              </a:defRPr>
            </a:lvl1pPr>
          </a:lstStyle>
          <a:p>
            <a:pPr marL="0" lvl="0">
              <a:lnSpc>
                <a:spcPts val="5490"/>
              </a:lnSpc>
            </a:pPr>
            <a:r>
              <a:rPr lang="en-US" dirty="0"/>
              <a:t>Section title</a:t>
            </a:r>
          </a:p>
        </p:txBody>
      </p:sp>
    </p:spTree>
    <p:extLst>
      <p:ext uri="{BB962C8B-B14F-4D97-AF65-F5344CB8AC3E}">
        <p14:creationId xmlns:p14="http://schemas.microsoft.com/office/powerpoint/2010/main" val="6609849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7" name="Picture 6" descr="A person in a blue shirt&#10;&#10;Description generated with high confidence">
            <a:extLst>
              <a:ext uri="{FF2B5EF4-FFF2-40B4-BE49-F238E27FC236}">
                <a16:creationId xmlns:a16="http://schemas.microsoft.com/office/drawing/2014/main" id="{6ED214DD-0EEC-4ACC-A022-15CDD9C0AD0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190264" cy="6857996"/>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rgbClr val="000000"/>
                </a:solidFill>
              </a:defRPr>
            </a:lvl1pPr>
          </a:lstStyle>
          <a:p>
            <a:pPr marL="0" lvl="0">
              <a:lnSpc>
                <a:spcPts val="5490"/>
              </a:lnSpc>
            </a:pPr>
            <a:r>
              <a:rPr lang="en-US" dirty="0"/>
              <a:t>Section title</a:t>
            </a:r>
          </a:p>
        </p:txBody>
      </p:sp>
    </p:spTree>
    <p:extLst>
      <p:ext uri="{BB962C8B-B14F-4D97-AF65-F5344CB8AC3E}">
        <p14:creationId xmlns:p14="http://schemas.microsoft.com/office/powerpoint/2010/main" val="1379120493"/>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20243828"/>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26424" y="1829711"/>
            <a:ext cx="7477989" cy="1473396"/>
          </a:xfrm>
          <a:noFill/>
        </p:spPr>
        <p:txBody>
          <a:bodyPr lIns="0" tIns="0" rIns="0" bIns="0" anchor="t" anchorCtr="0"/>
          <a:lstStyle>
            <a:lvl1pPr>
              <a:lnSpc>
                <a:spcPct val="100000"/>
              </a:lnSpc>
              <a:spcAft>
                <a:spcPts val="1274"/>
              </a:spcAft>
              <a:defRPr sz="2549" spc="-147" baseline="0">
                <a:solidFill>
                  <a:schemeClr val="tx1"/>
                </a:solidFill>
              </a:defRPr>
            </a:lvl1pPr>
          </a:lstStyle>
          <a:p>
            <a:r>
              <a:rPr lang="en-US" dirty="0"/>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rgbClr val="000000"/>
                </a:solidFill>
                <a:cs typeface="Segoe UI" pitchFamily="34" charset="0"/>
              </a:rPr>
              <a:t>© Copyright Microsoft Corporation. All rights reserved. </a:t>
            </a:r>
          </a:p>
        </p:txBody>
      </p:sp>
      <p:pic>
        <p:nvPicPr>
          <p:cNvPr id="8" name="Picture 7">
            <a:extLst>
              <a:ext uri="{FF2B5EF4-FFF2-40B4-BE49-F238E27FC236}">
                <a16:creationId xmlns:a16="http://schemas.microsoft.com/office/drawing/2014/main" id="{944C8B45-9D01-4389-94BD-CBAF3D8B350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1034016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3035808"/>
            <a:ext cx="64008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grpSp>
        <p:nvGrpSpPr>
          <p:cNvPr id="26" name="Group 25">
            <a:extLst>
              <a:ext uri="{FF2B5EF4-FFF2-40B4-BE49-F238E27FC236}">
                <a16:creationId xmlns:a16="http://schemas.microsoft.com/office/drawing/2014/main" id="{2BBF7881-8D09-4F22-B10B-0916A242A2CD}"/>
              </a:ext>
            </a:extLst>
          </p:cNvPr>
          <p:cNvGrpSpPr/>
          <p:nvPr/>
        </p:nvGrpSpPr>
        <p:grpSpPr bwMode="ltGray">
          <a:xfrm>
            <a:off x="6256117" y="-21838"/>
            <a:ext cx="5932086" cy="6890047"/>
            <a:chOff x="6256117" y="-21839"/>
            <a:chExt cx="5932086" cy="6890047"/>
          </a:xfrm>
        </p:grpSpPr>
        <p:grpSp>
          <p:nvGrpSpPr>
            <p:cNvPr id="27" name="Group 26">
              <a:extLst>
                <a:ext uri="{FF2B5EF4-FFF2-40B4-BE49-F238E27FC236}">
                  <a16:creationId xmlns:a16="http://schemas.microsoft.com/office/drawing/2014/main" id="{F5B1D67C-D600-4009-9F96-DBD9F692B67A}"/>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589ED409-83AE-42D1-A29E-F5ACE1D5379C}"/>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0" name="Freeform: Shape 59">
                <a:extLst>
                  <a:ext uri="{FF2B5EF4-FFF2-40B4-BE49-F238E27FC236}">
                    <a16:creationId xmlns:a16="http://schemas.microsoft.com/office/drawing/2014/main" id="{A47E83EE-C7AB-4851-AC1F-A2E965DE8A4F}"/>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1" name="Freeform: Shape 60">
                <a:extLst>
                  <a:ext uri="{FF2B5EF4-FFF2-40B4-BE49-F238E27FC236}">
                    <a16:creationId xmlns:a16="http://schemas.microsoft.com/office/drawing/2014/main" id="{117874BE-F982-46B6-83B3-569DB8A26C11}"/>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2" name="Freeform: Shape 61">
                <a:extLst>
                  <a:ext uri="{FF2B5EF4-FFF2-40B4-BE49-F238E27FC236}">
                    <a16:creationId xmlns:a16="http://schemas.microsoft.com/office/drawing/2014/main" id="{172B84FE-1FBD-4DB0-A1BB-1D393BABFD96}"/>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3" name="Freeform: Shape 62">
                <a:extLst>
                  <a:ext uri="{FF2B5EF4-FFF2-40B4-BE49-F238E27FC236}">
                    <a16:creationId xmlns:a16="http://schemas.microsoft.com/office/drawing/2014/main" id="{F0612185-AF46-47F9-B984-65C416463817}"/>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4" name="Freeform: Shape 63">
                <a:extLst>
                  <a:ext uri="{FF2B5EF4-FFF2-40B4-BE49-F238E27FC236}">
                    <a16:creationId xmlns:a16="http://schemas.microsoft.com/office/drawing/2014/main" id="{1F4FE628-8992-4D3C-9177-54650A419B37}"/>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5" name="Freeform: Shape 64">
                <a:extLst>
                  <a:ext uri="{FF2B5EF4-FFF2-40B4-BE49-F238E27FC236}">
                    <a16:creationId xmlns:a16="http://schemas.microsoft.com/office/drawing/2014/main" id="{9EB1F0C1-51BC-433D-B643-499296AD9EB3}"/>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6" name="Freeform: Shape 65">
                <a:extLst>
                  <a:ext uri="{FF2B5EF4-FFF2-40B4-BE49-F238E27FC236}">
                    <a16:creationId xmlns:a16="http://schemas.microsoft.com/office/drawing/2014/main" id="{1F95DA3E-A7A9-4898-8537-3057A04A80B1}"/>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7" name="Freeform: Shape 66">
                <a:extLst>
                  <a:ext uri="{FF2B5EF4-FFF2-40B4-BE49-F238E27FC236}">
                    <a16:creationId xmlns:a16="http://schemas.microsoft.com/office/drawing/2014/main" id="{A0885F40-F98C-4749-AF50-8D882201C7B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dirty="0"/>
              </a:p>
            </p:txBody>
          </p:sp>
          <p:sp>
            <p:nvSpPr>
              <p:cNvPr id="68" name="Freeform: Shape 67">
                <a:extLst>
                  <a:ext uri="{FF2B5EF4-FFF2-40B4-BE49-F238E27FC236}">
                    <a16:creationId xmlns:a16="http://schemas.microsoft.com/office/drawing/2014/main" id="{5DF4BDA5-0196-465B-9592-AD537FCE4B9C}"/>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9" name="Freeform: Shape 68">
                <a:extLst>
                  <a:ext uri="{FF2B5EF4-FFF2-40B4-BE49-F238E27FC236}">
                    <a16:creationId xmlns:a16="http://schemas.microsoft.com/office/drawing/2014/main" id="{2C953882-CF21-4072-808A-AFC6C6427081}"/>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70" name="Freeform: Shape 69">
                <a:extLst>
                  <a:ext uri="{FF2B5EF4-FFF2-40B4-BE49-F238E27FC236}">
                    <a16:creationId xmlns:a16="http://schemas.microsoft.com/office/drawing/2014/main" id="{24ACD3F6-35BF-4463-9A90-5F5B9025D6D9}"/>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71" name="Freeform: Shape 70">
                <a:extLst>
                  <a:ext uri="{FF2B5EF4-FFF2-40B4-BE49-F238E27FC236}">
                    <a16:creationId xmlns:a16="http://schemas.microsoft.com/office/drawing/2014/main" id="{36E0228F-415B-4662-977D-90C5D263A103}"/>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72" name="Freeform: Shape 71">
                <a:extLst>
                  <a:ext uri="{FF2B5EF4-FFF2-40B4-BE49-F238E27FC236}">
                    <a16:creationId xmlns:a16="http://schemas.microsoft.com/office/drawing/2014/main" id="{BBA85FE8-C6CE-42AD-9924-C426CEBA2C5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73" name="Freeform: Shape 72">
                <a:extLst>
                  <a:ext uri="{FF2B5EF4-FFF2-40B4-BE49-F238E27FC236}">
                    <a16:creationId xmlns:a16="http://schemas.microsoft.com/office/drawing/2014/main" id="{50FBB4D3-1D1C-41F7-856E-89287C5609D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74" name="Freeform: Shape 73">
                <a:extLst>
                  <a:ext uri="{FF2B5EF4-FFF2-40B4-BE49-F238E27FC236}">
                    <a16:creationId xmlns:a16="http://schemas.microsoft.com/office/drawing/2014/main" id="{2F5EE762-48D4-46D8-8ECD-7595053F7D6E}"/>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cxnSp>
            <p:nvCxnSpPr>
              <p:cNvPr id="75" name="Straight Connector 74">
                <a:extLst>
                  <a:ext uri="{FF2B5EF4-FFF2-40B4-BE49-F238E27FC236}">
                    <a16:creationId xmlns:a16="http://schemas.microsoft.com/office/drawing/2014/main" id="{5602528A-0204-4F83-A3CC-B19E5ED41C75}"/>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570E694A-2FDE-4ED0-B17A-283BAEEEBC3F}"/>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3014F876-92BB-450A-A3A6-EB7B6C2CB558}"/>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00"/>
              </a:p>
            </p:txBody>
          </p:sp>
          <p:sp>
            <p:nvSpPr>
              <p:cNvPr id="34" name="Freeform: Shape 33">
                <a:extLst>
                  <a:ext uri="{FF2B5EF4-FFF2-40B4-BE49-F238E27FC236}">
                    <a16:creationId xmlns:a16="http://schemas.microsoft.com/office/drawing/2014/main" id="{1AFE4E51-6693-4C7C-9EE7-633EA9AAA2AC}"/>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00"/>
              </a:p>
            </p:txBody>
          </p:sp>
          <p:sp>
            <p:nvSpPr>
              <p:cNvPr id="58" name="Freeform: Shape 57">
                <a:extLst>
                  <a:ext uri="{FF2B5EF4-FFF2-40B4-BE49-F238E27FC236}">
                    <a16:creationId xmlns:a16="http://schemas.microsoft.com/office/drawing/2014/main" id="{522550D5-A578-4C33-B405-092D50801565}"/>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grpSp>
        <p:grpSp>
          <p:nvGrpSpPr>
            <p:cNvPr id="29" name="Group 28">
              <a:extLst>
                <a:ext uri="{FF2B5EF4-FFF2-40B4-BE49-F238E27FC236}">
                  <a16:creationId xmlns:a16="http://schemas.microsoft.com/office/drawing/2014/main" id="{6A5C88A0-A89F-42B9-B5E5-623E0E0D7555}"/>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C4AD7328-AEE6-43BE-8744-DE52D5F8CC2E}"/>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31" name="Freeform: Shape 30">
                <a:extLst>
                  <a:ext uri="{FF2B5EF4-FFF2-40B4-BE49-F238E27FC236}">
                    <a16:creationId xmlns:a16="http://schemas.microsoft.com/office/drawing/2014/main" id="{90DC1356-0D84-4394-B0FF-A91903B8585E}"/>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32" name="Freeform: Shape 31">
                <a:extLst>
                  <a:ext uri="{FF2B5EF4-FFF2-40B4-BE49-F238E27FC236}">
                    <a16:creationId xmlns:a16="http://schemas.microsoft.com/office/drawing/2014/main" id="{5CA4391C-EE34-4D39-AC03-6D3272F213DC}"/>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dirty="0"/>
              </a:p>
            </p:txBody>
          </p:sp>
        </p:grpSp>
      </p:grpSp>
    </p:spTree>
    <p:extLst>
      <p:ext uri="{BB962C8B-B14F-4D97-AF65-F5344CB8AC3E}">
        <p14:creationId xmlns:p14="http://schemas.microsoft.com/office/powerpoint/2010/main" val="2888470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hank you blu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4"/>
              </a:spcAft>
              <a:defRPr sz="2549" spc="-147" baseline="0">
                <a:solidFill>
                  <a:schemeClr val="tx1"/>
                </a:solidFill>
              </a:defRPr>
            </a:lvl1pPr>
          </a:lstStyle>
          <a:p>
            <a:r>
              <a:rPr lang="en-US" dirty="0"/>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Tree>
    <p:extLst>
      <p:ext uri="{BB962C8B-B14F-4D97-AF65-F5344CB8AC3E}">
        <p14:creationId xmlns:p14="http://schemas.microsoft.com/office/powerpoint/2010/main" val="15775417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1.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85021752"/>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grpSp>
        <p:nvGrpSpPr>
          <p:cNvPr id="26" name="Group 25">
            <a:extLst>
              <a:ext uri="{FF2B5EF4-FFF2-40B4-BE49-F238E27FC236}">
                <a16:creationId xmlns:a16="http://schemas.microsoft.com/office/drawing/2014/main" id="{2BBF7881-8D09-4F22-B10B-0916A242A2CD}"/>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F5B1D67C-D600-4009-9F96-DBD9F692B67A}"/>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589ED409-83AE-42D1-A29E-F5ACE1D5379C}"/>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A47E83EE-C7AB-4851-AC1F-A2E965DE8A4F}"/>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117874BE-F982-46B6-83B3-569DB8A26C11}"/>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72B84FE-1FBD-4DB0-A1BB-1D393BABFD96}"/>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F0612185-AF46-47F9-B984-65C416463817}"/>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1F4FE628-8992-4D3C-9177-54650A419B37}"/>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9EB1F0C1-51BC-433D-B643-499296AD9EB3}"/>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1F95DA3E-A7A9-4898-8537-3057A04A80B1}"/>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A0885F40-F98C-4749-AF50-8D882201C7B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5DF4BDA5-0196-465B-9592-AD537FCE4B9C}"/>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2C953882-CF21-4072-808A-AFC6C6427081}"/>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24ACD3F6-35BF-4463-9A90-5F5B9025D6D9}"/>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36E0228F-415B-4662-977D-90C5D263A103}"/>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BBA85FE8-C6CE-42AD-9924-C426CEBA2C5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50FBB4D3-1D1C-41F7-856E-89287C5609D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F5EE762-48D4-46D8-8ECD-7595053F7D6E}"/>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5" name="Straight Connector 74">
                <a:extLst>
                  <a:ext uri="{FF2B5EF4-FFF2-40B4-BE49-F238E27FC236}">
                    <a16:creationId xmlns:a16="http://schemas.microsoft.com/office/drawing/2014/main" id="{5602528A-0204-4F83-A3CC-B19E5ED41C75}"/>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570E694A-2FDE-4ED0-B17A-283BAEEEBC3F}"/>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3014F876-92BB-450A-A3A6-EB7B6C2CB558}"/>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4" name="Freeform: Shape 33">
                <a:extLst>
                  <a:ext uri="{FF2B5EF4-FFF2-40B4-BE49-F238E27FC236}">
                    <a16:creationId xmlns:a16="http://schemas.microsoft.com/office/drawing/2014/main" id="{1AFE4E51-6693-4C7C-9EE7-633EA9AAA2AC}"/>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8" name="Freeform: Shape 57">
                <a:extLst>
                  <a:ext uri="{FF2B5EF4-FFF2-40B4-BE49-F238E27FC236}">
                    <a16:creationId xmlns:a16="http://schemas.microsoft.com/office/drawing/2014/main" id="{522550D5-A578-4C33-B405-092D50801565}"/>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29" name="Group 28">
              <a:extLst>
                <a:ext uri="{FF2B5EF4-FFF2-40B4-BE49-F238E27FC236}">
                  <a16:creationId xmlns:a16="http://schemas.microsoft.com/office/drawing/2014/main" id="{6A5C88A0-A89F-42B9-B5E5-623E0E0D7555}"/>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C4AD7328-AEE6-43BE-8744-DE52D5F8CC2E}"/>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90DC1356-0D84-4394-B0FF-A91903B8585E}"/>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5CA4391C-EE34-4D39-AC03-6D3272F213DC}"/>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3797998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userDrawn="1">
  <p:cSld name="1_Title &amp; body slide (with bullets)">
    <p:spTree>
      <p:nvGrpSpPr>
        <p:cNvPr id="1" name=""/>
        <p:cNvGrpSpPr/>
        <p:nvPr/>
      </p:nvGrpSpPr>
      <p:grpSpPr>
        <a:xfrm>
          <a:off x="0" y="0"/>
          <a:ext cx="0" cy="0"/>
          <a:chOff x="0" y="0"/>
          <a:chExt cx="0" cy="0"/>
        </a:xfrm>
      </p:grpSpPr>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5" y="302551"/>
            <a:ext cx="7586360" cy="758022"/>
          </a:xfrm>
          <a:prstGeom prst="rect">
            <a:avLst/>
          </a:prstGeom>
        </p:spPr>
        <p:txBody>
          <a:bodyPr vert="horz" wrap="square" lIns="91440" tIns="164592" rIns="0" bIns="0" rtlCol="0" anchor="t">
            <a:noAutofit/>
          </a:bodyPr>
          <a:lstStyle>
            <a:lvl1pPr>
              <a:defRPr>
                <a:solidFill>
                  <a:srgbClr val="000000"/>
                </a:solidFill>
              </a:defRPr>
            </a:lvl1pPr>
          </a:lstStyle>
          <a:p>
            <a:r>
              <a:rPr lang="en-US" dirty="0"/>
              <a:t>Heading Segoe UI </a:t>
            </a:r>
            <a:r>
              <a:rPr lang="en-US" dirty="0" err="1"/>
              <a:t>Semibold</a:t>
            </a:r>
            <a:r>
              <a:rPr lang="en-US" dirty="0"/>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991608"/>
            <a:ext cx="7588860" cy="271592"/>
          </a:xfrm>
        </p:spPr>
        <p:txBody>
          <a:bodyPr wrap="square" lIns="91440" tIns="0" rIns="0" bIns="0">
            <a:spAutoFit/>
          </a:bodyPr>
          <a:lstStyle>
            <a:lvl1pPr marL="0" indent="0">
              <a:lnSpc>
                <a:spcPct val="90000"/>
              </a:lnSpc>
              <a:spcBef>
                <a:spcPts val="0"/>
              </a:spcBef>
              <a:spcAft>
                <a:spcPts val="1274"/>
              </a:spcAft>
              <a:buNone/>
              <a:defRPr sz="1961"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dirty="0"/>
              <a:t>Subtitle Segoe UI</a:t>
            </a:r>
          </a:p>
        </p:txBody>
      </p:sp>
      <p:sp>
        <p:nvSpPr>
          <p:cNvPr id="4" name="Text Placeholder 3">
            <a:extLst>
              <a:ext uri="{FF2B5EF4-FFF2-40B4-BE49-F238E27FC236}">
                <a16:creationId xmlns:a16="http://schemas.microsoft.com/office/drawing/2014/main" id="{FA7626C7-7042-4BA3-8CEC-E87FE515C1F8}"/>
              </a:ext>
            </a:extLst>
          </p:cNvPr>
          <p:cNvSpPr>
            <a:spLocks noGrp="1"/>
          </p:cNvSpPr>
          <p:nvPr>
            <p:ph type="body" sz="quarter" idx="10" hasCustomPrompt="1"/>
          </p:nvPr>
        </p:nvSpPr>
        <p:spPr>
          <a:xfrm>
            <a:off x="426424" y="2145841"/>
            <a:ext cx="7586360" cy="829458"/>
          </a:xfrm>
        </p:spPr>
        <p:txBody>
          <a:bodyPr wrap="square" lIns="91440" tIns="0" rIns="0" bIns="0">
            <a:spAutoFit/>
          </a:bodyPr>
          <a:lstStyle>
            <a:lvl1pPr marL="0" indent="0">
              <a:lnSpc>
                <a:spcPct val="90000"/>
              </a:lnSpc>
              <a:spcBef>
                <a:spcPts val="0"/>
              </a:spcBef>
              <a:spcAft>
                <a:spcPts val="988"/>
              </a:spcAft>
              <a:buNone/>
              <a:defRPr sz="1800" b="0" i="0">
                <a:solidFill>
                  <a:schemeClr val="tx2"/>
                </a:solidFill>
                <a:latin typeface="+mj-lt"/>
              </a:defRPr>
            </a:lvl1pPr>
            <a:lvl2pPr marL="0" indent="0">
              <a:lnSpc>
                <a:spcPct val="90000"/>
              </a:lnSpc>
              <a:spcBef>
                <a:spcPts val="0"/>
              </a:spcBef>
              <a:spcAft>
                <a:spcPts val="488"/>
              </a:spcAft>
              <a:buNone/>
              <a:defRPr sz="1600">
                <a:solidFill>
                  <a:srgbClr val="000000"/>
                </a:solidFill>
              </a:defRPr>
            </a:lvl2pPr>
            <a:lvl3pPr marL="0" indent="0">
              <a:spcBef>
                <a:spcPts val="0"/>
              </a:spcBef>
              <a:spcAft>
                <a:spcPts val="1274"/>
              </a:spcAft>
              <a:buNone/>
              <a:defRPr sz="1200" spc="20" baseline="0">
                <a:solidFill>
                  <a:schemeClr val="tx1"/>
                </a:solidFill>
                <a:latin typeface="+mj-lt"/>
              </a:defRPr>
            </a:lvl3pPr>
            <a:lvl4pPr marL="672290" indent="0">
              <a:spcBef>
                <a:spcPts val="0"/>
              </a:spcBef>
              <a:spcAft>
                <a:spcPts val="1274"/>
              </a:spcAft>
              <a:buNone/>
              <a:defRPr sz="1961"/>
            </a:lvl4pPr>
            <a:lvl5pPr marL="896386" indent="0">
              <a:buNone/>
              <a:defRPr/>
            </a:lvl5pPr>
          </a:lstStyle>
          <a:p>
            <a:pPr lvl="0"/>
            <a:r>
              <a:rPr lang="en-US" dirty="0"/>
              <a:t>First level Segoe UI 24pt</a:t>
            </a:r>
          </a:p>
          <a:p>
            <a:pPr lvl="1"/>
            <a:r>
              <a:rPr lang="en-US" dirty="0"/>
              <a:t>Second level Segoe UI 16pt</a:t>
            </a:r>
          </a:p>
          <a:p>
            <a:pPr lvl="2"/>
            <a:r>
              <a:rPr lang="en-US" dirty="0"/>
              <a:t>THIRD LEVEL SEGOE UI 12PT</a:t>
            </a:r>
          </a:p>
        </p:txBody>
      </p:sp>
    </p:spTree>
    <p:extLst>
      <p:ext uri="{BB962C8B-B14F-4D97-AF65-F5344CB8AC3E}">
        <p14:creationId xmlns:p14="http://schemas.microsoft.com/office/powerpoint/2010/main" val="3885392897"/>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Walk-in 1">
    <p:bg>
      <p:bgPr>
        <a:solidFill>
          <a:schemeClr val="accent2"/>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38F91980-4640-4420-B101-C9BEC37A107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8" name="TextBox 7">
            <a:extLst>
              <a:ext uri="{FF2B5EF4-FFF2-40B4-BE49-F238E27FC236}">
                <a16:creationId xmlns:a16="http://schemas.microsoft.com/office/drawing/2014/main" id="{29E379F3-BC61-44ED-8F9B-54F8B85025ED}"/>
              </a:ext>
            </a:extLst>
          </p:cNvPr>
          <p:cNvSpPr txBox="1"/>
          <p:nvPr userDrawn="1"/>
        </p:nvSpPr>
        <p:spPr>
          <a:xfrm>
            <a:off x="586581" y="4218495"/>
            <a:ext cx="2427588" cy="615553"/>
          </a:xfrm>
          <a:prstGeom prst="rect">
            <a:avLst/>
          </a:prstGeom>
          <a:noFill/>
        </p:spPr>
        <p:txBody>
          <a:bodyPr wrap="none" lIns="0" tIns="0" rIns="0" bIns="0" rtlCol="0">
            <a:spAutoFit/>
          </a:bodyPr>
          <a:lstStyle/>
          <a:p>
            <a:pPr algn="l"/>
            <a:r>
              <a:rPr lang="en-US" sz="2000" dirty="0">
                <a:gradFill>
                  <a:gsLst>
                    <a:gs pos="80176">
                      <a:schemeClr val="tx1"/>
                    </a:gs>
                    <a:gs pos="68282">
                      <a:schemeClr val="tx1"/>
                    </a:gs>
                  </a:gsLst>
                  <a:lin ang="5400000" scaled="0"/>
                </a:gradFill>
              </a:rPr>
              <a:t>February 11–15, 2019</a:t>
            </a:r>
          </a:p>
          <a:p>
            <a:pPr algn="l"/>
            <a:r>
              <a:rPr lang="en-US" sz="2000" dirty="0">
                <a:gradFill>
                  <a:gsLst>
                    <a:gs pos="80176">
                      <a:schemeClr val="tx1"/>
                    </a:gs>
                    <a:gs pos="68282">
                      <a:schemeClr val="tx1"/>
                    </a:gs>
                  </a:gsLst>
                  <a:lin ang="5400000" scaled="0"/>
                </a:gradFill>
              </a:rPr>
              <a:t>Seattle, WA</a:t>
            </a:r>
          </a:p>
        </p:txBody>
      </p:sp>
      <p:pic>
        <p:nvPicPr>
          <p:cNvPr id="11" name="Picture 10">
            <a:extLst>
              <a:ext uri="{FF2B5EF4-FFF2-40B4-BE49-F238E27FC236}">
                <a16:creationId xmlns:a16="http://schemas.microsoft.com/office/drawing/2014/main" id="{D7ADB113-B00E-4752-81DB-AE332342DDD1}"/>
              </a:ext>
            </a:extLst>
          </p:cNvPr>
          <p:cNvPicPr>
            <a:picLocks noChangeAspect="1"/>
          </p:cNvPicPr>
          <p:nvPr userDrawn="1"/>
        </p:nvPicPr>
        <p:blipFill rotWithShape="1">
          <a:blip r:embed="rId3"/>
          <a:srcRect l="487" t="16931" r="33333" b="24211"/>
          <a:stretch/>
        </p:blipFill>
        <p:spPr bwMode="black">
          <a:xfrm>
            <a:off x="5098119" y="585788"/>
            <a:ext cx="7093880" cy="6272211"/>
          </a:xfrm>
          <a:prstGeom prst="rect">
            <a:avLst/>
          </a:prstGeom>
        </p:spPr>
      </p:pic>
      <p:pic>
        <p:nvPicPr>
          <p:cNvPr id="13" name="Picture 12">
            <a:extLst>
              <a:ext uri="{FF2B5EF4-FFF2-40B4-BE49-F238E27FC236}">
                <a16:creationId xmlns:a16="http://schemas.microsoft.com/office/drawing/2014/main" id="{BEAA312A-DD58-46FD-BCDC-F49B62DD9C5A}"/>
              </a:ext>
            </a:extLst>
          </p:cNvPr>
          <p:cNvPicPr>
            <a:picLocks noChangeAspect="1"/>
          </p:cNvPicPr>
          <p:nvPr userDrawn="1"/>
        </p:nvPicPr>
        <p:blipFill>
          <a:blip r:embed="rId4"/>
          <a:stretch>
            <a:fillRect/>
          </a:stretch>
        </p:blipFill>
        <p:spPr bwMode="black">
          <a:xfrm>
            <a:off x="584200" y="2322537"/>
            <a:ext cx="3012187" cy="1524596"/>
          </a:xfrm>
          <a:prstGeom prst="rect">
            <a:avLst/>
          </a:prstGeom>
        </p:spPr>
      </p:pic>
    </p:spTree>
    <p:extLst>
      <p:ext uri="{BB962C8B-B14F-4D97-AF65-F5344CB8AC3E}">
        <p14:creationId xmlns:p14="http://schemas.microsoft.com/office/powerpoint/2010/main" val="5778655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Walk-in 2">
    <p:bg>
      <p:bgRef idx="1001">
        <a:schemeClr val="bg1"/>
      </p:bgRef>
    </p:bg>
    <p:spTree>
      <p:nvGrpSpPr>
        <p:cNvPr id="1" name=""/>
        <p:cNvGrpSpPr/>
        <p:nvPr/>
      </p:nvGrpSpPr>
      <p:grpSpPr>
        <a:xfrm>
          <a:off x="0" y="0"/>
          <a:ext cx="0" cy="0"/>
          <a:chOff x="0" y="0"/>
          <a:chExt cx="0" cy="0"/>
        </a:xfrm>
      </p:grpSpPr>
      <p:pic>
        <p:nvPicPr>
          <p:cNvPr id="3" name="Picture 2" descr="A group of people sitting in front of a crowd&#10;&#10;Description generated with very high confidence">
            <a:extLst>
              <a:ext uri="{FF2B5EF4-FFF2-40B4-BE49-F238E27FC236}">
                <a16:creationId xmlns:a16="http://schemas.microsoft.com/office/drawing/2014/main" id="{ADC57F9E-658E-424C-9EF1-3587089C95FB}"/>
              </a:ext>
            </a:extLst>
          </p:cNvPr>
          <p:cNvPicPr>
            <a:picLocks noChangeAspect="1"/>
          </p:cNvPicPr>
          <p:nvPr userDrawn="1"/>
        </p:nvPicPr>
        <p:blipFill rotWithShape="1">
          <a:blip r:embed="rId2"/>
          <a:srcRect l="14583" t="10804" r="39161" b="19692"/>
          <a:stretch/>
        </p:blipFill>
        <p:spPr>
          <a:xfrm>
            <a:off x="5333998" y="0"/>
            <a:ext cx="6858001" cy="6858000"/>
          </a:xfrm>
          <a:prstGeom prst="rect">
            <a:avLst/>
          </a:prstGeom>
        </p:spPr>
      </p:pic>
      <p:pic>
        <p:nvPicPr>
          <p:cNvPr id="10" name="MS logo gray - EMF" descr="Microsoft logo, gray text version">
            <a:extLst>
              <a:ext uri="{FF2B5EF4-FFF2-40B4-BE49-F238E27FC236}">
                <a16:creationId xmlns:a16="http://schemas.microsoft.com/office/drawing/2014/main" id="{B802B7FF-9FAE-427A-B679-4364FE2DB5F7}"/>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
        <p:nvSpPr>
          <p:cNvPr id="12" name="TextBox 11">
            <a:extLst>
              <a:ext uri="{FF2B5EF4-FFF2-40B4-BE49-F238E27FC236}">
                <a16:creationId xmlns:a16="http://schemas.microsoft.com/office/drawing/2014/main" id="{4731E8BB-BB76-41F9-856D-368DE9900663}"/>
              </a:ext>
            </a:extLst>
          </p:cNvPr>
          <p:cNvSpPr txBox="1"/>
          <p:nvPr userDrawn="1"/>
        </p:nvSpPr>
        <p:spPr>
          <a:xfrm>
            <a:off x="586581" y="4219064"/>
            <a:ext cx="2427588" cy="615553"/>
          </a:xfrm>
          <a:prstGeom prst="rect">
            <a:avLst/>
          </a:prstGeom>
          <a:noFill/>
        </p:spPr>
        <p:txBody>
          <a:bodyPr wrap="none" lIns="0" tIns="0" rIns="0" bIns="0" rtlCol="0">
            <a:spAutoFit/>
          </a:bodyPr>
          <a:lstStyle/>
          <a:p>
            <a:pPr algn="l"/>
            <a:r>
              <a:rPr lang="en-US" sz="2000" dirty="0">
                <a:gradFill>
                  <a:gsLst>
                    <a:gs pos="82234">
                      <a:schemeClr val="accent2"/>
                    </a:gs>
                    <a:gs pos="68282">
                      <a:schemeClr val="accent2"/>
                    </a:gs>
                  </a:gsLst>
                  <a:lin ang="5400000" scaled="0"/>
                </a:gradFill>
              </a:rPr>
              <a:t>February 11–15, 2019</a:t>
            </a:r>
          </a:p>
          <a:p>
            <a:pPr algn="l"/>
            <a:r>
              <a:rPr lang="en-US" sz="2000" dirty="0">
                <a:gradFill>
                  <a:gsLst>
                    <a:gs pos="82234">
                      <a:schemeClr val="accent2"/>
                    </a:gs>
                    <a:gs pos="68282">
                      <a:schemeClr val="accent2"/>
                    </a:gs>
                  </a:gsLst>
                  <a:lin ang="5400000" scaled="0"/>
                </a:gradFill>
              </a:rPr>
              <a:t>Seattle, WA</a:t>
            </a:r>
          </a:p>
        </p:txBody>
      </p:sp>
      <p:pic>
        <p:nvPicPr>
          <p:cNvPr id="13" name="Picture 12" descr="A close up of a sign&#10;&#10;Description generated with very high confidence">
            <a:extLst>
              <a:ext uri="{FF2B5EF4-FFF2-40B4-BE49-F238E27FC236}">
                <a16:creationId xmlns:a16="http://schemas.microsoft.com/office/drawing/2014/main" id="{29E6D70F-8056-4653-91E4-BE7FAAFEBA52}"/>
              </a:ext>
            </a:extLst>
          </p:cNvPr>
          <p:cNvPicPr>
            <a:picLocks noChangeAspect="1"/>
          </p:cNvPicPr>
          <p:nvPr userDrawn="1"/>
        </p:nvPicPr>
        <p:blipFill>
          <a:blip r:embed="rId4"/>
          <a:stretch>
            <a:fillRect/>
          </a:stretch>
        </p:blipFill>
        <p:spPr>
          <a:xfrm>
            <a:off x="584200" y="2322537"/>
            <a:ext cx="3012188" cy="1524596"/>
          </a:xfrm>
          <a:prstGeom prst="rect">
            <a:avLst/>
          </a:prstGeom>
        </p:spPr>
      </p:pic>
    </p:spTree>
    <p:extLst>
      <p:ext uri="{BB962C8B-B14F-4D97-AF65-F5344CB8AC3E}">
        <p14:creationId xmlns:p14="http://schemas.microsoft.com/office/powerpoint/2010/main" val="5144502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10" name="TextBox 7">
            <a:extLst>
              <a:ext uri="{FF2B5EF4-FFF2-40B4-BE49-F238E27FC236}">
                <a16:creationId xmlns:a16="http://schemas.microsoft.com/office/drawing/2014/main" id="{159B70CA-162C-4108-ACA6-CEEA047F6AE6}"/>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3602942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a:extLst>
              <a:ext uri="{FF2B5EF4-FFF2-40B4-BE49-F238E27FC236}">
                <a16:creationId xmlns:a16="http://schemas.microsoft.com/office/drawing/2014/main" id="{4F9C77CE-6642-4EB3-964C-4757236312BC}"/>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779859565"/>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a:extLst>
              <a:ext uri="{FF2B5EF4-FFF2-40B4-BE49-F238E27FC236}">
                <a16:creationId xmlns:a16="http://schemas.microsoft.com/office/drawing/2014/main" id="{F799E92C-66C0-42AC-B537-87624873AE0F}"/>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680806382"/>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a:extLst>
              <a:ext uri="{FF2B5EF4-FFF2-40B4-BE49-F238E27FC236}">
                <a16:creationId xmlns:a16="http://schemas.microsoft.com/office/drawing/2014/main" id="{443FF8C8-7F5A-4421-9447-1B05BF103B20}"/>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106657488"/>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5227844"/>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a:extLst>
              <a:ext uri="{FF2B5EF4-FFF2-40B4-BE49-F238E27FC236}">
                <a16:creationId xmlns:a16="http://schemas.microsoft.com/office/drawing/2014/main" id="{C7A7BB0F-782C-4D9F-9090-0EA61980C6A3}"/>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613045350"/>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3" name="TextBox 7">
            <a:extLst>
              <a:ext uri="{FF2B5EF4-FFF2-40B4-BE49-F238E27FC236}">
                <a16:creationId xmlns:a16="http://schemas.microsoft.com/office/drawing/2014/main" id="{19AF4754-F11E-4E8F-BBFA-9E489F861B0D}"/>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602548287"/>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endParaRPr lang="en-US" dirty="0"/>
          </a:p>
        </p:txBody>
      </p:sp>
      <p:sp>
        <p:nvSpPr>
          <p:cNvPr id="3" name="TextBox 7">
            <a:extLst>
              <a:ext uri="{FF2B5EF4-FFF2-40B4-BE49-F238E27FC236}">
                <a16:creationId xmlns:a16="http://schemas.microsoft.com/office/drawing/2014/main" id="{A4A6C387-0A1F-4F01-A189-777EA61C60EC}"/>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382683958"/>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endParaRPr lang="en-US" dirty="0"/>
          </a:p>
        </p:txBody>
      </p:sp>
      <p:sp>
        <p:nvSpPr>
          <p:cNvPr id="4" name="TextBox 7">
            <a:extLst>
              <a:ext uri="{FF2B5EF4-FFF2-40B4-BE49-F238E27FC236}">
                <a16:creationId xmlns:a16="http://schemas.microsoft.com/office/drawing/2014/main" id="{2616517D-D5CD-4ABF-BB07-27B705B1ED45}"/>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582908344"/>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
        <p:nvSpPr>
          <p:cNvPr id="3" name="TextBox 7">
            <a:extLst>
              <a:ext uri="{FF2B5EF4-FFF2-40B4-BE49-F238E27FC236}">
                <a16:creationId xmlns:a16="http://schemas.microsoft.com/office/drawing/2014/main" id="{0FA53395-9C25-4CB2-B341-C4A926CEFC07}"/>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435053589"/>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7">
            <a:extLst>
              <a:ext uri="{FF2B5EF4-FFF2-40B4-BE49-F238E27FC236}">
                <a16:creationId xmlns:a16="http://schemas.microsoft.com/office/drawing/2014/main" id="{E89C1FB2-6B75-46E5-9AA1-5BE3945FCA2E}"/>
              </a:ext>
            </a:extLst>
          </p:cNvPr>
          <p:cNvSpPr txBox="1"/>
          <p:nvPr userDrawn="1"/>
        </p:nvSpPr>
        <p:spPr bwMode="black">
          <a:xfrm>
            <a:off x="96520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897187255"/>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7">
            <a:extLst>
              <a:ext uri="{FF2B5EF4-FFF2-40B4-BE49-F238E27FC236}">
                <a16:creationId xmlns:a16="http://schemas.microsoft.com/office/drawing/2014/main" id="{FE5F5BCB-2E29-4CD6-911A-DE5C1CED1D5F}"/>
              </a:ext>
            </a:extLst>
          </p:cNvPr>
          <p:cNvSpPr txBox="1"/>
          <p:nvPr userDrawn="1"/>
        </p:nvSpPr>
        <p:spPr bwMode="black">
          <a:xfrm>
            <a:off x="96520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9162183"/>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7">
            <a:extLst>
              <a:ext uri="{FF2B5EF4-FFF2-40B4-BE49-F238E27FC236}">
                <a16:creationId xmlns:a16="http://schemas.microsoft.com/office/drawing/2014/main" id="{CE4895D9-8662-4A4F-98D4-0B8BC8B959B8}"/>
              </a:ext>
            </a:extLst>
          </p:cNvPr>
          <p:cNvSpPr txBox="1"/>
          <p:nvPr userDrawn="1"/>
        </p:nvSpPr>
        <p:spPr bwMode="black">
          <a:xfrm>
            <a:off x="96520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631596109"/>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12648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612648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4" name="Picture 3">
            <a:extLst>
              <a:ext uri="{FF2B5EF4-FFF2-40B4-BE49-F238E27FC236}">
                <a16:creationId xmlns:a16="http://schemas.microsoft.com/office/drawing/2014/main" id="{6557066C-5133-4E22-AE58-F2101DA24DED}"/>
              </a:ext>
            </a:extLst>
          </p:cNvPr>
          <p:cNvPicPr>
            <a:picLocks noChangeAspect="1"/>
          </p:cNvPicPr>
          <p:nvPr userDrawn="1"/>
        </p:nvPicPr>
        <p:blipFill rotWithShape="1">
          <a:blip r:embed="rId2"/>
          <a:srcRect l="487" t="16931" r="33333" b="24211"/>
          <a:stretch/>
        </p:blipFill>
        <p:spPr bwMode="invGray">
          <a:xfrm>
            <a:off x="5098119" y="585788"/>
            <a:ext cx="7093880" cy="6272211"/>
          </a:xfrm>
          <a:prstGeom prst="rect">
            <a:avLst/>
          </a:prstGeom>
        </p:spPr>
      </p:pic>
      <p:sp>
        <p:nvSpPr>
          <p:cNvPr id="6" name="TextBox 7">
            <a:extLst>
              <a:ext uri="{FF2B5EF4-FFF2-40B4-BE49-F238E27FC236}">
                <a16:creationId xmlns:a16="http://schemas.microsoft.com/office/drawing/2014/main" id="{64E1D9FA-9E2F-48CB-9D5D-F452A17FA04F}"/>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52169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126480" cy="498598"/>
          </a:xfrm>
          <a:noFill/>
        </p:spPr>
        <p:txBody>
          <a:bodyPr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3" name="Picture 2">
            <a:extLst>
              <a:ext uri="{FF2B5EF4-FFF2-40B4-BE49-F238E27FC236}">
                <a16:creationId xmlns:a16="http://schemas.microsoft.com/office/drawing/2014/main" id="{6AC853EF-249B-4DEC-B679-038CCEA0B936}"/>
              </a:ext>
            </a:extLst>
          </p:cNvPr>
          <p:cNvPicPr>
            <a:picLocks noChangeAspect="1"/>
          </p:cNvPicPr>
          <p:nvPr userDrawn="1"/>
        </p:nvPicPr>
        <p:blipFill rotWithShape="1">
          <a:blip r:embed="rId2"/>
          <a:srcRect l="487" t="16931" r="33333" b="24211"/>
          <a:stretch/>
        </p:blipFill>
        <p:spPr bwMode="invGray">
          <a:xfrm>
            <a:off x="5098119" y="585788"/>
            <a:ext cx="7093880" cy="6272211"/>
          </a:xfrm>
          <a:prstGeom prst="rect">
            <a:avLst/>
          </a:prstGeom>
        </p:spPr>
      </p:pic>
      <p:sp>
        <p:nvSpPr>
          <p:cNvPr id="4" name="TextBox 7">
            <a:extLst>
              <a:ext uri="{FF2B5EF4-FFF2-40B4-BE49-F238E27FC236}">
                <a16:creationId xmlns:a16="http://schemas.microsoft.com/office/drawing/2014/main" id="{E2C2C8D7-61A8-4984-AFD4-35DE8D9F804B}"/>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7456957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90606573"/>
      </p:ext>
    </p:extLst>
  </p:cSld>
  <p:clrMapOvr>
    <a:masterClrMapping/>
  </p:clrMapOvr>
  <p:transition>
    <p:fade/>
  </p:transition>
  <p:hf sldNum="0" hdr="0" ftr="0" dt="0"/>
  <p:extLst mod="1">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13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
        <p:nvSpPr>
          <p:cNvPr id="3" name="TextBox 7">
            <a:extLst>
              <a:ext uri="{FF2B5EF4-FFF2-40B4-BE49-F238E27FC236}">
                <a16:creationId xmlns:a16="http://schemas.microsoft.com/office/drawing/2014/main" id="{06A51A04-EF84-4B1B-9E21-8F15035DF979}"/>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2575375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540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
        <p:nvSpPr>
          <p:cNvPr id="3" name="TextBox 7">
            <a:extLst>
              <a:ext uri="{FF2B5EF4-FFF2-40B4-BE49-F238E27FC236}">
                <a16:creationId xmlns:a16="http://schemas.microsoft.com/office/drawing/2014/main" id="{5951E567-86DB-49D9-87EB-08DE2B1BC6D1}"/>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5465111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sp>
        <p:nvSpPr>
          <p:cNvPr id="2" name="TextBox 7">
            <a:extLst>
              <a:ext uri="{FF2B5EF4-FFF2-40B4-BE49-F238E27FC236}">
                <a16:creationId xmlns:a16="http://schemas.microsoft.com/office/drawing/2014/main" id="{2EF3E351-722F-45A0-BD85-698E055B98F1}"/>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76160808"/>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accent2"/>
        </a:solidFill>
        <a:effectLst/>
      </p:bgPr>
    </p:bg>
    <p:spTree>
      <p:nvGrpSpPr>
        <p:cNvPr id="1" name=""/>
        <p:cNvGrpSpPr/>
        <p:nvPr/>
      </p:nvGrpSpPr>
      <p:grpSpPr>
        <a:xfrm>
          <a:off x="0" y="0"/>
          <a:ext cx="0" cy="0"/>
          <a:chOff x="0" y="0"/>
          <a:chExt cx="0" cy="0"/>
        </a:xfrm>
      </p:grpSpPr>
      <p:sp>
        <p:nvSpPr>
          <p:cNvPr id="2" name="TextBox 7">
            <a:extLst>
              <a:ext uri="{FF2B5EF4-FFF2-40B4-BE49-F238E27FC236}">
                <a16:creationId xmlns:a16="http://schemas.microsoft.com/office/drawing/2014/main" id="{2C852AFA-BC02-44DE-94C3-845604AD057E}"/>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594794530"/>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hasCustomPrompt="1"/>
          </p:nvPr>
        </p:nvSpPr>
        <p:spPr/>
        <p:txBody>
          <a:bodyPr/>
          <a:lstStyle>
            <a:lvl1pPr>
              <a:defRPr/>
            </a:lvl1pPr>
          </a:lstStyle>
          <a:p>
            <a:r>
              <a:rPr lang="en-US" dirty="0"/>
              <a:t>Confidentiality slide</a:t>
            </a:r>
          </a:p>
        </p:txBody>
      </p:sp>
      <p:sp>
        <p:nvSpPr>
          <p:cNvPr id="3" name="TextBox 2">
            <a:extLst>
              <a:ext uri="{FF2B5EF4-FFF2-40B4-BE49-F238E27FC236}">
                <a16:creationId xmlns:a16="http://schemas.microsoft.com/office/drawing/2014/main" id="{DBD07666-5C5E-4C40-8C68-86D1F3CAB0C5}"/>
              </a:ext>
            </a:extLst>
          </p:cNvPr>
          <p:cNvSpPr txBox="1"/>
          <p:nvPr userDrawn="1"/>
        </p:nvSpPr>
        <p:spPr>
          <a:xfrm>
            <a:off x="584200" y="4173080"/>
            <a:ext cx="11022584" cy="2095958"/>
          </a:xfrm>
          <a:prstGeom prst="rect">
            <a:avLst/>
          </a:prstGeom>
          <a:noFill/>
        </p:spPr>
        <p:txBody>
          <a:bodyPr wrap="square" lIns="182880" tIns="146304" rIns="182880" bIns="146304" rtlCol="0" anchor="ctr">
            <a:spAutoFit/>
          </a:bodyPr>
          <a:lstStyle/>
          <a:p>
            <a:pPr algn="ctr">
              <a:lnSpc>
                <a:spcPct val="90000"/>
              </a:lnSpc>
              <a:spcBef>
                <a:spcPts val="1200"/>
              </a:spcBef>
              <a:spcAft>
                <a:spcPts val="600"/>
              </a:spcAft>
            </a:pPr>
            <a:r>
              <a:rPr lang="en-US" sz="2000" dirty="0">
                <a:gradFill>
                  <a:gsLst>
                    <a:gs pos="2917">
                      <a:schemeClr val="tx1"/>
                    </a:gs>
                    <a:gs pos="30000">
                      <a:schemeClr val="tx1"/>
                    </a:gs>
                  </a:gsLst>
                  <a:lin ang="5400000" scaled="0"/>
                </a:gradFill>
              </a:rPr>
              <a:t>Microsoft Ready content is </a:t>
            </a:r>
            <a:r>
              <a:rPr lang="en-US" sz="2000"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1200"/>
              </a:spcBef>
              <a:spcAft>
                <a:spcPts val="600"/>
              </a:spcAft>
            </a:pPr>
            <a:r>
              <a:rPr lang="en-US" sz="2000"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dirty="0">
                <a:gradFill>
                  <a:gsLst>
                    <a:gs pos="2917">
                      <a:schemeClr val="tx1"/>
                    </a:gs>
                    <a:gs pos="30000">
                      <a:schemeClr val="tx1"/>
                    </a:gs>
                  </a:gsLst>
                  <a:lin ang="5400000" scaled="0"/>
                </a:gradFill>
              </a:rPr>
              <a:t>post Microsoft Ready content to any blogs or external websites</a:t>
            </a:r>
          </a:p>
          <a:p>
            <a:pPr algn="ctr">
              <a:lnSpc>
                <a:spcPct val="90000"/>
              </a:lnSpc>
              <a:spcBef>
                <a:spcPts val="1200"/>
              </a:spcBef>
              <a:spcAft>
                <a:spcPts val="600"/>
              </a:spcAft>
            </a:pPr>
            <a:r>
              <a:rPr lang="en-US" sz="2000"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dirty="0">
                <a:gradFill>
                  <a:gsLst>
                    <a:gs pos="2917">
                      <a:schemeClr val="tx1"/>
                    </a:gs>
                    <a:gs pos="30000">
                      <a:schemeClr val="tx1"/>
                    </a:gs>
                  </a:gsLst>
                  <a:lin ang="5400000" scaled="0"/>
                </a:gradFill>
              </a:rPr>
              <a:t>take photos or video of sessions or slides throughout the Microsoft Ready event</a:t>
            </a:r>
          </a:p>
          <a:p>
            <a:pPr algn="ctr">
              <a:lnSpc>
                <a:spcPct val="90000"/>
              </a:lnSpc>
              <a:spcBef>
                <a:spcPts val="1200"/>
              </a:spcBef>
              <a:spcAft>
                <a:spcPts val="600"/>
              </a:spcAft>
            </a:pPr>
            <a:r>
              <a:rPr lang="en-US" sz="2000" dirty="0">
                <a:gradFill>
                  <a:gsLst>
                    <a:gs pos="2917">
                      <a:schemeClr val="tx1"/>
                    </a:gs>
                    <a:gs pos="30000">
                      <a:schemeClr val="tx1"/>
                    </a:gs>
                  </a:gsLst>
                  <a:lin ang="5400000" scaled="0"/>
                </a:gradFill>
              </a:rPr>
              <a:t>Content will be available to internal audiences on-demand post-event</a:t>
            </a:r>
          </a:p>
        </p:txBody>
      </p:sp>
      <p:sp>
        <p:nvSpPr>
          <p:cNvPr id="61" name="Oval 60">
            <a:extLst>
              <a:ext uri="{FF2B5EF4-FFF2-40B4-BE49-F238E27FC236}">
                <a16:creationId xmlns:a16="http://schemas.microsoft.com/office/drawing/2014/main" id="{A6B1A30E-72AA-4A8F-A97F-FD4B4989FC97}"/>
              </a:ext>
            </a:extLst>
          </p:cNvPr>
          <p:cNvSpPr/>
          <p:nvPr userDrawn="1"/>
        </p:nvSpPr>
        <p:spPr bwMode="gray">
          <a:xfrm>
            <a:off x="2697102"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4" name="Oval 123">
            <a:extLst>
              <a:ext uri="{FF2B5EF4-FFF2-40B4-BE49-F238E27FC236}">
                <a16:creationId xmlns:a16="http://schemas.microsoft.com/office/drawing/2014/main" id="{86F400F5-9FA0-4CE6-B207-5F2FF50C7927}"/>
              </a:ext>
            </a:extLst>
          </p:cNvPr>
          <p:cNvSpPr/>
          <p:nvPr userDrawn="1"/>
        </p:nvSpPr>
        <p:spPr bwMode="gray">
          <a:xfrm>
            <a:off x="5318069"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ndParaRPr>
          </a:p>
        </p:txBody>
      </p:sp>
      <p:grpSp>
        <p:nvGrpSpPr>
          <p:cNvPr id="123" name="Group 122">
            <a:extLst>
              <a:ext uri="{FF2B5EF4-FFF2-40B4-BE49-F238E27FC236}">
                <a16:creationId xmlns:a16="http://schemas.microsoft.com/office/drawing/2014/main" id="{BA797159-0B2F-4995-81D8-EBFFD05AB617}"/>
              </a:ext>
            </a:extLst>
          </p:cNvPr>
          <p:cNvGrpSpPr/>
          <p:nvPr userDrawn="1"/>
        </p:nvGrpSpPr>
        <p:grpSpPr bwMode="gray">
          <a:xfrm flipH="1">
            <a:off x="5901486" y="2178437"/>
            <a:ext cx="436044" cy="827404"/>
            <a:chOff x="5200650" y="1722438"/>
            <a:chExt cx="1797050" cy="3409950"/>
          </a:xfrm>
        </p:grpSpPr>
        <p:sp>
          <p:nvSpPr>
            <p:cNvPr id="105" name="Freeform 26">
              <a:extLst>
                <a:ext uri="{FF2B5EF4-FFF2-40B4-BE49-F238E27FC236}">
                  <a16:creationId xmlns:a16="http://schemas.microsoft.com/office/drawing/2014/main" id="{D5EE552A-CFE9-4D35-BDE3-A939AA559C23}"/>
                </a:ext>
              </a:extLst>
            </p:cNvPr>
            <p:cNvSpPr>
              <a:spLocks/>
            </p:cNvSpPr>
            <p:nvPr userDrawn="1"/>
          </p:nvSpPr>
          <p:spPr bwMode="gray">
            <a:xfrm>
              <a:off x="5200650" y="1722438"/>
              <a:ext cx="1797050" cy="3409950"/>
            </a:xfrm>
            <a:custGeom>
              <a:avLst/>
              <a:gdLst>
                <a:gd name="T0" fmla="*/ 497 w 543"/>
                <a:gd name="T1" fmla="*/ 0 h 1030"/>
                <a:gd name="T2" fmla="*/ 46 w 543"/>
                <a:gd name="T3" fmla="*/ 0 h 1030"/>
                <a:gd name="T4" fmla="*/ 0 w 543"/>
                <a:gd name="T5" fmla="*/ 46 h 1030"/>
                <a:gd name="T6" fmla="*/ 0 w 543"/>
                <a:gd name="T7" fmla="*/ 983 h 1030"/>
                <a:gd name="T8" fmla="*/ 46 w 543"/>
                <a:gd name="T9" fmla="*/ 1030 h 1030"/>
                <a:gd name="T10" fmla="*/ 497 w 543"/>
                <a:gd name="T11" fmla="*/ 1030 h 1030"/>
                <a:gd name="T12" fmla="*/ 543 w 543"/>
                <a:gd name="T13" fmla="*/ 983 h 1030"/>
                <a:gd name="T14" fmla="*/ 543 w 543"/>
                <a:gd name="T15" fmla="*/ 46 h 1030"/>
                <a:gd name="T16" fmla="*/ 497 w 543"/>
                <a:gd name="T17" fmla="*/ 0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3" h="1030">
                  <a:moveTo>
                    <a:pt x="497" y="0"/>
                  </a:moveTo>
                  <a:cubicBezTo>
                    <a:pt x="46" y="0"/>
                    <a:pt x="46" y="0"/>
                    <a:pt x="46" y="0"/>
                  </a:cubicBezTo>
                  <a:cubicBezTo>
                    <a:pt x="21" y="0"/>
                    <a:pt x="0" y="21"/>
                    <a:pt x="0" y="46"/>
                  </a:cubicBezTo>
                  <a:cubicBezTo>
                    <a:pt x="0" y="983"/>
                    <a:pt x="0" y="983"/>
                    <a:pt x="0" y="983"/>
                  </a:cubicBezTo>
                  <a:cubicBezTo>
                    <a:pt x="0" y="1009"/>
                    <a:pt x="21" y="1030"/>
                    <a:pt x="46" y="1030"/>
                  </a:cubicBezTo>
                  <a:cubicBezTo>
                    <a:pt x="497" y="1030"/>
                    <a:pt x="497" y="1030"/>
                    <a:pt x="497" y="1030"/>
                  </a:cubicBezTo>
                  <a:cubicBezTo>
                    <a:pt x="522" y="1030"/>
                    <a:pt x="543" y="1009"/>
                    <a:pt x="543" y="983"/>
                  </a:cubicBezTo>
                  <a:cubicBezTo>
                    <a:pt x="543" y="46"/>
                    <a:pt x="543" y="46"/>
                    <a:pt x="543" y="46"/>
                  </a:cubicBezTo>
                  <a:cubicBezTo>
                    <a:pt x="543" y="21"/>
                    <a:pt x="522" y="0"/>
                    <a:pt x="497" y="0"/>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6" name="Freeform 27">
              <a:extLst>
                <a:ext uri="{FF2B5EF4-FFF2-40B4-BE49-F238E27FC236}">
                  <a16:creationId xmlns:a16="http://schemas.microsoft.com/office/drawing/2014/main" id="{62561F91-9D8C-4635-B806-AE2D11196147}"/>
                </a:ext>
              </a:extLst>
            </p:cNvPr>
            <p:cNvSpPr>
              <a:spLocks/>
            </p:cNvSpPr>
            <p:nvPr userDrawn="1"/>
          </p:nvSpPr>
          <p:spPr bwMode="gray">
            <a:xfrm>
              <a:off x="5310188" y="2262188"/>
              <a:ext cx="1577975" cy="2433638"/>
            </a:xfrm>
            <a:custGeom>
              <a:avLst/>
              <a:gdLst>
                <a:gd name="T0" fmla="*/ 0 w 994"/>
                <a:gd name="T1" fmla="*/ 1533 h 1533"/>
                <a:gd name="T2" fmla="*/ 994 w 994"/>
                <a:gd name="T3" fmla="*/ 1533 h 1533"/>
                <a:gd name="T4" fmla="*/ 994 w 994"/>
                <a:gd name="T5" fmla="*/ 62 h 1533"/>
                <a:gd name="T6" fmla="*/ 498 w 994"/>
                <a:gd name="T7" fmla="*/ 0 h 1533"/>
                <a:gd name="T8" fmla="*/ 0 w 994"/>
                <a:gd name="T9" fmla="*/ 62 h 1533"/>
                <a:gd name="T10" fmla="*/ 0 w 994"/>
                <a:gd name="T11" fmla="*/ 1533 h 1533"/>
              </a:gdLst>
              <a:ahLst/>
              <a:cxnLst>
                <a:cxn ang="0">
                  <a:pos x="T0" y="T1"/>
                </a:cxn>
                <a:cxn ang="0">
                  <a:pos x="T2" y="T3"/>
                </a:cxn>
                <a:cxn ang="0">
                  <a:pos x="T4" y="T5"/>
                </a:cxn>
                <a:cxn ang="0">
                  <a:pos x="T6" y="T7"/>
                </a:cxn>
                <a:cxn ang="0">
                  <a:pos x="T8" y="T9"/>
                </a:cxn>
                <a:cxn ang="0">
                  <a:pos x="T10" y="T11"/>
                </a:cxn>
              </a:cxnLst>
              <a:rect l="0" t="0" r="r" b="b"/>
              <a:pathLst>
                <a:path w="994" h="1533">
                  <a:moveTo>
                    <a:pt x="0" y="1533"/>
                  </a:moveTo>
                  <a:lnTo>
                    <a:pt x="994" y="1533"/>
                  </a:lnTo>
                  <a:lnTo>
                    <a:pt x="994" y="62"/>
                  </a:lnTo>
                  <a:lnTo>
                    <a:pt x="498" y="0"/>
                  </a:lnTo>
                  <a:lnTo>
                    <a:pt x="0" y="62"/>
                  </a:lnTo>
                  <a:lnTo>
                    <a:pt x="0" y="1533"/>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7" name="Rectangle 28">
              <a:extLst>
                <a:ext uri="{FF2B5EF4-FFF2-40B4-BE49-F238E27FC236}">
                  <a16:creationId xmlns:a16="http://schemas.microsoft.com/office/drawing/2014/main" id="{71C38A4E-A7CA-4FC4-B76A-394814BBAD30}"/>
                </a:ext>
              </a:extLst>
            </p:cNvPr>
            <p:cNvSpPr>
              <a:spLocks noChangeArrowheads="1"/>
            </p:cNvSpPr>
            <p:nvPr userDrawn="1"/>
          </p:nvSpPr>
          <p:spPr bwMode="gray">
            <a:xfrm>
              <a:off x="5310188" y="2006601"/>
              <a:ext cx="1577975" cy="3540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08" name="Rectangle 29">
              <a:extLst>
                <a:ext uri="{FF2B5EF4-FFF2-40B4-BE49-F238E27FC236}">
                  <a16:creationId xmlns:a16="http://schemas.microsoft.com/office/drawing/2014/main" id="{0EB3CFB9-1B4F-40C4-8527-07696A24C42D}"/>
                </a:ext>
              </a:extLst>
            </p:cNvPr>
            <p:cNvSpPr>
              <a:spLocks noChangeArrowheads="1"/>
            </p:cNvSpPr>
            <p:nvPr userDrawn="1"/>
          </p:nvSpPr>
          <p:spPr bwMode="gray">
            <a:xfrm>
              <a:off x="5942013" y="3522663"/>
              <a:ext cx="804863"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9" name="Rectangle 30">
              <a:extLst>
                <a:ext uri="{FF2B5EF4-FFF2-40B4-BE49-F238E27FC236}">
                  <a16:creationId xmlns:a16="http://schemas.microsoft.com/office/drawing/2014/main" id="{A6E51830-661E-42FF-A82A-D30745B76D13}"/>
                </a:ext>
              </a:extLst>
            </p:cNvPr>
            <p:cNvSpPr>
              <a:spLocks noChangeArrowheads="1"/>
            </p:cNvSpPr>
            <p:nvPr userDrawn="1"/>
          </p:nvSpPr>
          <p:spPr bwMode="gray">
            <a:xfrm>
              <a:off x="5419725" y="3689351"/>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0" name="Rectangle 31">
              <a:extLst>
                <a:ext uri="{FF2B5EF4-FFF2-40B4-BE49-F238E27FC236}">
                  <a16:creationId xmlns:a16="http://schemas.microsoft.com/office/drawing/2014/main" id="{95201EB4-D463-4472-9390-C70DD9F565CA}"/>
                </a:ext>
              </a:extLst>
            </p:cNvPr>
            <p:cNvSpPr>
              <a:spLocks noChangeArrowheads="1"/>
            </p:cNvSpPr>
            <p:nvPr userDrawn="1"/>
          </p:nvSpPr>
          <p:spPr bwMode="gray">
            <a:xfrm>
              <a:off x="5419725" y="3851276"/>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1" name="Rectangle 32">
              <a:extLst>
                <a:ext uri="{FF2B5EF4-FFF2-40B4-BE49-F238E27FC236}">
                  <a16:creationId xmlns:a16="http://schemas.microsoft.com/office/drawing/2014/main" id="{B130CDDD-D0C4-4E72-B76C-DB9845238263}"/>
                </a:ext>
              </a:extLst>
            </p:cNvPr>
            <p:cNvSpPr>
              <a:spLocks noChangeArrowheads="1"/>
            </p:cNvSpPr>
            <p:nvPr userDrawn="1"/>
          </p:nvSpPr>
          <p:spPr bwMode="gray">
            <a:xfrm>
              <a:off x="5419725" y="4013201"/>
              <a:ext cx="730250" cy="428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2" name="Rectangle 33">
              <a:extLst>
                <a:ext uri="{FF2B5EF4-FFF2-40B4-BE49-F238E27FC236}">
                  <a16:creationId xmlns:a16="http://schemas.microsoft.com/office/drawing/2014/main" id="{65FB6058-8B32-4371-95BE-A2B310C6B8FB}"/>
                </a:ext>
              </a:extLst>
            </p:cNvPr>
            <p:cNvSpPr>
              <a:spLocks noChangeArrowheads="1"/>
            </p:cNvSpPr>
            <p:nvPr userDrawn="1"/>
          </p:nvSpPr>
          <p:spPr bwMode="gray">
            <a:xfrm>
              <a:off x="5419725" y="4178301"/>
              <a:ext cx="132715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3" name="Rectangle 34">
              <a:extLst>
                <a:ext uri="{FF2B5EF4-FFF2-40B4-BE49-F238E27FC236}">
                  <a16:creationId xmlns:a16="http://schemas.microsoft.com/office/drawing/2014/main" id="{FB2303C7-0661-4CF0-B491-D2E9D47EE15A}"/>
                </a:ext>
              </a:extLst>
            </p:cNvPr>
            <p:cNvSpPr>
              <a:spLocks noChangeArrowheads="1"/>
            </p:cNvSpPr>
            <p:nvPr userDrawn="1"/>
          </p:nvSpPr>
          <p:spPr bwMode="gray">
            <a:xfrm>
              <a:off x="6149975" y="4341813"/>
              <a:ext cx="59690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4" name="Rectangle 35">
              <a:extLst>
                <a:ext uri="{FF2B5EF4-FFF2-40B4-BE49-F238E27FC236}">
                  <a16:creationId xmlns:a16="http://schemas.microsoft.com/office/drawing/2014/main" id="{C3FA6748-9371-4617-9A5E-AEF6112AB5DA}"/>
                </a:ext>
              </a:extLst>
            </p:cNvPr>
            <p:cNvSpPr>
              <a:spLocks noChangeArrowheads="1"/>
            </p:cNvSpPr>
            <p:nvPr userDrawn="1"/>
          </p:nvSpPr>
          <p:spPr bwMode="gray">
            <a:xfrm>
              <a:off x="5932488" y="2509838"/>
              <a:ext cx="836613"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5" name="Rectangle 36">
              <a:extLst>
                <a:ext uri="{FF2B5EF4-FFF2-40B4-BE49-F238E27FC236}">
                  <a16:creationId xmlns:a16="http://schemas.microsoft.com/office/drawing/2014/main" id="{22819134-DC28-4E40-9A2C-B052D6FE6E78}"/>
                </a:ext>
              </a:extLst>
            </p:cNvPr>
            <p:cNvSpPr>
              <a:spLocks noChangeArrowheads="1"/>
            </p:cNvSpPr>
            <p:nvPr userDrawn="1"/>
          </p:nvSpPr>
          <p:spPr bwMode="gray">
            <a:xfrm>
              <a:off x="5429250" y="2509838"/>
              <a:ext cx="171450"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6" name="Rectangle 37">
              <a:extLst>
                <a:ext uri="{FF2B5EF4-FFF2-40B4-BE49-F238E27FC236}">
                  <a16:creationId xmlns:a16="http://schemas.microsoft.com/office/drawing/2014/main" id="{A8AB1BAE-A549-4C2D-90AE-29E7A84F30C2}"/>
                </a:ext>
              </a:extLst>
            </p:cNvPr>
            <p:cNvSpPr>
              <a:spLocks noChangeArrowheads="1"/>
            </p:cNvSpPr>
            <p:nvPr userDrawn="1"/>
          </p:nvSpPr>
          <p:spPr bwMode="gray">
            <a:xfrm>
              <a:off x="5680075" y="2509838"/>
              <a:ext cx="173038"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7" name="Rectangle 38">
              <a:extLst>
                <a:ext uri="{FF2B5EF4-FFF2-40B4-BE49-F238E27FC236}">
                  <a16:creationId xmlns:a16="http://schemas.microsoft.com/office/drawing/2014/main" id="{6BB21AAD-BEBD-464D-9425-DFCE1A810212}"/>
                </a:ext>
              </a:extLst>
            </p:cNvPr>
            <p:cNvSpPr>
              <a:spLocks noChangeArrowheads="1"/>
            </p:cNvSpPr>
            <p:nvPr userDrawn="1"/>
          </p:nvSpPr>
          <p:spPr bwMode="gray">
            <a:xfrm>
              <a:off x="6650038" y="2125663"/>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Rectangle 39">
              <a:extLst>
                <a:ext uri="{FF2B5EF4-FFF2-40B4-BE49-F238E27FC236}">
                  <a16:creationId xmlns:a16="http://schemas.microsoft.com/office/drawing/2014/main" id="{82C133A5-90DA-4452-B1C2-96A28D1B3B2D}"/>
                </a:ext>
              </a:extLst>
            </p:cNvPr>
            <p:cNvSpPr>
              <a:spLocks noChangeArrowheads="1"/>
            </p:cNvSpPr>
            <p:nvPr userDrawn="1"/>
          </p:nvSpPr>
          <p:spPr bwMode="gray">
            <a:xfrm>
              <a:off x="6650038" y="2168526"/>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Rectangle 40">
              <a:extLst>
                <a:ext uri="{FF2B5EF4-FFF2-40B4-BE49-F238E27FC236}">
                  <a16:creationId xmlns:a16="http://schemas.microsoft.com/office/drawing/2014/main" id="{9EC959C0-2ED1-429D-9343-6B03D72EC2DB}"/>
                </a:ext>
              </a:extLst>
            </p:cNvPr>
            <p:cNvSpPr>
              <a:spLocks noChangeArrowheads="1"/>
            </p:cNvSpPr>
            <p:nvPr userDrawn="1"/>
          </p:nvSpPr>
          <p:spPr bwMode="gray">
            <a:xfrm>
              <a:off x="6650038" y="2216151"/>
              <a:ext cx="152400" cy="12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Rectangle 41">
              <a:extLst>
                <a:ext uri="{FF2B5EF4-FFF2-40B4-BE49-F238E27FC236}">
                  <a16:creationId xmlns:a16="http://schemas.microsoft.com/office/drawing/2014/main" id="{27EB350B-78EC-4CE4-9803-6981B8ABF253}"/>
                </a:ext>
              </a:extLst>
            </p:cNvPr>
            <p:cNvSpPr>
              <a:spLocks noChangeArrowheads="1"/>
            </p:cNvSpPr>
            <p:nvPr userDrawn="1"/>
          </p:nvSpPr>
          <p:spPr bwMode="gray">
            <a:xfrm>
              <a:off x="6027738" y="4837113"/>
              <a:ext cx="142875" cy="1460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1" name="Freeform 42">
              <a:extLst>
                <a:ext uri="{FF2B5EF4-FFF2-40B4-BE49-F238E27FC236}">
                  <a16:creationId xmlns:a16="http://schemas.microsoft.com/office/drawing/2014/main" id="{E19CD1BB-BAEF-4D84-8870-955840A2D735}"/>
                </a:ext>
              </a:extLst>
            </p:cNvPr>
            <p:cNvSpPr>
              <a:spLocks/>
            </p:cNvSpPr>
            <p:nvPr userDrawn="1"/>
          </p:nvSpPr>
          <p:spPr bwMode="gray">
            <a:xfrm>
              <a:off x="5783263" y="1841501"/>
              <a:ext cx="631825" cy="36513"/>
            </a:xfrm>
            <a:custGeom>
              <a:avLst/>
              <a:gdLst>
                <a:gd name="T0" fmla="*/ 185 w 191"/>
                <a:gd name="T1" fmla="*/ 11 h 11"/>
                <a:gd name="T2" fmla="*/ 6 w 191"/>
                <a:gd name="T3" fmla="*/ 11 h 11"/>
                <a:gd name="T4" fmla="*/ 0 w 191"/>
                <a:gd name="T5" fmla="*/ 6 h 11"/>
                <a:gd name="T6" fmla="*/ 6 w 191"/>
                <a:gd name="T7" fmla="*/ 0 h 11"/>
                <a:gd name="T8" fmla="*/ 185 w 191"/>
                <a:gd name="T9" fmla="*/ 0 h 11"/>
                <a:gd name="T10" fmla="*/ 191 w 191"/>
                <a:gd name="T11" fmla="*/ 6 h 11"/>
                <a:gd name="T12" fmla="*/ 185 w 191"/>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91" h="11">
                  <a:moveTo>
                    <a:pt x="185" y="11"/>
                  </a:moveTo>
                  <a:cubicBezTo>
                    <a:pt x="6" y="11"/>
                    <a:pt x="6" y="11"/>
                    <a:pt x="6" y="11"/>
                  </a:cubicBezTo>
                  <a:cubicBezTo>
                    <a:pt x="2" y="11"/>
                    <a:pt x="0" y="9"/>
                    <a:pt x="0" y="6"/>
                  </a:cubicBezTo>
                  <a:cubicBezTo>
                    <a:pt x="0" y="2"/>
                    <a:pt x="2" y="0"/>
                    <a:pt x="6" y="0"/>
                  </a:cubicBezTo>
                  <a:cubicBezTo>
                    <a:pt x="185" y="0"/>
                    <a:pt x="185" y="0"/>
                    <a:pt x="185" y="0"/>
                  </a:cubicBezTo>
                  <a:cubicBezTo>
                    <a:pt x="189" y="0"/>
                    <a:pt x="191" y="2"/>
                    <a:pt x="191" y="6"/>
                  </a:cubicBezTo>
                  <a:cubicBezTo>
                    <a:pt x="191" y="9"/>
                    <a:pt x="189" y="11"/>
                    <a:pt x="185" y="11"/>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2" name="Rectangle 43">
              <a:extLst>
                <a:ext uri="{FF2B5EF4-FFF2-40B4-BE49-F238E27FC236}">
                  <a16:creationId xmlns:a16="http://schemas.microsoft.com/office/drawing/2014/main" id="{AB3A5491-F398-47CB-BBBC-35E96F4E414D}"/>
                </a:ext>
              </a:extLst>
            </p:cNvPr>
            <p:cNvSpPr>
              <a:spLocks noChangeArrowheads="1"/>
            </p:cNvSpPr>
            <p:nvPr userDrawn="1"/>
          </p:nvSpPr>
          <p:spPr bwMode="gray">
            <a:xfrm>
              <a:off x="5429250" y="2722563"/>
              <a:ext cx="1339850" cy="6286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grpSp>
      <p:sp>
        <p:nvSpPr>
          <p:cNvPr id="149" name="Oval 148">
            <a:extLst>
              <a:ext uri="{FF2B5EF4-FFF2-40B4-BE49-F238E27FC236}">
                <a16:creationId xmlns:a16="http://schemas.microsoft.com/office/drawing/2014/main" id="{88B05F2C-2F66-43AA-A9E2-803B1F843606}"/>
              </a:ext>
            </a:extLst>
          </p:cNvPr>
          <p:cNvSpPr/>
          <p:nvPr userDrawn="1"/>
        </p:nvSpPr>
        <p:spPr bwMode="gray">
          <a:xfrm>
            <a:off x="7892021"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ndParaRPr>
          </a:p>
        </p:txBody>
      </p:sp>
      <p:grpSp>
        <p:nvGrpSpPr>
          <p:cNvPr id="148" name="Group 147">
            <a:extLst>
              <a:ext uri="{FF2B5EF4-FFF2-40B4-BE49-F238E27FC236}">
                <a16:creationId xmlns:a16="http://schemas.microsoft.com/office/drawing/2014/main" id="{E88D9ECD-A4C6-4CFD-BE83-83D944C0F97B}"/>
              </a:ext>
            </a:extLst>
          </p:cNvPr>
          <p:cNvGrpSpPr/>
          <p:nvPr userDrawn="1"/>
        </p:nvGrpSpPr>
        <p:grpSpPr bwMode="gray">
          <a:xfrm>
            <a:off x="8118306" y="2286842"/>
            <a:ext cx="1150309" cy="610594"/>
            <a:chOff x="6151563" y="1584325"/>
            <a:chExt cx="4276725" cy="2270126"/>
          </a:xfrm>
        </p:grpSpPr>
        <p:sp>
          <p:nvSpPr>
            <p:cNvPr id="129" name="Rectangle 47">
              <a:extLst>
                <a:ext uri="{FF2B5EF4-FFF2-40B4-BE49-F238E27FC236}">
                  <a16:creationId xmlns:a16="http://schemas.microsoft.com/office/drawing/2014/main" id="{26C055B8-93FF-46DA-B415-D8D54497176C}"/>
                </a:ext>
              </a:extLst>
            </p:cNvPr>
            <p:cNvSpPr>
              <a:spLocks noChangeArrowheads="1"/>
            </p:cNvSpPr>
            <p:nvPr userDrawn="1"/>
          </p:nvSpPr>
          <p:spPr bwMode="gray">
            <a:xfrm>
              <a:off x="6630988" y="1584325"/>
              <a:ext cx="3317875" cy="208438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30" name="Rectangle 48">
              <a:extLst>
                <a:ext uri="{FF2B5EF4-FFF2-40B4-BE49-F238E27FC236}">
                  <a16:creationId xmlns:a16="http://schemas.microsoft.com/office/drawing/2014/main" id="{CFE4BDC0-DE0F-4728-875B-177D4395AAE0}"/>
                </a:ext>
              </a:extLst>
            </p:cNvPr>
            <p:cNvSpPr>
              <a:spLocks noChangeArrowheads="1"/>
            </p:cNvSpPr>
            <p:nvPr userDrawn="1"/>
          </p:nvSpPr>
          <p:spPr bwMode="gray">
            <a:xfrm>
              <a:off x="6848476" y="1785938"/>
              <a:ext cx="2879725" cy="17637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49">
              <a:extLst>
                <a:ext uri="{FF2B5EF4-FFF2-40B4-BE49-F238E27FC236}">
                  <a16:creationId xmlns:a16="http://schemas.microsoft.com/office/drawing/2014/main" id="{DF9925D4-DE10-40F0-8BA3-16B00AE6C44D}"/>
                </a:ext>
              </a:extLst>
            </p:cNvPr>
            <p:cNvSpPr>
              <a:spLocks/>
            </p:cNvSpPr>
            <p:nvPr userDrawn="1"/>
          </p:nvSpPr>
          <p:spPr bwMode="gray">
            <a:xfrm>
              <a:off x="6151563" y="3668713"/>
              <a:ext cx="4276725" cy="185738"/>
            </a:xfrm>
            <a:custGeom>
              <a:avLst/>
              <a:gdLst>
                <a:gd name="T0" fmla="*/ 1265 w 1295"/>
                <a:gd name="T1" fmla="*/ 56 h 56"/>
                <a:gd name="T2" fmla="*/ 29 w 1295"/>
                <a:gd name="T3" fmla="*/ 56 h 56"/>
                <a:gd name="T4" fmla="*/ 0 w 1295"/>
                <a:gd name="T5" fmla="*/ 26 h 56"/>
                <a:gd name="T6" fmla="*/ 0 w 1295"/>
                <a:gd name="T7" fmla="*/ 0 h 56"/>
                <a:gd name="T8" fmla="*/ 1295 w 1295"/>
                <a:gd name="T9" fmla="*/ 0 h 56"/>
                <a:gd name="T10" fmla="*/ 1295 w 1295"/>
                <a:gd name="T11" fmla="*/ 26 h 56"/>
                <a:gd name="T12" fmla="*/ 1265 w 1295"/>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1295" h="56">
                  <a:moveTo>
                    <a:pt x="1265" y="56"/>
                  </a:moveTo>
                  <a:cubicBezTo>
                    <a:pt x="29" y="56"/>
                    <a:pt x="29" y="56"/>
                    <a:pt x="29" y="56"/>
                  </a:cubicBezTo>
                  <a:cubicBezTo>
                    <a:pt x="13" y="56"/>
                    <a:pt x="0" y="43"/>
                    <a:pt x="0" y="26"/>
                  </a:cubicBezTo>
                  <a:cubicBezTo>
                    <a:pt x="0" y="0"/>
                    <a:pt x="0" y="0"/>
                    <a:pt x="0" y="0"/>
                  </a:cubicBezTo>
                  <a:cubicBezTo>
                    <a:pt x="1295" y="0"/>
                    <a:pt x="1295" y="0"/>
                    <a:pt x="1295" y="0"/>
                  </a:cubicBezTo>
                  <a:cubicBezTo>
                    <a:pt x="1295" y="26"/>
                    <a:pt x="1295" y="26"/>
                    <a:pt x="1295" y="26"/>
                  </a:cubicBezTo>
                  <a:cubicBezTo>
                    <a:pt x="1295" y="43"/>
                    <a:pt x="1282" y="56"/>
                    <a:pt x="1265" y="5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round/>
                  <a:headEnd/>
                  <a:tailEnd/>
                </a14:hiddenLine>
              </a:ext>
            </a:extLst>
          </p:spPr>
          <p:txBody>
            <a:bodyPr/>
            <a:lstStyle/>
            <a:p>
              <a:pPr lvl="0"/>
              <a:endParaRPr lang="en-US"/>
            </a:p>
          </p:txBody>
        </p:sp>
        <p:sp>
          <p:nvSpPr>
            <p:cNvPr id="132" name="Rectangle 50">
              <a:extLst>
                <a:ext uri="{FF2B5EF4-FFF2-40B4-BE49-F238E27FC236}">
                  <a16:creationId xmlns:a16="http://schemas.microsoft.com/office/drawing/2014/main" id="{E95E9909-20A7-4A13-8FBC-BB76A4AAD529}"/>
                </a:ext>
              </a:extLst>
            </p:cNvPr>
            <p:cNvSpPr>
              <a:spLocks noChangeArrowheads="1"/>
            </p:cNvSpPr>
            <p:nvPr userDrawn="1"/>
          </p:nvSpPr>
          <p:spPr bwMode="gray">
            <a:xfrm>
              <a:off x="7353301" y="2098675"/>
              <a:ext cx="865188" cy="3302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3" name="Rectangle 51">
              <a:extLst>
                <a:ext uri="{FF2B5EF4-FFF2-40B4-BE49-F238E27FC236}">
                  <a16:creationId xmlns:a16="http://schemas.microsoft.com/office/drawing/2014/main" id="{2FD4C439-4658-45FA-AB12-5252FC20915B}"/>
                </a:ext>
              </a:extLst>
            </p:cNvPr>
            <p:cNvSpPr>
              <a:spLocks noChangeArrowheads="1"/>
            </p:cNvSpPr>
            <p:nvPr userDrawn="1"/>
          </p:nvSpPr>
          <p:spPr bwMode="gray">
            <a:xfrm>
              <a:off x="7086601" y="2098675"/>
              <a:ext cx="266700" cy="330200"/>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4" name="Rectangle 52">
              <a:extLst>
                <a:ext uri="{FF2B5EF4-FFF2-40B4-BE49-F238E27FC236}">
                  <a16:creationId xmlns:a16="http://schemas.microsoft.com/office/drawing/2014/main" id="{D9CFF0E1-0AE6-43B7-BC45-CB587EB544AE}"/>
                </a:ext>
              </a:extLst>
            </p:cNvPr>
            <p:cNvSpPr>
              <a:spLocks noChangeArrowheads="1"/>
            </p:cNvSpPr>
            <p:nvPr userDrawn="1"/>
          </p:nvSpPr>
          <p:spPr bwMode="gray">
            <a:xfrm>
              <a:off x="7086601" y="2559050"/>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5" name="Rectangle 53">
              <a:extLst>
                <a:ext uri="{FF2B5EF4-FFF2-40B4-BE49-F238E27FC236}">
                  <a16:creationId xmlns:a16="http://schemas.microsoft.com/office/drawing/2014/main" id="{E57A2468-B3CA-4D73-B693-76A85B0F761F}"/>
                </a:ext>
              </a:extLst>
            </p:cNvPr>
            <p:cNvSpPr>
              <a:spLocks noChangeArrowheads="1"/>
            </p:cNvSpPr>
            <p:nvPr userDrawn="1"/>
          </p:nvSpPr>
          <p:spPr bwMode="gray">
            <a:xfrm>
              <a:off x="7086601" y="2744788"/>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6" name="Rectangle 54">
              <a:extLst>
                <a:ext uri="{FF2B5EF4-FFF2-40B4-BE49-F238E27FC236}">
                  <a16:creationId xmlns:a16="http://schemas.microsoft.com/office/drawing/2014/main" id="{590B34AA-176F-4A9B-8492-C9062CEEB0A2}"/>
                </a:ext>
              </a:extLst>
            </p:cNvPr>
            <p:cNvSpPr>
              <a:spLocks noChangeArrowheads="1"/>
            </p:cNvSpPr>
            <p:nvPr userDrawn="1"/>
          </p:nvSpPr>
          <p:spPr bwMode="gray">
            <a:xfrm>
              <a:off x="7086601" y="2925763"/>
              <a:ext cx="1131888" cy="1063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7" name="Rectangle 55">
              <a:extLst>
                <a:ext uri="{FF2B5EF4-FFF2-40B4-BE49-F238E27FC236}">
                  <a16:creationId xmlns:a16="http://schemas.microsoft.com/office/drawing/2014/main" id="{B478D54E-B6DE-4ACF-B271-59436F9D78D0}"/>
                </a:ext>
              </a:extLst>
            </p:cNvPr>
            <p:cNvSpPr>
              <a:spLocks noChangeArrowheads="1"/>
            </p:cNvSpPr>
            <p:nvPr userDrawn="1"/>
          </p:nvSpPr>
          <p:spPr bwMode="gray">
            <a:xfrm>
              <a:off x="7086601" y="3111500"/>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8" name="Rectangle 56">
              <a:extLst>
                <a:ext uri="{FF2B5EF4-FFF2-40B4-BE49-F238E27FC236}">
                  <a16:creationId xmlns:a16="http://schemas.microsoft.com/office/drawing/2014/main" id="{10E94144-47B6-4CC4-8ACA-8555C206329A}"/>
                </a:ext>
              </a:extLst>
            </p:cNvPr>
            <p:cNvSpPr>
              <a:spLocks noChangeArrowheads="1"/>
            </p:cNvSpPr>
            <p:nvPr userDrawn="1"/>
          </p:nvSpPr>
          <p:spPr bwMode="gray">
            <a:xfrm>
              <a:off x="7086601" y="3297238"/>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9" name="Rectangle 57">
              <a:extLst>
                <a:ext uri="{FF2B5EF4-FFF2-40B4-BE49-F238E27FC236}">
                  <a16:creationId xmlns:a16="http://schemas.microsoft.com/office/drawing/2014/main" id="{884B7082-B3DA-41C6-888E-340C61D061D8}"/>
                </a:ext>
              </a:extLst>
            </p:cNvPr>
            <p:cNvSpPr>
              <a:spLocks noChangeArrowheads="1"/>
            </p:cNvSpPr>
            <p:nvPr userDrawn="1"/>
          </p:nvSpPr>
          <p:spPr bwMode="gray">
            <a:xfrm>
              <a:off x="8337551"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0" name="Rectangle 58">
              <a:extLst>
                <a:ext uri="{FF2B5EF4-FFF2-40B4-BE49-F238E27FC236}">
                  <a16:creationId xmlns:a16="http://schemas.microsoft.com/office/drawing/2014/main" id="{EAB98FDB-F070-4FD8-8674-449941060C9E}"/>
                </a:ext>
              </a:extLst>
            </p:cNvPr>
            <p:cNvSpPr>
              <a:spLocks noChangeArrowheads="1"/>
            </p:cNvSpPr>
            <p:nvPr userDrawn="1"/>
          </p:nvSpPr>
          <p:spPr bwMode="gray">
            <a:xfrm>
              <a:off x="8764588" y="2098675"/>
              <a:ext cx="312738"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1" name="Rectangle 59">
              <a:extLst>
                <a:ext uri="{FF2B5EF4-FFF2-40B4-BE49-F238E27FC236}">
                  <a16:creationId xmlns:a16="http://schemas.microsoft.com/office/drawing/2014/main" id="{B045539F-5CE5-47A9-A17E-1643D4CD9B2A}"/>
                </a:ext>
              </a:extLst>
            </p:cNvPr>
            <p:cNvSpPr>
              <a:spLocks noChangeArrowheads="1"/>
            </p:cNvSpPr>
            <p:nvPr userDrawn="1"/>
          </p:nvSpPr>
          <p:spPr bwMode="gray">
            <a:xfrm>
              <a:off x="9193213"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2" name="Rectangle 60">
              <a:extLst>
                <a:ext uri="{FF2B5EF4-FFF2-40B4-BE49-F238E27FC236}">
                  <a16:creationId xmlns:a16="http://schemas.microsoft.com/office/drawing/2014/main" id="{C0C7BB4D-3B48-4D4F-B494-4C1EE0FD7C1C}"/>
                </a:ext>
              </a:extLst>
            </p:cNvPr>
            <p:cNvSpPr>
              <a:spLocks noChangeArrowheads="1"/>
            </p:cNvSpPr>
            <p:nvPr userDrawn="1"/>
          </p:nvSpPr>
          <p:spPr bwMode="gray">
            <a:xfrm>
              <a:off x="8337551"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3" name="Rectangle 61">
              <a:extLst>
                <a:ext uri="{FF2B5EF4-FFF2-40B4-BE49-F238E27FC236}">
                  <a16:creationId xmlns:a16="http://schemas.microsoft.com/office/drawing/2014/main" id="{0BFA0E04-B61F-491E-8CEE-282132478766}"/>
                </a:ext>
              </a:extLst>
            </p:cNvPr>
            <p:cNvSpPr>
              <a:spLocks noChangeArrowheads="1"/>
            </p:cNvSpPr>
            <p:nvPr userDrawn="1"/>
          </p:nvSpPr>
          <p:spPr bwMode="gray">
            <a:xfrm>
              <a:off x="8764588" y="2581275"/>
              <a:ext cx="312738"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4" name="Rectangle 62">
              <a:extLst>
                <a:ext uri="{FF2B5EF4-FFF2-40B4-BE49-F238E27FC236}">
                  <a16:creationId xmlns:a16="http://schemas.microsoft.com/office/drawing/2014/main" id="{AFB42A0A-BD91-43E7-988D-573EEC534564}"/>
                </a:ext>
              </a:extLst>
            </p:cNvPr>
            <p:cNvSpPr>
              <a:spLocks noChangeArrowheads="1"/>
            </p:cNvSpPr>
            <p:nvPr userDrawn="1"/>
          </p:nvSpPr>
          <p:spPr bwMode="gray">
            <a:xfrm>
              <a:off x="9193213"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5" name="Rectangle 63">
              <a:extLst>
                <a:ext uri="{FF2B5EF4-FFF2-40B4-BE49-F238E27FC236}">
                  <a16:creationId xmlns:a16="http://schemas.microsoft.com/office/drawing/2014/main" id="{BA15039E-DBE6-4F6E-80B1-70B510D54B0F}"/>
                </a:ext>
              </a:extLst>
            </p:cNvPr>
            <p:cNvSpPr>
              <a:spLocks noChangeArrowheads="1"/>
            </p:cNvSpPr>
            <p:nvPr userDrawn="1"/>
          </p:nvSpPr>
          <p:spPr bwMode="gray">
            <a:xfrm>
              <a:off x="8337551"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6" name="Rectangle 64">
              <a:extLst>
                <a:ext uri="{FF2B5EF4-FFF2-40B4-BE49-F238E27FC236}">
                  <a16:creationId xmlns:a16="http://schemas.microsoft.com/office/drawing/2014/main" id="{265A4B65-72CE-4B68-9D58-5199411F4C96}"/>
                </a:ext>
              </a:extLst>
            </p:cNvPr>
            <p:cNvSpPr>
              <a:spLocks noChangeArrowheads="1"/>
            </p:cNvSpPr>
            <p:nvPr userDrawn="1"/>
          </p:nvSpPr>
          <p:spPr bwMode="gray">
            <a:xfrm>
              <a:off x="8764588" y="3062288"/>
              <a:ext cx="312738"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7" name="Rectangle 65">
              <a:extLst>
                <a:ext uri="{FF2B5EF4-FFF2-40B4-BE49-F238E27FC236}">
                  <a16:creationId xmlns:a16="http://schemas.microsoft.com/office/drawing/2014/main" id="{9602881A-C071-4CA3-9947-55E1E8A8C5B1}"/>
                </a:ext>
              </a:extLst>
            </p:cNvPr>
            <p:cNvSpPr>
              <a:spLocks noChangeArrowheads="1"/>
            </p:cNvSpPr>
            <p:nvPr userDrawn="1"/>
          </p:nvSpPr>
          <p:spPr bwMode="gray">
            <a:xfrm>
              <a:off x="9193213"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grpSp>
      <p:sp>
        <p:nvSpPr>
          <p:cNvPr id="205" name="Multiplication Sign 204">
            <a:extLst>
              <a:ext uri="{FF2B5EF4-FFF2-40B4-BE49-F238E27FC236}">
                <a16:creationId xmlns:a16="http://schemas.microsoft.com/office/drawing/2014/main" id="{464A0F58-5D65-499E-8280-34A9DFF27F4A}"/>
              </a:ext>
            </a:extLst>
          </p:cNvPr>
          <p:cNvSpPr/>
          <p:nvPr userDrawn="1"/>
        </p:nvSpPr>
        <p:spPr bwMode="ltGray">
          <a:xfrm>
            <a:off x="3643244"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1" name="Multiplication Sign 210">
            <a:extLst>
              <a:ext uri="{FF2B5EF4-FFF2-40B4-BE49-F238E27FC236}">
                <a16:creationId xmlns:a16="http://schemas.microsoft.com/office/drawing/2014/main" id="{69338860-60E4-44A3-B6C1-0BC1315BA942}"/>
              </a:ext>
            </a:extLst>
          </p:cNvPr>
          <p:cNvSpPr/>
          <p:nvPr userDrawn="1"/>
        </p:nvSpPr>
        <p:spPr bwMode="ltGray">
          <a:xfrm>
            <a:off x="6271892"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4" name="Multiplication Sign 213">
            <a:extLst>
              <a:ext uri="{FF2B5EF4-FFF2-40B4-BE49-F238E27FC236}">
                <a16:creationId xmlns:a16="http://schemas.microsoft.com/office/drawing/2014/main" id="{DFD379AB-2220-4E7F-85FE-EBBE910DB5C2}"/>
              </a:ext>
            </a:extLst>
          </p:cNvPr>
          <p:cNvSpPr/>
          <p:nvPr userDrawn="1"/>
        </p:nvSpPr>
        <p:spPr bwMode="ltGray">
          <a:xfrm>
            <a:off x="8826629"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 name="Group 3">
            <a:extLst>
              <a:ext uri="{FF2B5EF4-FFF2-40B4-BE49-F238E27FC236}">
                <a16:creationId xmlns:a16="http://schemas.microsoft.com/office/drawing/2014/main" id="{8971C9C6-D4A9-4DFA-9E2D-9E501DB092DC}"/>
              </a:ext>
            </a:extLst>
          </p:cNvPr>
          <p:cNvGrpSpPr/>
          <p:nvPr userDrawn="1"/>
        </p:nvGrpSpPr>
        <p:grpSpPr bwMode="gray">
          <a:xfrm>
            <a:off x="3132278" y="2298246"/>
            <a:ext cx="718204" cy="544549"/>
            <a:chOff x="3132278" y="2298246"/>
            <a:chExt cx="718204" cy="544549"/>
          </a:xfrm>
        </p:grpSpPr>
        <p:sp>
          <p:nvSpPr>
            <p:cNvPr id="79" name="Freeform: Shape 78">
              <a:extLst>
                <a:ext uri="{FF2B5EF4-FFF2-40B4-BE49-F238E27FC236}">
                  <a16:creationId xmlns:a16="http://schemas.microsoft.com/office/drawing/2014/main" id="{19123BC5-D4FA-46FE-A2AC-4D6533EA9AB2}"/>
                </a:ext>
              </a:extLst>
            </p:cNvPr>
            <p:cNvSpPr/>
            <p:nvPr/>
          </p:nvSpPr>
          <p:spPr bwMode="gray">
            <a:xfrm>
              <a:off x="3194451" y="2298246"/>
              <a:ext cx="107195" cy="171511"/>
            </a:xfrm>
            <a:custGeom>
              <a:avLst/>
              <a:gdLst/>
              <a:ahLst/>
              <a:cxnLst/>
              <a:rect l="0" t="0" r="0" b="0"/>
              <a:pathLst>
                <a:path w="95250" h="152400">
                  <a:moveTo>
                    <a:pt x="81439" y="147161"/>
                  </a:moveTo>
                  <a:lnTo>
                    <a:pt x="20479" y="147161"/>
                  </a:lnTo>
                  <a:cubicBezTo>
                    <a:pt x="13811" y="147161"/>
                    <a:pt x="7144" y="141446"/>
                    <a:pt x="7144" y="133826"/>
                  </a:cubicBezTo>
                  <a:lnTo>
                    <a:pt x="7144" y="19526"/>
                  </a:lnTo>
                  <a:cubicBezTo>
                    <a:pt x="7144" y="12859"/>
                    <a:pt x="12859" y="7144"/>
                    <a:pt x="20479" y="7144"/>
                  </a:cubicBezTo>
                  <a:lnTo>
                    <a:pt x="81439" y="7144"/>
                  </a:lnTo>
                  <a:cubicBezTo>
                    <a:pt x="88106" y="7144"/>
                    <a:pt x="94774" y="12859"/>
                    <a:pt x="94774" y="20479"/>
                  </a:cubicBezTo>
                  <a:lnTo>
                    <a:pt x="94774" y="134779"/>
                  </a:lnTo>
                  <a:cubicBezTo>
                    <a:pt x="94774" y="141446"/>
                    <a:pt x="88106" y="147161"/>
                    <a:pt x="81439" y="1471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0" name="Freeform: Shape 79">
              <a:extLst>
                <a:ext uri="{FF2B5EF4-FFF2-40B4-BE49-F238E27FC236}">
                  <a16:creationId xmlns:a16="http://schemas.microsoft.com/office/drawing/2014/main" id="{5711D87E-2859-4301-A153-9C62DB528E0B}"/>
                </a:ext>
              </a:extLst>
            </p:cNvPr>
            <p:cNvSpPr/>
            <p:nvPr/>
          </p:nvSpPr>
          <p:spPr bwMode="gray">
            <a:xfrm>
              <a:off x="3293070" y="2417233"/>
              <a:ext cx="557412" cy="407339"/>
            </a:xfrm>
            <a:custGeom>
              <a:avLst/>
              <a:gdLst/>
              <a:ahLst/>
              <a:cxnLst/>
              <a:rect l="0" t="0" r="0" b="0"/>
              <a:pathLst>
                <a:path w="495300" h="361950">
                  <a:moveTo>
                    <a:pt x="488156" y="31909"/>
                  </a:moveTo>
                  <a:lnTo>
                    <a:pt x="439579" y="7144"/>
                  </a:lnTo>
                  <a:lnTo>
                    <a:pt x="7144" y="7144"/>
                  </a:lnTo>
                  <a:lnTo>
                    <a:pt x="7144" y="356711"/>
                  </a:lnTo>
                  <a:lnTo>
                    <a:pt x="433864" y="356711"/>
                  </a:lnTo>
                  <a:lnTo>
                    <a:pt x="488156" y="32813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1" name="Freeform: Shape 80">
              <a:extLst>
                <a:ext uri="{FF2B5EF4-FFF2-40B4-BE49-F238E27FC236}">
                  <a16:creationId xmlns:a16="http://schemas.microsoft.com/office/drawing/2014/main" id="{A4F64010-C37F-4B0B-8C4B-E5CD5398E636}"/>
                </a:ext>
              </a:extLst>
            </p:cNvPr>
            <p:cNvSpPr/>
            <p:nvPr/>
          </p:nvSpPr>
          <p:spPr bwMode="gray">
            <a:xfrm>
              <a:off x="3293070" y="2392577"/>
              <a:ext cx="557412" cy="64317"/>
            </a:xfrm>
            <a:custGeom>
              <a:avLst/>
              <a:gdLst/>
              <a:ahLst/>
              <a:cxnLst/>
              <a:rect l="0" t="0" r="0" b="0"/>
              <a:pathLst>
                <a:path w="495300" h="57150">
                  <a:moveTo>
                    <a:pt x="488156" y="53816"/>
                  </a:moveTo>
                  <a:lnTo>
                    <a:pt x="488156" y="49054"/>
                  </a:lnTo>
                  <a:cubicBezTo>
                    <a:pt x="488156" y="26194"/>
                    <a:pt x="469106" y="7144"/>
                    <a:pt x="446246" y="7144"/>
                  </a:cubicBezTo>
                  <a:lnTo>
                    <a:pt x="7144" y="7144"/>
                  </a:lnTo>
                  <a:lnTo>
                    <a:pt x="7144" y="53816"/>
                  </a:lnTo>
                  <a:lnTo>
                    <a:pt x="488156" y="5381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2" name="Freeform: Shape 81">
              <a:extLst>
                <a:ext uri="{FF2B5EF4-FFF2-40B4-BE49-F238E27FC236}">
                  <a16:creationId xmlns:a16="http://schemas.microsoft.com/office/drawing/2014/main" id="{DF5111A6-FF13-4B86-9A02-4968F86EFDFC}"/>
                </a:ext>
              </a:extLst>
            </p:cNvPr>
            <p:cNvSpPr/>
            <p:nvPr/>
          </p:nvSpPr>
          <p:spPr bwMode="gray">
            <a:xfrm>
              <a:off x="3293070" y="2778478"/>
              <a:ext cx="557412" cy="64317"/>
            </a:xfrm>
            <a:custGeom>
              <a:avLst/>
              <a:gdLst/>
              <a:ahLst/>
              <a:cxnLst/>
              <a:rect l="0" t="0" r="0" b="0"/>
              <a:pathLst>
                <a:path w="495300" h="57150">
                  <a:moveTo>
                    <a:pt x="7144" y="7144"/>
                  </a:moveTo>
                  <a:lnTo>
                    <a:pt x="7144" y="57626"/>
                  </a:lnTo>
                  <a:lnTo>
                    <a:pt x="446246" y="57626"/>
                  </a:lnTo>
                  <a:cubicBezTo>
                    <a:pt x="469106" y="57626"/>
                    <a:pt x="488156" y="38576"/>
                    <a:pt x="488156" y="15716"/>
                  </a:cubicBezTo>
                  <a:lnTo>
                    <a:pt x="488156"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3" name="Freeform: Shape 82">
              <a:extLst>
                <a:ext uri="{FF2B5EF4-FFF2-40B4-BE49-F238E27FC236}">
                  <a16:creationId xmlns:a16="http://schemas.microsoft.com/office/drawing/2014/main" id="{D46C1B4E-7932-4411-ADEE-738D4EB9AB4F}"/>
                </a:ext>
              </a:extLst>
            </p:cNvPr>
            <p:cNvSpPr/>
            <p:nvPr/>
          </p:nvSpPr>
          <p:spPr bwMode="gray">
            <a:xfrm>
              <a:off x="3132278" y="2346484"/>
              <a:ext cx="235828" cy="482376"/>
            </a:xfrm>
            <a:custGeom>
              <a:avLst/>
              <a:gdLst/>
              <a:ahLst/>
              <a:cxnLst/>
              <a:rect l="0" t="0" r="0" b="0"/>
              <a:pathLst>
                <a:path w="209550" h="428625">
                  <a:moveTo>
                    <a:pt x="205264" y="391001"/>
                  </a:moveTo>
                  <a:lnTo>
                    <a:pt x="109061" y="428149"/>
                  </a:lnTo>
                  <a:lnTo>
                    <a:pt x="7144" y="391001"/>
                  </a:lnTo>
                  <a:lnTo>
                    <a:pt x="7144" y="48101"/>
                  </a:lnTo>
                  <a:lnTo>
                    <a:pt x="106204" y="7144"/>
                  </a:lnTo>
                  <a:lnTo>
                    <a:pt x="205264" y="48101"/>
                  </a:ln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4" name="Freeform: Shape 83">
              <a:extLst>
                <a:ext uri="{FF2B5EF4-FFF2-40B4-BE49-F238E27FC236}">
                  <a16:creationId xmlns:a16="http://schemas.microsoft.com/office/drawing/2014/main" id="{403E67C2-61A7-4327-B9AE-EB39024D08C9}"/>
                </a:ext>
              </a:extLst>
            </p:cNvPr>
            <p:cNvSpPr/>
            <p:nvPr/>
          </p:nvSpPr>
          <p:spPr bwMode="gray">
            <a:xfrm>
              <a:off x="3132278" y="2327189"/>
              <a:ext cx="235828" cy="75036"/>
            </a:xfrm>
            <a:custGeom>
              <a:avLst/>
              <a:gdLst/>
              <a:ahLst/>
              <a:cxnLst/>
              <a:rect l="0" t="0" r="0" b="0"/>
              <a:pathLst>
                <a:path w="209550" h="66675">
                  <a:moveTo>
                    <a:pt x="205264" y="65246"/>
                  </a:moveTo>
                  <a:lnTo>
                    <a:pt x="205264" y="44291"/>
                  </a:lnTo>
                  <a:cubicBezTo>
                    <a:pt x="205264" y="23336"/>
                    <a:pt x="188119" y="7144"/>
                    <a:pt x="168116" y="7144"/>
                  </a:cubicBezTo>
                  <a:lnTo>
                    <a:pt x="44291" y="7144"/>
                  </a:lnTo>
                  <a:cubicBezTo>
                    <a:pt x="24289" y="7144"/>
                    <a:pt x="7144" y="24289"/>
                    <a:pt x="7144" y="44291"/>
                  </a:cubicBezTo>
                  <a:lnTo>
                    <a:pt x="7144" y="65246"/>
                  </a:lnTo>
                  <a:lnTo>
                    <a:pt x="205264" y="6524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5" name="Freeform: Shape 84">
              <a:extLst>
                <a:ext uri="{FF2B5EF4-FFF2-40B4-BE49-F238E27FC236}">
                  <a16:creationId xmlns:a16="http://schemas.microsoft.com/office/drawing/2014/main" id="{6D3A9CA2-5D0F-4251-A1DB-C27B4C28C03D}"/>
                </a:ext>
              </a:extLst>
            </p:cNvPr>
            <p:cNvSpPr/>
            <p:nvPr/>
          </p:nvSpPr>
          <p:spPr bwMode="gray">
            <a:xfrm>
              <a:off x="3132278" y="2778478"/>
              <a:ext cx="235828" cy="64317"/>
            </a:xfrm>
            <a:custGeom>
              <a:avLst/>
              <a:gdLst/>
              <a:ahLst/>
              <a:cxnLst/>
              <a:rect l="0" t="0" r="0" b="0"/>
              <a:pathLst>
                <a:path w="209550" h="57150">
                  <a:moveTo>
                    <a:pt x="7144" y="7144"/>
                  </a:moveTo>
                  <a:lnTo>
                    <a:pt x="7144" y="19526"/>
                  </a:lnTo>
                  <a:cubicBezTo>
                    <a:pt x="7144" y="40481"/>
                    <a:pt x="24289" y="56674"/>
                    <a:pt x="44291" y="56674"/>
                  </a:cubicBezTo>
                  <a:lnTo>
                    <a:pt x="167164" y="56674"/>
                  </a:lnTo>
                  <a:cubicBezTo>
                    <a:pt x="188119" y="56674"/>
                    <a:pt x="204311" y="39529"/>
                    <a:pt x="204311" y="19526"/>
                  </a:cubicBezTo>
                  <a:lnTo>
                    <a:pt x="204311"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6" name="Freeform: Shape 85">
              <a:extLst>
                <a:ext uri="{FF2B5EF4-FFF2-40B4-BE49-F238E27FC236}">
                  <a16:creationId xmlns:a16="http://schemas.microsoft.com/office/drawing/2014/main" id="{139DA858-1E17-41E2-A370-09FD78386FD7}"/>
                </a:ext>
              </a:extLst>
            </p:cNvPr>
            <p:cNvSpPr/>
            <p:nvPr/>
          </p:nvSpPr>
          <p:spPr bwMode="gray">
            <a:xfrm>
              <a:off x="3407769" y="2427952"/>
              <a:ext cx="375181" cy="375181"/>
            </a:xfrm>
            <a:custGeom>
              <a:avLst/>
              <a:gdLst/>
              <a:ahLst/>
              <a:cxnLst/>
              <a:rect l="0" t="0" r="0" b="0"/>
              <a:pathLst>
                <a:path w="333375" h="333375">
                  <a:moveTo>
                    <a:pt x="329089" y="168116"/>
                  </a:moveTo>
                  <a:cubicBezTo>
                    <a:pt x="329089" y="257019"/>
                    <a:pt x="257019" y="329089"/>
                    <a:pt x="168116" y="329089"/>
                  </a:cubicBezTo>
                  <a:cubicBezTo>
                    <a:pt x="79214" y="329089"/>
                    <a:pt x="7144" y="257019"/>
                    <a:pt x="7144" y="168116"/>
                  </a:cubicBezTo>
                  <a:cubicBezTo>
                    <a:pt x="7144" y="79214"/>
                    <a:pt x="79214" y="7144"/>
                    <a:pt x="168116" y="7144"/>
                  </a:cubicBezTo>
                  <a:cubicBezTo>
                    <a:pt x="257019" y="7144"/>
                    <a:pt x="329089" y="79214"/>
                    <a:pt x="329089" y="168116"/>
                  </a:cubicBez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7" name="Freeform: Shape 86">
              <a:extLst>
                <a:ext uri="{FF2B5EF4-FFF2-40B4-BE49-F238E27FC236}">
                  <a16:creationId xmlns:a16="http://schemas.microsoft.com/office/drawing/2014/main" id="{B982D7D2-16E2-4E71-A0C9-3E8F510C3D69}"/>
                </a:ext>
              </a:extLst>
            </p:cNvPr>
            <p:cNvSpPr/>
            <p:nvPr/>
          </p:nvSpPr>
          <p:spPr bwMode="gray">
            <a:xfrm>
              <a:off x="3436711" y="2456894"/>
              <a:ext cx="310864" cy="310864"/>
            </a:xfrm>
            <a:custGeom>
              <a:avLst/>
              <a:gdLst/>
              <a:ahLst/>
              <a:cxnLst/>
              <a:rect l="0" t="0" r="0" b="0"/>
              <a:pathLst>
                <a:path w="276225" h="276225">
                  <a:moveTo>
                    <a:pt x="277654" y="142399"/>
                  </a:moveTo>
                  <a:cubicBezTo>
                    <a:pt x="277654" y="217098"/>
                    <a:pt x="217098" y="277654"/>
                    <a:pt x="142399" y="277654"/>
                  </a:cubicBezTo>
                  <a:cubicBezTo>
                    <a:pt x="67699" y="277654"/>
                    <a:pt x="7144" y="217098"/>
                    <a:pt x="7144" y="142399"/>
                  </a:cubicBezTo>
                  <a:cubicBezTo>
                    <a:pt x="7144" y="67699"/>
                    <a:pt x="67699" y="7144"/>
                    <a:pt x="142399" y="7144"/>
                  </a:cubicBezTo>
                  <a:cubicBezTo>
                    <a:pt x="217098" y="7144"/>
                    <a:pt x="277654" y="67699"/>
                    <a:pt x="277654" y="142399"/>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8" name="Freeform: Shape 87">
              <a:extLst>
                <a:ext uri="{FF2B5EF4-FFF2-40B4-BE49-F238E27FC236}">
                  <a16:creationId xmlns:a16="http://schemas.microsoft.com/office/drawing/2014/main" id="{A6D67E79-9064-4B8F-BA3E-B5213A78A1AD}"/>
                </a:ext>
              </a:extLst>
            </p:cNvPr>
            <p:cNvSpPr/>
            <p:nvPr/>
          </p:nvSpPr>
          <p:spPr bwMode="gray">
            <a:xfrm>
              <a:off x="3588927" y="2609110"/>
              <a:ext cx="160792" cy="160792"/>
            </a:xfrm>
            <a:custGeom>
              <a:avLst/>
              <a:gdLst/>
              <a:ahLst/>
              <a:cxnLst/>
              <a:rect l="0" t="0" r="0" b="0"/>
              <a:pathLst>
                <a:path w="142875" h="142875">
                  <a:moveTo>
                    <a:pt x="7144" y="141446"/>
                  </a:moveTo>
                  <a:lnTo>
                    <a:pt x="7144" y="7144"/>
                  </a:lnTo>
                  <a:lnTo>
                    <a:pt x="142399" y="7144"/>
                  </a:lnTo>
                  <a:lnTo>
                    <a:pt x="142399" y="7144"/>
                  </a:lnTo>
                  <a:cubicBezTo>
                    <a:pt x="142399" y="81439"/>
                    <a:pt x="82391" y="141446"/>
                    <a:pt x="7144" y="141446"/>
                  </a:cubicBezTo>
                  <a:lnTo>
                    <a:pt x="7144" y="14144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9" name="Freeform: Shape 88">
              <a:extLst>
                <a:ext uri="{FF2B5EF4-FFF2-40B4-BE49-F238E27FC236}">
                  <a16:creationId xmlns:a16="http://schemas.microsoft.com/office/drawing/2014/main" id="{9881B2B0-E706-40DB-902E-6B6B6D6A4E6C}"/>
                </a:ext>
              </a:extLst>
            </p:cNvPr>
            <p:cNvSpPr/>
            <p:nvPr/>
          </p:nvSpPr>
          <p:spPr bwMode="gray">
            <a:xfrm>
              <a:off x="3497812" y="2517996"/>
              <a:ext cx="192950" cy="192950"/>
            </a:xfrm>
            <a:custGeom>
              <a:avLst/>
              <a:gdLst/>
              <a:ahLst/>
              <a:cxnLst/>
              <a:rect l="0" t="0" r="0" b="0"/>
              <a:pathLst>
                <a:path w="171450" h="171450">
                  <a:moveTo>
                    <a:pt x="169069" y="88106"/>
                  </a:moveTo>
                  <a:cubicBezTo>
                    <a:pt x="169069" y="132821"/>
                    <a:pt x="132821" y="169069"/>
                    <a:pt x="88106" y="169069"/>
                  </a:cubicBezTo>
                  <a:cubicBezTo>
                    <a:pt x="43392" y="169069"/>
                    <a:pt x="7144" y="132821"/>
                    <a:pt x="7144" y="88106"/>
                  </a:cubicBezTo>
                  <a:cubicBezTo>
                    <a:pt x="7144" y="43392"/>
                    <a:pt x="43392" y="7144"/>
                    <a:pt x="88106" y="7144"/>
                  </a:cubicBezTo>
                  <a:cubicBezTo>
                    <a:pt x="132821" y="7144"/>
                    <a:pt x="169069" y="43392"/>
                    <a:pt x="169069" y="8810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0" name="Freeform: Shape 89">
              <a:extLst>
                <a:ext uri="{FF2B5EF4-FFF2-40B4-BE49-F238E27FC236}">
                  <a16:creationId xmlns:a16="http://schemas.microsoft.com/office/drawing/2014/main" id="{A2AA46AB-18A0-4251-B4B2-A28EA46FABC6}"/>
                </a:ext>
              </a:extLst>
            </p:cNvPr>
            <p:cNvSpPr/>
            <p:nvPr/>
          </p:nvSpPr>
          <p:spPr bwMode="gray">
            <a:xfrm>
              <a:off x="3528898" y="2549081"/>
              <a:ext cx="75036" cy="75036"/>
            </a:xfrm>
            <a:custGeom>
              <a:avLst/>
              <a:gdLst/>
              <a:ahLst/>
              <a:cxnLst/>
              <a:rect l="0" t="0" r="0" b="0"/>
              <a:pathLst>
                <a:path w="66675" h="66675">
                  <a:moveTo>
                    <a:pt x="68104" y="37624"/>
                  </a:moveTo>
                  <a:cubicBezTo>
                    <a:pt x="68104" y="54457"/>
                    <a:pt x="54457" y="68104"/>
                    <a:pt x="37624" y="68104"/>
                  </a:cubicBezTo>
                  <a:cubicBezTo>
                    <a:pt x="20790" y="68104"/>
                    <a:pt x="7144" y="54457"/>
                    <a:pt x="7144" y="37624"/>
                  </a:cubicBezTo>
                  <a:cubicBezTo>
                    <a:pt x="7144" y="20790"/>
                    <a:pt x="20790" y="7144"/>
                    <a:pt x="37624" y="7144"/>
                  </a:cubicBezTo>
                  <a:cubicBezTo>
                    <a:pt x="54457" y="7144"/>
                    <a:pt x="68104" y="20790"/>
                    <a:pt x="68104" y="37624"/>
                  </a:cubicBezTo>
                  <a:close/>
                </a:path>
              </a:pathLst>
            </a:custGeom>
            <a:solidFill>
              <a:srgbClr val="FFFFFF"/>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1" name="Freeform: Shape 90">
              <a:extLst>
                <a:ext uri="{FF2B5EF4-FFF2-40B4-BE49-F238E27FC236}">
                  <a16:creationId xmlns:a16="http://schemas.microsoft.com/office/drawing/2014/main" id="{EF43424F-38F4-432B-AE52-7BC0881813F7}"/>
                </a:ext>
              </a:extLst>
            </p:cNvPr>
            <p:cNvSpPr/>
            <p:nvPr/>
          </p:nvSpPr>
          <p:spPr bwMode="gray">
            <a:xfrm>
              <a:off x="3388474" y="2416160"/>
              <a:ext cx="64317" cy="64317"/>
            </a:xfrm>
            <a:custGeom>
              <a:avLst/>
              <a:gdLst/>
              <a:ahLst/>
              <a:cxnLst/>
              <a:rect l="0" t="0" r="0" b="0"/>
              <a:pathLst>
                <a:path w="57150" h="57150">
                  <a:moveTo>
                    <a:pt x="58579" y="32861"/>
                  </a:moveTo>
                  <a:cubicBezTo>
                    <a:pt x="58579" y="47065"/>
                    <a:pt x="47065" y="58579"/>
                    <a:pt x="32861" y="58579"/>
                  </a:cubicBezTo>
                  <a:cubicBezTo>
                    <a:pt x="18658" y="58579"/>
                    <a:pt x="7144" y="47065"/>
                    <a:pt x="7144" y="32861"/>
                  </a:cubicBezTo>
                  <a:cubicBezTo>
                    <a:pt x="7144" y="18658"/>
                    <a:pt x="18658" y="7144"/>
                    <a:pt x="32861" y="7144"/>
                  </a:cubicBezTo>
                  <a:cubicBezTo>
                    <a:pt x="47065" y="7144"/>
                    <a:pt x="58579" y="18658"/>
                    <a:pt x="58579" y="328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92" name="Freeform: Shape 91">
              <a:extLst>
                <a:ext uri="{FF2B5EF4-FFF2-40B4-BE49-F238E27FC236}">
                  <a16:creationId xmlns:a16="http://schemas.microsoft.com/office/drawing/2014/main" id="{CA05F177-6194-465B-BE2A-800E5ED64142}"/>
                </a:ext>
              </a:extLst>
            </p:cNvPr>
            <p:cNvSpPr/>
            <p:nvPr/>
          </p:nvSpPr>
          <p:spPr bwMode="gray">
            <a:xfrm>
              <a:off x="3132278" y="2392577"/>
              <a:ext cx="96475" cy="396620"/>
            </a:xfrm>
            <a:custGeom>
              <a:avLst/>
              <a:gdLst/>
              <a:ahLst/>
              <a:cxnLst/>
              <a:rect l="0" t="0" r="0" b="0"/>
              <a:pathLst>
                <a:path w="85725" h="352425">
                  <a:moveTo>
                    <a:pt x="7144" y="7144"/>
                  </a:moveTo>
                  <a:lnTo>
                    <a:pt x="83344" y="7144"/>
                  </a:lnTo>
                  <a:lnTo>
                    <a:pt x="83344" y="350044"/>
                  </a:lnTo>
                  <a:lnTo>
                    <a:pt x="7144" y="35004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3" name="Freeform: Shape 92">
              <a:extLst>
                <a:ext uri="{FF2B5EF4-FFF2-40B4-BE49-F238E27FC236}">
                  <a16:creationId xmlns:a16="http://schemas.microsoft.com/office/drawing/2014/main" id="{83D552AA-E188-4FE9-820E-7624D3B5EABD}"/>
                </a:ext>
              </a:extLst>
            </p:cNvPr>
            <p:cNvSpPr/>
            <p:nvPr/>
          </p:nvSpPr>
          <p:spPr bwMode="gray">
            <a:xfrm>
              <a:off x="3451718" y="2316470"/>
              <a:ext cx="289425" cy="85756"/>
            </a:xfrm>
            <a:custGeom>
              <a:avLst/>
              <a:gdLst/>
              <a:ahLst/>
              <a:cxnLst/>
              <a:rect l="0" t="0" r="0" b="0"/>
              <a:pathLst>
                <a:path w="257175" h="76200">
                  <a:moveTo>
                    <a:pt x="251936" y="75724"/>
                  </a:moveTo>
                  <a:lnTo>
                    <a:pt x="7144" y="75724"/>
                  </a:lnTo>
                  <a:lnTo>
                    <a:pt x="41434" y="17621"/>
                  </a:lnTo>
                  <a:cubicBezTo>
                    <a:pt x="45244" y="10954"/>
                    <a:pt x="52864" y="7144"/>
                    <a:pt x="60484" y="7144"/>
                  </a:cubicBezTo>
                  <a:lnTo>
                    <a:pt x="198596" y="7144"/>
                  </a:lnTo>
                  <a:cubicBezTo>
                    <a:pt x="206216" y="7144"/>
                    <a:pt x="213836" y="10954"/>
                    <a:pt x="217646" y="17621"/>
                  </a:cubicBezTo>
                  <a:lnTo>
                    <a:pt x="251936" y="7572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grpSp>
    </p:spTree>
    <p:extLst>
      <p:ext uri="{BB962C8B-B14F-4D97-AF65-F5344CB8AC3E}">
        <p14:creationId xmlns:p14="http://schemas.microsoft.com/office/powerpoint/2010/main" val="1757137609"/>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43069607"/>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0599549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085866327"/>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15682802"/>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userDrawn="1">
  <p:cSld name="Title &amp; body slide (with bullets)">
    <p:spTree>
      <p:nvGrpSpPr>
        <p:cNvPr id="1" name=""/>
        <p:cNvGrpSpPr/>
        <p:nvPr/>
      </p:nvGrpSpPr>
      <p:grpSpPr>
        <a:xfrm>
          <a:off x="0" y="0"/>
          <a:ext cx="0" cy="0"/>
          <a:chOff x="0" y="0"/>
          <a:chExt cx="0" cy="0"/>
        </a:xfrm>
      </p:grpSpPr>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302551"/>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dirty="0"/>
              <a:t>Heading Segoe UI </a:t>
            </a:r>
            <a:r>
              <a:rPr lang="en-US" dirty="0" err="1"/>
              <a:t>Semibold</a:t>
            </a:r>
            <a:r>
              <a:rPr lang="en-US" dirty="0"/>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991608"/>
            <a:ext cx="11339774" cy="271592"/>
          </a:xfrm>
        </p:spPr>
        <p:txBody>
          <a:bodyPr wrap="square" lIns="0" tIns="0" rIns="0" bIns="0">
            <a:spAutoFit/>
          </a:bodyPr>
          <a:lstStyle>
            <a:lvl1pPr marL="0" indent="0">
              <a:lnSpc>
                <a:spcPct val="90000"/>
              </a:lnSpc>
              <a:spcBef>
                <a:spcPts val="0"/>
              </a:spcBef>
              <a:spcAft>
                <a:spcPts val="1274"/>
              </a:spcAft>
              <a:buNone/>
              <a:defRPr sz="1961"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dirty="0"/>
              <a:t>Subtitle Segoe UI</a:t>
            </a:r>
          </a:p>
        </p:txBody>
      </p:sp>
    </p:spTree>
    <p:extLst>
      <p:ext uri="{BB962C8B-B14F-4D97-AF65-F5344CB8AC3E}">
        <p14:creationId xmlns:p14="http://schemas.microsoft.com/office/powerpoint/2010/main" val="253661268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Closing logo slide">
    <p:bg>
      <p:bgPr>
        <a:solidFill>
          <a:srgbClr val="E6E6E6"/>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p:nvPicPr>
        <p:blipFill>
          <a:blip r:embed="rId2"/>
          <a:stretch>
            <a:fillRect/>
          </a:stretch>
        </p:blipFill>
        <p:spPr bwMode="black">
          <a:xfrm>
            <a:off x="584200" y="585789"/>
            <a:ext cx="1366440" cy="292608"/>
          </a:xfrm>
          <a:prstGeom prst="rect">
            <a:avLst/>
          </a:prstGeom>
        </p:spPr>
      </p:pic>
      <p:sp>
        <p:nvSpPr>
          <p:cNvPr id="5" name="Text Box 3">
            <a:extLst>
              <a:ext uri="{FF2B5EF4-FFF2-40B4-BE49-F238E27FC236}">
                <a16:creationId xmlns:a16="http://schemas.microsoft.com/office/drawing/2014/main" id="{C8827433-5237-45BA-8882-C11903CBBBD0}"/>
              </a:ext>
            </a:extLst>
          </p:cNvPr>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6" name="MS logo white - EMF" descr="Microsoft logo white text version">
            <a:extLst>
              <a:ext uri="{FF2B5EF4-FFF2-40B4-BE49-F238E27FC236}">
                <a16:creationId xmlns:a16="http://schemas.microsoft.com/office/drawing/2014/main" id="{1BAA939D-F995-4E3C-8A13-FE777C1D907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36160213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userDrawn="1">
  <p:cSld name="Section title blue">
    <p:bg>
      <p:bgRef idx="1001">
        <a:schemeClr val="bg2"/>
      </p:bgRef>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1"/>
                </a:solidFill>
              </a:defRPr>
            </a:lvl1pPr>
          </a:lstStyle>
          <a:p>
            <a:pPr marL="0" lvl="0">
              <a:lnSpc>
                <a:spcPts val="5490"/>
              </a:lnSpc>
            </a:pPr>
            <a:r>
              <a:rPr lang="en-US" dirty="0"/>
              <a:t>Section title</a:t>
            </a:r>
          </a:p>
        </p:txBody>
      </p:sp>
    </p:spTree>
    <p:extLst>
      <p:ext uri="{BB962C8B-B14F-4D97-AF65-F5344CB8AC3E}">
        <p14:creationId xmlns:p14="http://schemas.microsoft.com/office/powerpoint/2010/main" val="25749419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userDrawn="1">
  <p:cSld name="Top Sub | 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A23328B-C5F1-4431-B4F3-E9DDC5CC2C31}"/>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4455E480-06E3-466E-AB06-00AD3BF925E6}"/>
              </a:ext>
            </a:extLst>
          </p:cNvPr>
          <p:cNvSpPr>
            <a:spLocks noGrp="1"/>
          </p:cNvSpPr>
          <p:nvPr>
            <p:ph type="body" sz="quarter" idx="11" hasCustomPrompt="1"/>
          </p:nvPr>
        </p:nvSpPr>
        <p:spPr>
          <a:xfrm>
            <a:off x="269240" y="-541796"/>
            <a:ext cx="11656060" cy="350865"/>
          </a:xfrm>
        </p:spPr>
        <p:txBody>
          <a:bodyPr/>
          <a:lstStyle>
            <a:lvl1pPr>
              <a:defRPr sz="1200" b="0" spc="300">
                <a:latin typeface="+mn-lt"/>
              </a:defRPr>
            </a:lvl1pPr>
          </a:lstStyle>
          <a:p>
            <a:pPr lvl="0"/>
            <a:r>
              <a:rPr lang="en-US" dirty="0"/>
              <a:t>SUBHEAD 16 PT</a:t>
            </a:r>
          </a:p>
        </p:txBody>
      </p:sp>
    </p:spTree>
    <p:extLst>
      <p:ext uri="{BB962C8B-B14F-4D97-AF65-F5344CB8AC3E}">
        <p14:creationId xmlns:p14="http://schemas.microsoft.com/office/powerpoint/2010/main" val="1694793305"/>
      </p:ext>
    </p:extLst>
  </p:cSld>
  <p:clrMapOvr>
    <a:masterClrMapping/>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E0DF22-DE8C-4220-904D-0CD6AA502F1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0D06163-859E-4E31-B175-E3197CDE93C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8465FE8-6BF1-4C0E-B46D-0B74A200E4B8}"/>
              </a:ext>
            </a:extLst>
          </p:cNvPr>
          <p:cNvSpPr>
            <a:spLocks noGrp="1"/>
          </p:cNvSpPr>
          <p:nvPr>
            <p:ph type="dt" sz="half" idx="10"/>
          </p:nvPr>
        </p:nvSpPr>
        <p:spPr/>
        <p:txBody>
          <a:bodyPr/>
          <a:lstStyle/>
          <a:p>
            <a:fld id="{5E590772-D230-4A71-B0D4-E26AD6BE4A36}" type="datetimeFigureOut">
              <a:rPr lang="en-US" smtClean="0"/>
              <a:t>3/12/2019</a:t>
            </a:fld>
            <a:endParaRPr lang="en-US"/>
          </a:p>
        </p:txBody>
      </p:sp>
      <p:sp>
        <p:nvSpPr>
          <p:cNvPr id="5" name="Footer Placeholder 4">
            <a:extLst>
              <a:ext uri="{FF2B5EF4-FFF2-40B4-BE49-F238E27FC236}">
                <a16:creationId xmlns:a16="http://schemas.microsoft.com/office/drawing/2014/main" id="{CD4B14A4-00E7-4CC3-9BEB-09740823510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165A81-1790-4661-9923-5554441CFFAF}"/>
              </a:ext>
            </a:extLst>
          </p:cNvPr>
          <p:cNvSpPr>
            <a:spLocks noGrp="1"/>
          </p:cNvSpPr>
          <p:nvPr>
            <p:ph type="sldNum" sz="quarter" idx="12"/>
          </p:nvPr>
        </p:nvSpPr>
        <p:spPr/>
        <p:txBody>
          <a:bodyPr/>
          <a:lstStyle/>
          <a:p>
            <a:fld id="{5CC0923F-946A-4485-BBE0-FD3B8FBF9A37}" type="slidenum">
              <a:rPr lang="en-US" smtClean="0"/>
              <a:t>‹#›</a:t>
            </a:fld>
            <a:endParaRPr lang="en-US"/>
          </a:p>
        </p:txBody>
      </p:sp>
    </p:spTree>
    <p:extLst>
      <p:ext uri="{BB962C8B-B14F-4D97-AF65-F5344CB8AC3E}">
        <p14:creationId xmlns:p14="http://schemas.microsoft.com/office/powerpoint/2010/main" val="4212666026"/>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286DDC-20CF-45AA-A1D4-B36AEF8BCB7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292B222-58BF-44A4-8DC8-A5A16EE84062}"/>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1E9B0D-25DB-4660-86E9-407B47327317}"/>
              </a:ext>
            </a:extLst>
          </p:cNvPr>
          <p:cNvSpPr>
            <a:spLocks noGrp="1"/>
          </p:cNvSpPr>
          <p:nvPr>
            <p:ph type="dt" sz="half" idx="10"/>
          </p:nvPr>
        </p:nvSpPr>
        <p:spPr/>
        <p:txBody>
          <a:bodyPr/>
          <a:lstStyle/>
          <a:p>
            <a:fld id="{5E590772-D230-4A71-B0D4-E26AD6BE4A36}" type="datetimeFigureOut">
              <a:rPr lang="en-US" smtClean="0"/>
              <a:t>3/12/2019</a:t>
            </a:fld>
            <a:endParaRPr lang="en-US"/>
          </a:p>
        </p:txBody>
      </p:sp>
      <p:sp>
        <p:nvSpPr>
          <p:cNvPr id="5" name="Footer Placeholder 4">
            <a:extLst>
              <a:ext uri="{FF2B5EF4-FFF2-40B4-BE49-F238E27FC236}">
                <a16:creationId xmlns:a16="http://schemas.microsoft.com/office/drawing/2014/main" id="{D86D7945-2FE9-4DAD-8463-9890470C1C3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D00EF06-AF48-49F4-A8F7-87C442ED802F}"/>
              </a:ext>
            </a:extLst>
          </p:cNvPr>
          <p:cNvSpPr>
            <a:spLocks noGrp="1"/>
          </p:cNvSpPr>
          <p:nvPr>
            <p:ph type="sldNum" sz="quarter" idx="12"/>
          </p:nvPr>
        </p:nvSpPr>
        <p:spPr/>
        <p:txBody>
          <a:bodyPr/>
          <a:lstStyle/>
          <a:p>
            <a:fld id="{5CC0923F-946A-4485-BBE0-FD3B8FBF9A37}" type="slidenum">
              <a:rPr lang="en-US" smtClean="0"/>
              <a:t>‹#›</a:t>
            </a:fld>
            <a:endParaRPr lang="en-US"/>
          </a:p>
        </p:txBody>
      </p:sp>
    </p:spTree>
    <p:extLst>
      <p:ext uri="{BB962C8B-B14F-4D97-AF65-F5344CB8AC3E}">
        <p14:creationId xmlns:p14="http://schemas.microsoft.com/office/powerpoint/2010/main" val="1792670186"/>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B89376-5B32-48DE-A19D-4A4A08BBE1A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5BDB64C-1A6C-48CA-86D1-611CA818094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DBD945CD-D0D9-41A9-9FC8-11789761792A}"/>
              </a:ext>
            </a:extLst>
          </p:cNvPr>
          <p:cNvSpPr>
            <a:spLocks noGrp="1"/>
          </p:cNvSpPr>
          <p:nvPr>
            <p:ph type="dt" sz="half" idx="10"/>
          </p:nvPr>
        </p:nvSpPr>
        <p:spPr/>
        <p:txBody>
          <a:bodyPr/>
          <a:lstStyle/>
          <a:p>
            <a:fld id="{5E590772-D230-4A71-B0D4-E26AD6BE4A36}" type="datetimeFigureOut">
              <a:rPr lang="en-US" smtClean="0"/>
              <a:t>3/12/2019</a:t>
            </a:fld>
            <a:endParaRPr lang="en-US"/>
          </a:p>
        </p:txBody>
      </p:sp>
      <p:sp>
        <p:nvSpPr>
          <p:cNvPr id="5" name="Footer Placeholder 4">
            <a:extLst>
              <a:ext uri="{FF2B5EF4-FFF2-40B4-BE49-F238E27FC236}">
                <a16:creationId xmlns:a16="http://schemas.microsoft.com/office/drawing/2014/main" id="{E319160B-2CEA-425D-B60D-2CC29387555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CBA2DD2-F4D5-4BE5-A087-0638F98E187F}"/>
              </a:ext>
            </a:extLst>
          </p:cNvPr>
          <p:cNvSpPr>
            <a:spLocks noGrp="1"/>
          </p:cNvSpPr>
          <p:nvPr>
            <p:ph type="sldNum" sz="quarter" idx="12"/>
          </p:nvPr>
        </p:nvSpPr>
        <p:spPr/>
        <p:txBody>
          <a:bodyPr/>
          <a:lstStyle/>
          <a:p>
            <a:fld id="{5CC0923F-946A-4485-BBE0-FD3B8FBF9A37}" type="slidenum">
              <a:rPr lang="en-US" smtClean="0"/>
              <a:t>‹#›</a:t>
            </a:fld>
            <a:endParaRPr lang="en-US"/>
          </a:p>
        </p:txBody>
      </p:sp>
    </p:spTree>
    <p:extLst>
      <p:ext uri="{BB962C8B-B14F-4D97-AF65-F5344CB8AC3E}">
        <p14:creationId xmlns:p14="http://schemas.microsoft.com/office/powerpoint/2010/main" val="3583001894"/>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277FA4-E492-45AC-97E6-3B1672B98FD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D5F4945-E676-4D43-9EC1-8A2E6D4F3C08}"/>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B057F93-7F24-45C9-8508-477DB7B8D27A}"/>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018B690-7FED-4647-BE5D-C68EF8AEB8C0}"/>
              </a:ext>
            </a:extLst>
          </p:cNvPr>
          <p:cNvSpPr>
            <a:spLocks noGrp="1"/>
          </p:cNvSpPr>
          <p:nvPr>
            <p:ph type="dt" sz="half" idx="10"/>
          </p:nvPr>
        </p:nvSpPr>
        <p:spPr/>
        <p:txBody>
          <a:bodyPr/>
          <a:lstStyle/>
          <a:p>
            <a:fld id="{5E590772-D230-4A71-B0D4-E26AD6BE4A36}" type="datetimeFigureOut">
              <a:rPr lang="en-US" smtClean="0"/>
              <a:t>3/12/2019</a:t>
            </a:fld>
            <a:endParaRPr lang="en-US"/>
          </a:p>
        </p:txBody>
      </p:sp>
      <p:sp>
        <p:nvSpPr>
          <p:cNvPr id="6" name="Footer Placeholder 5">
            <a:extLst>
              <a:ext uri="{FF2B5EF4-FFF2-40B4-BE49-F238E27FC236}">
                <a16:creationId xmlns:a16="http://schemas.microsoft.com/office/drawing/2014/main" id="{43E359B0-EF1C-45BF-935B-96018A82610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1A8FD8A-A51B-4ECD-B389-E7BA425AECE7}"/>
              </a:ext>
            </a:extLst>
          </p:cNvPr>
          <p:cNvSpPr>
            <a:spLocks noGrp="1"/>
          </p:cNvSpPr>
          <p:nvPr>
            <p:ph type="sldNum" sz="quarter" idx="12"/>
          </p:nvPr>
        </p:nvSpPr>
        <p:spPr/>
        <p:txBody>
          <a:bodyPr/>
          <a:lstStyle/>
          <a:p>
            <a:fld id="{5CC0923F-946A-4485-BBE0-FD3B8FBF9A37}" type="slidenum">
              <a:rPr lang="en-US" smtClean="0"/>
              <a:t>‹#›</a:t>
            </a:fld>
            <a:endParaRPr lang="en-US"/>
          </a:p>
        </p:txBody>
      </p:sp>
    </p:spTree>
    <p:extLst>
      <p:ext uri="{BB962C8B-B14F-4D97-AF65-F5344CB8AC3E}">
        <p14:creationId xmlns:p14="http://schemas.microsoft.com/office/powerpoint/2010/main" val="3595098601"/>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A09B3F-4730-4D86-BC2D-27BE4962F53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34E8A06-C7F3-4516-917A-4DA12C49221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1DD5AAEB-85B0-4DC1-BE21-5C1C99D0F237}"/>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79AC24A-4697-41E2-9C63-E1C5F1F7196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BF6497D5-5298-4486-AD81-F685764EC460}"/>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2BF1C7D-5D28-42BA-9C7C-E54F920924A5}"/>
              </a:ext>
            </a:extLst>
          </p:cNvPr>
          <p:cNvSpPr>
            <a:spLocks noGrp="1"/>
          </p:cNvSpPr>
          <p:nvPr>
            <p:ph type="dt" sz="half" idx="10"/>
          </p:nvPr>
        </p:nvSpPr>
        <p:spPr/>
        <p:txBody>
          <a:bodyPr/>
          <a:lstStyle/>
          <a:p>
            <a:fld id="{5E590772-D230-4A71-B0D4-E26AD6BE4A36}" type="datetimeFigureOut">
              <a:rPr lang="en-US" smtClean="0"/>
              <a:t>3/12/2019</a:t>
            </a:fld>
            <a:endParaRPr lang="en-US"/>
          </a:p>
        </p:txBody>
      </p:sp>
      <p:sp>
        <p:nvSpPr>
          <p:cNvPr id="8" name="Footer Placeholder 7">
            <a:extLst>
              <a:ext uri="{FF2B5EF4-FFF2-40B4-BE49-F238E27FC236}">
                <a16:creationId xmlns:a16="http://schemas.microsoft.com/office/drawing/2014/main" id="{755097F4-45A9-49F1-AD32-6252AE559F0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887376C-5C30-40BF-8556-9AF40A4A91C1}"/>
              </a:ext>
            </a:extLst>
          </p:cNvPr>
          <p:cNvSpPr>
            <a:spLocks noGrp="1"/>
          </p:cNvSpPr>
          <p:nvPr>
            <p:ph type="sldNum" sz="quarter" idx="12"/>
          </p:nvPr>
        </p:nvSpPr>
        <p:spPr/>
        <p:txBody>
          <a:bodyPr/>
          <a:lstStyle/>
          <a:p>
            <a:fld id="{5CC0923F-946A-4485-BBE0-FD3B8FBF9A37}" type="slidenum">
              <a:rPr lang="en-US" smtClean="0"/>
              <a:t>‹#›</a:t>
            </a:fld>
            <a:endParaRPr lang="en-US"/>
          </a:p>
        </p:txBody>
      </p:sp>
    </p:spTree>
    <p:extLst>
      <p:ext uri="{BB962C8B-B14F-4D97-AF65-F5344CB8AC3E}">
        <p14:creationId xmlns:p14="http://schemas.microsoft.com/office/powerpoint/2010/main" val="483803280"/>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03C3BE-B5B4-48D6-B1DA-33C0C2643DA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965DA9F-3660-46A7-AFAE-E28CFC31E5EA}"/>
              </a:ext>
            </a:extLst>
          </p:cNvPr>
          <p:cNvSpPr>
            <a:spLocks noGrp="1"/>
          </p:cNvSpPr>
          <p:nvPr>
            <p:ph type="dt" sz="half" idx="10"/>
          </p:nvPr>
        </p:nvSpPr>
        <p:spPr/>
        <p:txBody>
          <a:bodyPr/>
          <a:lstStyle/>
          <a:p>
            <a:fld id="{5E590772-D230-4A71-B0D4-E26AD6BE4A36}" type="datetimeFigureOut">
              <a:rPr lang="en-US" smtClean="0"/>
              <a:t>3/12/2019</a:t>
            </a:fld>
            <a:endParaRPr lang="en-US"/>
          </a:p>
        </p:txBody>
      </p:sp>
      <p:sp>
        <p:nvSpPr>
          <p:cNvPr id="4" name="Footer Placeholder 3">
            <a:extLst>
              <a:ext uri="{FF2B5EF4-FFF2-40B4-BE49-F238E27FC236}">
                <a16:creationId xmlns:a16="http://schemas.microsoft.com/office/drawing/2014/main" id="{987DBEC1-C556-4CA3-8BAA-F53036066C3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100FB8A-4FCC-44EF-8C1C-63C30A4669D4}"/>
              </a:ext>
            </a:extLst>
          </p:cNvPr>
          <p:cNvSpPr>
            <a:spLocks noGrp="1"/>
          </p:cNvSpPr>
          <p:nvPr>
            <p:ph type="sldNum" sz="quarter" idx="12"/>
          </p:nvPr>
        </p:nvSpPr>
        <p:spPr/>
        <p:txBody>
          <a:bodyPr/>
          <a:lstStyle/>
          <a:p>
            <a:fld id="{5CC0923F-946A-4485-BBE0-FD3B8FBF9A37}" type="slidenum">
              <a:rPr lang="en-US" smtClean="0"/>
              <a:t>‹#›</a:t>
            </a:fld>
            <a:endParaRPr lang="en-US"/>
          </a:p>
        </p:txBody>
      </p:sp>
    </p:spTree>
    <p:extLst>
      <p:ext uri="{BB962C8B-B14F-4D97-AF65-F5344CB8AC3E}">
        <p14:creationId xmlns:p14="http://schemas.microsoft.com/office/powerpoint/2010/main" val="2715598350"/>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294318C-D8A0-4FB0-81A8-5904F02621D5}"/>
              </a:ext>
            </a:extLst>
          </p:cNvPr>
          <p:cNvSpPr>
            <a:spLocks noGrp="1"/>
          </p:cNvSpPr>
          <p:nvPr>
            <p:ph type="dt" sz="half" idx="10"/>
          </p:nvPr>
        </p:nvSpPr>
        <p:spPr/>
        <p:txBody>
          <a:bodyPr/>
          <a:lstStyle/>
          <a:p>
            <a:fld id="{5E590772-D230-4A71-B0D4-E26AD6BE4A36}" type="datetimeFigureOut">
              <a:rPr lang="en-US" smtClean="0"/>
              <a:t>3/12/2019</a:t>
            </a:fld>
            <a:endParaRPr lang="en-US"/>
          </a:p>
        </p:txBody>
      </p:sp>
      <p:sp>
        <p:nvSpPr>
          <p:cNvPr id="3" name="Footer Placeholder 2">
            <a:extLst>
              <a:ext uri="{FF2B5EF4-FFF2-40B4-BE49-F238E27FC236}">
                <a16:creationId xmlns:a16="http://schemas.microsoft.com/office/drawing/2014/main" id="{089ACC1B-F0EF-48AC-B246-2E49C40CDCC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24C117F-6743-4118-9EC9-CD930FDBED60}"/>
              </a:ext>
            </a:extLst>
          </p:cNvPr>
          <p:cNvSpPr>
            <a:spLocks noGrp="1"/>
          </p:cNvSpPr>
          <p:nvPr>
            <p:ph type="sldNum" sz="quarter" idx="12"/>
          </p:nvPr>
        </p:nvSpPr>
        <p:spPr/>
        <p:txBody>
          <a:bodyPr/>
          <a:lstStyle/>
          <a:p>
            <a:fld id="{5CC0923F-946A-4485-BBE0-FD3B8FBF9A37}" type="slidenum">
              <a:rPr lang="en-US" smtClean="0"/>
              <a:t>‹#›</a:t>
            </a:fld>
            <a:endParaRPr lang="en-US"/>
          </a:p>
        </p:txBody>
      </p:sp>
    </p:spTree>
    <p:extLst>
      <p:ext uri="{BB962C8B-B14F-4D97-AF65-F5344CB8AC3E}">
        <p14:creationId xmlns:p14="http://schemas.microsoft.com/office/powerpoint/2010/main" val="2650968409"/>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DBD301-CF89-428E-9FCD-D73BD0D1BEC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15CB4F5-397F-4919-ACD9-5A1CCDFB764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0A24B08-BC94-4BD0-8D90-5561D51B0D8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80A75F21-46FF-4E09-8BBD-033BE7CF3C0A}"/>
              </a:ext>
            </a:extLst>
          </p:cNvPr>
          <p:cNvSpPr>
            <a:spLocks noGrp="1"/>
          </p:cNvSpPr>
          <p:nvPr>
            <p:ph type="dt" sz="half" idx="10"/>
          </p:nvPr>
        </p:nvSpPr>
        <p:spPr/>
        <p:txBody>
          <a:bodyPr/>
          <a:lstStyle/>
          <a:p>
            <a:fld id="{5E590772-D230-4A71-B0D4-E26AD6BE4A36}" type="datetimeFigureOut">
              <a:rPr lang="en-US" smtClean="0"/>
              <a:t>3/12/2019</a:t>
            </a:fld>
            <a:endParaRPr lang="en-US"/>
          </a:p>
        </p:txBody>
      </p:sp>
      <p:sp>
        <p:nvSpPr>
          <p:cNvPr id="6" name="Footer Placeholder 5">
            <a:extLst>
              <a:ext uri="{FF2B5EF4-FFF2-40B4-BE49-F238E27FC236}">
                <a16:creationId xmlns:a16="http://schemas.microsoft.com/office/drawing/2014/main" id="{EBB99396-1F2E-4B79-BAE5-80E81B2004F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6F6469F-EC67-4A63-8C6E-5CE61DB04932}"/>
              </a:ext>
            </a:extLst>
          </p:cNvPr>
          <p:cNvSpPr>
            <a:spLocks noGrp="1"/>
          </p:cNvSpPr>
          <p:nvPr>
            <p:ph type="sldNum" sz="quarter" idx="12"/>
          </p:nvPr>
        </p:nvSpPr>
        <p:spPr/>
        <p:txBody>
          <a:bodyPr/>
          <a:lstStyle/>
          <a:p>
            <a:fld id="{5CC0923F-946A-4485-BBE0-FD3B8FBF9A37}" type="slidenum">
              <a:rPr lang="en-US" smtClean="0"/>
              <a:t>‹#›</a:t>
            </a:fld>
            <a:endParaRPr lang="en-US"/>
          </a:p>
        </p:txBody>
      </p:sp>
    </p:spTree>
    <p:extLst>
      <p:ext uri="{BB962C8B-B14F-4D97-AF65-F5344CB8AC3E}">
        <p14:creationId xmlns:p14="http://schemas.microsoft.com/office/powerpoint/2010/main" val="109674272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1321471841"/>
      </p:ext>
    </p:extLst>
  </p:cSld>
  <p:clrMapOvr>
    <a:overrideClrMapping bg1="dk1" tx1="lt1" bg2="dk2" tx2="lt2" accent1="accent1" accent2="accent2" accent3="accent3" accent4="accent4" accent5="accent5" accent6="accent6" hlink="hlink" folHlink="folHlink"/>
  </p:clrMapOvr>
  <p:transition>
    <p:fade/>
  </p:transition>
  <p:hf sldNum="0" hdr="0" ftr="0" dt="0"/>
  <p:extLst mod="1">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C5138B-812C-4AE5-8E0D-7F240113019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8F410AD-45D8-4D39-B669-C9CB9B02D5C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F1EEAA1-B0CE-4D77-A850-D9A87D90D86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BA9A7B72-DBB1-4AA1-9012-2AE9681A2AF0}"/>
              </a:ext>
            </a:extLst>
          </p:cNvPr>
          <p:cNvSpPr>
            <a:spLocks noGrp="1"/>
          </p:cNvSpPr>
          <p:nvPr>
            <p:ph type="dt" sz="half" idx="10"/>
          </p:nvPr>
        </p:nvSpPr>
        <p:spPr/>
        <p:txBody>
          <a:bodyPr/>
          <a:lstStyle/>
          <a:p>
            <a:fld id="{5E590772-D230-4A71-B0D4-E26AD6BE4A36}" type="datetimeFigureOut">
              <a:rPr lang="en-US" smtClean="0"/>
              <a:t>3/12/2019</a:t>
            </a:fld>
            <a:endParaRPr lang="en-US"/>
          </a:p>
        </p:txBody>
      </p:sp>
      <p:sp>
        <p:nvSpPr>
          <p:cNvPr id="6" name="Footer Placeholder 5">
            <a:extLst>
              <a:ext uri="{FF2B5EF4-FFF2-40B4-BE49-F238E27FC236}">
                <a16:creationId xmlns:a16="http://schemas.microsoft.com/office/drawing/2014/main" id="{23A4EC6D-A116-4F5D-92CF-BE0B0F6B915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04F9E84-6821-4814-A5DA-B421FE337506}"/>
              </a:ext>
            </a:extLst>
          </p:cNvPr>
          <p:cNvSpPr>
            <a:spLocks noGrp="1"/>
          </p:cNvSpPr>
          <p:nvPr>
            <p:ph type="sldNum" sz="quarter" idx="12"/>
          </p:nvPr>
        </p:nvSpPr>
        <p:spPr/>
        <p:txBody>
          <a:bodyPr/>
          <a:lstStyle/>
          <a:p>
            <a:fld id="{5CC0923F-946A-4485-BBE0-FD3B8FBF9A37}" type="slidenum">
              <a:rPr lang="en-US" smtClean="0"/>
              <a:t>‹#›</a:t>
            </a:fld>
            <a:endParaRPr lang="en-US"/>
          </a:p>
        </p:txBody>
      </p:sp>
    </p:spTree>
    <p:extLst>
      <p:ext uri="{BB962C8B-B14F-4D97-AF65-F5344CB8AC3E}">
        <p14:creationId xmlns:p14="http://schemas.microsoft.com/office/powerpoint/2010/main" val="242763749"/>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B1AC63-F53F-42A6-8E49-712B4169AF7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F7ACEAE-F316-40A2-A255-59B3D19EDC09}"/>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5B42E75-6585-4BF5-B523-6120612F1DFD}"/>
              </a:ext>
            </a:extLst>
          </p:cNvPr>
          <p:cNvSpPr>
            <a:spLocks noGrp="1"/>
          </p:cNvSpPr>
          <p:nvPr>
            <p:ph type="dt" sz="half" idx="10"/>
          </p:nvPr>
        </p:nvSpPr>
        <p:spPr/>
        <p:txBody>
          <a:bodyPr/>
          <a:lstStyle/>
          <a:p>
            <a:fld id="{5E590772-D230-4A71-B0D4-E26AD6BE4A36}" type="datetimeFigureOut">
              <a:rPr lang="en-US" smtClean="0"/>
              <a:t>3/12/2019</a:t>
            </a:fld>
            <a:endParaRPr lang="en-US"/>
          </a:p>
        </p:txBody>
      </p:sp>
      <p:sp>
        <p:nvSpPr>
          <p:cNvPr id="5" name="Footer Placeholder 4">
            <a:extLst>
              <a:ext uri="{FF2B5EF4-FFF2-40B4-BE49-F238E27FC236}">
                <a16:creationId xmlns:a16="http://schemas.microsoft.com/office/drawing/2014/main" id="{588C86D7-8BAB-44A4-9D3D-969E6FE815B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3DAC243-0A9B-4E9E-AAB1-9EAD7F803F72}"/>
              </a:ext>
            </a:extLst>
          </p:cNvPr>
          <p:cNvSpPr>
            <a:spLocks noGrp="1"/>
          </p:cNvSpPr>
          <p:nvPr>
            <p:ph type="sldNum" sz="quarter" idx="12"/>
          </p:nvPr>
        </p:nvSpPr>
        <p:spPr/>
        <p:txBody>
          <a:bodyPr/>
          <a:lstStyle/>
          <a:p>
            <a:fld id="{5CC0923F-946A-4485-BBE0-FD3B8FBF9A37}" type="slidenum">
              <a:rPr lang="en-US" smtClean="0"/>
              <a:t>‹#›</a:t>
            </a:fld>
            <a:endParaRPr lang="en-US"/>
          </a:p>
        </p:txBody>
      </p:sp>
    </p:spTree>
    <p:extLst>
      <p:ext uri="{BB962C8B-B14F-4D97-AF65-F5344CB8AC3E}">
        <p14:creationId xmlns:p14="http://schemas.microsoft.com/office/powerpoint/2010/main" val="826681284"/>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9794495-5E9E-4F03-8177-05C1A09C868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30BE9A7-BAF3-4088-89AB-E1A8B2C464B0}"/>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3ED6B1-9AF6-460B-B706-3C9379787FAF}"/>
              </a:ext>
            </a:extLst>
          </p:cNvPr>
          <p:cNvSpPr>
            <a:spLocks noGrp="1"/>
          </p:cNvSpPr>
          <p:nvPr>
            <p:ph type="dt" sz="half" idx="10"/>
          </p:nvPr>
        </p:nvSpPr>
        <p:spPr/>
        <p:txBody>
          <a:bodyPr/>
          <a:lstStyle/>
          <a:p>
            <a:fld id="{5E590772-D230-4A71-B0D4-E26AD6BE4A36}" type="datetimeFigureOut">
              <a:rPr lang="en-US" smtClean="0"/>
              <a:t>3/12/2019</a:t>
            </a:fld>
            <a:endParaRPr lang="en-US"/>
          </a:p>
        </p:txBody>
      </p:sp>
      <p:sp>
        <p:nvSpPr>
          <p:cNvPr id="5" name="Footer Placeholder 4">
            <a:extLst>
              <a:ext uri="{FF2B5EF4-FFF2-40B4-BE49-F238E27FC236}">
                <a16:creationId xmlns:a16="http://schemas.microsoft.com/office/drawing/2014/main" id="{3719D7C6-BF31-4A6A-9D25-6BDA1B7BAA9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B8F24F0-B3E2-4864-9C06-2E507FEDC4F0}"/>
              </a:ext>
            </a:extLst>
          </p:cNvPr>
          <p:cNvSpPr>
            <a:spLocks noGrp="1"/>
          </p:cNvSpPr>
          <p:nvPr>
            <p:ph type="sldNum" sz="quarter" idx="12"/>
          </p:nvPr>
        </p:nvSpPr>
        <p:spPr/>
        <p:txBody>
          <a:bodyPr/>
          <a:lstStyle/>
          <a:p>
            <a:fld id="{5CC0923F-946A-4485-BBE0-FD3B8FBF9A37}" type="slidenum">
              <a:rPr lang="en-US" smtClean="0"/>
              <a:t>‹#›</a:t>
            </a:fld>
            <a:endParaRPr lang="en-US"/>
          </a:p>
        </p:txBody>
      </p:sp>
    </p:spTree>
    <p:extLst>
      <p:ext uri="{BB962C8B-B14F-4D97-AF65-F5344CB8AC3E}">
        <p14:creationId xmlns:p14="http://schemas.microsoft.com/office/powerpoint/2010/main" val="822837937"/>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userDrawn="1">
  <p:cSld name="Title slide - bottom anchor">
    <p:bg>
      <p:bgRef idx="1001">
        <a:schemeClr val="bg2"/>
      </p:bgRef>
    </p:bg>
    <p:spTree>
      <p:nvGrpSpPr>
        <p:cNvPr id="1" name=""/>
        <p:cNvGrpSpPr/>
        <p:nvPr/>
      </p:nvGrpSpPr>
      <p:grpSpPr>
        <a:xfrm>
          <a:off x="0" y="0"/>
          <a:ext cx="0" cy="0"/>
          <a:chOff x="0" y="0"/>
          <a:chExt cx="0" cy="0"/>
        </a:xfrm>
      </p:grpSpPr>
      <p:pic>
        <p:nvPicPr>
          <p:cNvPr id="12" name="Picture 11" descr="A person standing in front of a group of people looking at each other&#10;&#10;Description generated with high confidence">
            <a:extLst>
              <a:ext uri="{FF2B5EF4-FFF2-40B4-BE49-F238E27FC236}">
                <a16:creationId xmlns:a16="http://schemas.microsoft.com/office/drawing/2014/main" id="{393295D5-905E-4DA2-A37A-D0DF216B97F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1" name="Rectangle 10">
            <a:extLst>
              <a:ext uri="{FF2B5EF4-FFF2-40B4-BE49-F238E27FC236}">
                <a16:creationId xmlns:a16="http://schemas.microsoft.com/office/drawing/2014/main" id="{74A2A645-4367-456C-A018-4E9FD8C2CCA7}"/>
              </a:ext>
            </a:extLst>
          </p:cNvPr>
          <p:cNvSpPr/>
          <p:nvPr userDrawn="1"/>
        </p:nvSpPr>
        <p:spPr bwMode="auto">
          <a:xfrm>
            <a:off x="0" y="0"/>
            <a:ext cx="8050924" cy="6858000"/>
          </a:xfrm>
          <a:prstGeom prst="rect">
            <a:avLst/>
          </a:prstGeom>
          <a:gradFill>
            <a:gsLst>
              <a:gs pos="0">
                <a:srgbClr val="353535"/>
              </a:gs>
              <a:gs pos="100000">
                <a:srgbClr val="353535">
                  <a:alpha val="0"/>
                </a:srgbClr>
              </a:gs>
            </a:gsLst>
            <a:lin ang="0" scaled="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6" name="MS logo white - EMF">
            <a:extLst>
              <a:ext uri="{FF2B5EF4-FFF2-40B4-BE49-F238E27FC236}">
                <a16:creationId xmlns:a16="http://schemas.microsoft.com/office/drawing/2014/main" id="{15F18C2F-44AE-47B2-AF66-6F44850A4565}"/>
              </a:ext>
            </a:extLst>
          </p:cNvPr>
          <p:cNvPicPr>
            <a:picLocks noChangeAspect="1"/>
          </p:cNvPicPr>
          <p:nvPr userDrawn="1"/>
        </p:nvPicPr>
        <p:blipFill>
          <a:blip r:embed="rId3"/>
          <a:stretch>
            <a:fillRect/>
          </a:stretch>
        </p:blipFill>
        <p:spPr bwMode="black">
          <a:xfrm>
            <a:off x="584201" y="6183284"/>
            <a:ext cx="1366245" cy="292608"/>
          </a:xfrm>
          <a:prstGeom prst="rect">
            <a:avLst/>
          </a:prstGeom>
        </p:spPr>
      </p:pic>
    </p:spTree>
    <p:extLst>
      <p:ext uri="{BB962C8B-B14F-4D97-AF65-F5344CB8AC3E}">
        <p14:creationId xmlns:p14="http://schemas.microsoft.com/office/powerpoint/2010/main" val="15965717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3" pos="5900">
          <p15:clr>
            <a:srgbClr val="FBAE40"/>
          </p15:clr>
        </p15:guide>
        <p15:guide id="4" orient="horz" pos="2098">
          <p15:clr>
            <a:srgbClr val="FBAE40"/>
          </p15:clr>
        </p15:guide>
        <p15:guide id="5" orient="horz" pos="2342">
          <p15:clr>
            <a:srgbClr val="FBAE4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91069"/>
            <a:ext cx="4795873" cy="1484704"/>
          </a:xfrm>
        </p:spPr>
        <p:txBody>
          <a:bodyPr wrap="square" anchor="t">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7" name="Picture Placeholder 4"/>
          <p:cNvSpPr>
            <a:spLocks noGrp="1" noChangeAspect="1"/>
          </p:cNvSpPr>
          <p:nvPr>
            <p:ph type="pic" sz="quarter" idx="10"/>
          </p:nvPr>
        </p:nvSpPr>
        <p:spPr bwMode="ltGray">
          <a:xfrm>
            <a:off x="6096000" y="0"/>
            <a:ext cx="6096000" cy="6856100"/>
          </a:xfrm>
          <a:prstGeom prst="rect">
            <a:avLst/>
          </a:prstGeom>
          <a:blipFill>
            <a:blip r:embed="rId2" cstate="screen">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171495972"/>
      </p:ext>
    </p:extLst>
  </p:cSld>
  <p:clrMapOvr>
    <a:masterClrMapping/>
  </p:clrMapOvr>
  <p:transition>
    <p:fade/>
  </p:transition>
  <p:extLst mod="1">
    <p:ext uri="{DCECCB84-F9BA-43D5-87BE-67443E8EF086}">
      <p15:sldGuideLst xmlns:p15="http://schemas.microsoft.com/office/powerpoint/2012/main">
        <p15:guide id="1" pos="3360">
          <p15:clr>
            <a:srgbClr val="FBAE40"/>
          </p15:clr>
        </p15:guide>
        <p15:guide id="2" pos="3840">
          <p15:clr>
            <a:srgbClr val="FBAE4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3641572640"/>
      </p:ext>
    </p:extLst>
  </p:cSld>
  <p:clrMapOvr>
    <a:masterClrMapping/>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userDrawn="1">
  <p:cSld name="Icon Bullets">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EFA8C4C-FE50-44C1-8434-6C7BB898173F}"/>
              </a:ext>
            </a:extLst>
          </p:cNvPr>
          <p:cNvSpPr/>
          <p:nvPr userDrawn="1"/>
        </p:nvSpPr>
        <p:spPr>
          <a:xfrm>
            <a:off x="432000" y="0"/>
            <a:ext cx="5472000" cy="6858000"/>
          </a:xfrm>
          <a:prstGeom prst="rect">
            <a:avLst/>
          </a:prstGeom>
          <a:gradFill>
            <a:gsLst>
              <a:gs pos="0">
                <a:schemeClr val="tx1">
                  <a:lumMod val="75000"/>
                  <a:lumOff val="25000"/>
                </a:schemeClr>
              </a:gs>
              <a:gs pos="100000">
                <a:schemeClr val="tx1"/>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ZA"/>
          </a:p>
        </p:txBody>
      </p:sp>
      <p:sp>
        <p:nvSpPr>
          <p:cNvPr id="3" name="Content Placeholder 2">
            <a:extLst>
              <a:ext uri="{FF2B5EF4-FFF2-40B4-BE49-F238E27FC236}">
                <a16:creationId xmlns:a16="http://schemas.microsoft.com/office/drawing/2014/main" id="{BE06229A-0702-4CD6-B5F1-0DC746CC4F18}"/>
              </a:ext>
            </a:extLst>
          </p:cNvPr>
          <p:cNvSpPr>
            <a:spLocks noGrp="1"/>
          </p:cNvSpPr>
          <p:nvPr>
            <p:ph idx="1" hasCustomPrompt="1"/>
          </p:nvPr>
        </p:nvSpPr>
        <p:spPr>
          <a:xfrm>
            <a:off x="680728" y="5657850"/>
            <a:ext cx="4974545" cy="707513"/>
          </a:xfrm>
        </p:spPr>
        <p:txBody>
          <a:bodyPr/>
          <a:lstStyle>
            <a:lvl1pPr marL="0" indent="0">
              <a:buNone/>
              <a:defRPr sz="1800">
                <a:solidFill>
                  <a:schemeClr val="bg1"/>
                </a:solidFill>
              </a:defRPr>
            </a:lvl1pPr>
          </a:lstStyle>
          <a:p>
            <a:pPr lvl="0"/>
            <a:r>
              <a:rPr lang="en-US"/>
              <a:t>Subtitle, tagline or blurb can go here</a:t>
            </a:r>
            <a:endParaRPr lang="en-ZA"/>
          </a:p>
        </p:txBody>
      </p:sp>
      <p:sp>
        <p:nvSpPr>
          <p:cNvPr id="7" name="Footer Placeholder 6">
            <a:extLst>
              <a:ext uri="{FF2B5EF4-FFF2-40B4-BE49-F238E27FC236}">
                <a16:creationId xmlns:a16="http://schemas.microsoft.com/office/drawing/2014/main" id="{D2E533DB-3399-4A25-BB80-899E9CC78DB1}"/>
              </a:ext>
            </a:extLst>
          </p:cNvPr>
          <p:cNvSpPr>
            <a:spLocks noGrp="1"/>
          </p:cNvSpPr>
          <p:nvPr>
            <p:ph type="ftr" sz="quarter" idx="10"/>
          </p:nvPr>
        </p:nvSpPr>
        <p:spPr>
          <a:xfrm>
            <a:off x="432000" y="6365363"/>
            <a:ext cx="5472000" cy="412431"/>
          </a:xfrm>
        </p:spPr>
        <p:txBody>
          <a:bodyPr/>
          <a:lstStyle/>
          <a:p>
            <a:r>
              <a:rPr lang="en-ZA"/>
              <a:t>Add a footer</a:t>
            </a:r>
          </a:p>
        </p:txBody>
      </p:sp>
      <p:sp>
        <p:nvSpPr>
          <p:cNvPr id="8" name="Slide Number Placeholder 7">
            <a:extLst>
              <a:ext uri="{FF2B5EF4-FFF2-40B4-BE49-F238E27FC236}">
                <a16:creationId xmlns:a16="http://schemas.microsoft.com/office/drawing/2014/main" id="{19A57786-309B-4137-8B30-4011FC0D4FCB}"/>
              </a:ext>
            </a:extLst>
          </p:cNvPr>
          <p:cNvSpPr>
            <a:spLocks noGrp="1"/>
          </p:cNvSpPr>
          <p:nvPr>
            <p:ph type="sldNum" sz="quarter" idx="11"/>
          </p:nvPr>
        </p:nvSpPr>
        <p:spPr/>
        <p:txBody>
          <a:bodyPr/>
          <a:lstStyle/>
          <a:p>
            <a:fld id="{4B73C415-D670-4716-A5EC-CC4D52CA2BAC}" type="slidenum">
              <a:rPr lang="en-ZA" smtClean="0"/>
              <a:pPr/>
              <a:t>‹#›</a:t>
            </a:fld>
            <a:endParaRPr lang="en-ZA"/>
          </a:p>
        </p:txBody>
      </p:sp>
      <p:sp>
        <p:nvSpPr>
          <p:cNvPr id="10" name="Picture Placeholder 4">
            <a:extLst>
              <a:ext uri="{FF2B5EF4-FFF2-40B4-BE49-F238E27FC236}">
                <a16:creationId xmlns:a16="http://schemas.microsoft.com/office/drawing/2014/main" id="{704BE0A1-F26A-4947-971D-055860FFC91D}"/>
              </a:ext>
            </a:extLst>
          </p:cNvPr>
          <p:cNvSpPr>
            <a:spLocks noGrp="1"/>
          </p:cNvSpPr>
          <p:nvPr>
            <p:ph type="pic" sz="quarter" idx="12" hasCustomPrompt="1"/>
          </p:nvPr>
        </p:nvSpPr>
        <p:spPr>
          <a:xfrm>
            <a:off x="432000" y="0"/>
            <a:ext cx="5472000" cy="3714747"/>
          </a:xfr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lvl1pPr marL="0" indent="0" algn="l">
              <a:buFont typeface="Arial" panose="020B0604020202020204" pitchFamily="34" charset="0"/>
              <a:buNone/>
              <a:defRPr lang="en-ZA" sz="1100" i="1">
                <a:solidFill>
                  <a:schemeClr val="lt1"/>
                </a:solidFill>
                <a:latin typeface="Times New Roman" panose="02020603050405020304" pitchFamily="18" charset="0"/>
                <a:cs typeface="Times New Roman" panose="02020603050405020304" pitchFamily="18" charset="0"/>
              </a:defRPr>
            </a:lvl1pPr>
          </a:lstStyle>
          <a:p>
            <a:pPr marL="0" lvl="0" algn="ctr"/>
            <a:r>
              <a:rPr lang="en-ZA"/>
              <a:t>Insert or Drag &amp; Drop your photo here</a:t>
            </a:r>
          </a:p>
        </p:txBody>
      </p:sp>
      <p:sp>
        <p:nvSpPr>
          <p:cNvPr id="2" name="Title 1">
            <a:extLst>
              <a:ext uri="{FF2B5EF4-FFF2-40B4-BE49-F238E27FC236}">
                <a16:creationId xmlns:a16="http://schemas.microsoft.com/office/drawing/2014/main" id="{E8A85E10-5A18-4C86-8310-FA9CF8DF8AB5}"/>
              </a:ext>
            </a:extLst>
          </p:cNvPr>
          <p:cNvSpPr>
            <a:spLocks noGrp="1"/>
          </p:cNvSpPr>
          <p:nvPr>
            <p:ph type="title"/>
          </p:nvPr>
        </p:nvSpPr>
        <p:spPr>
          <a:xfrm>
            <a:off x="680728" y="3981450"/>
            <a:ext cx="4974545" cy="1343025"/>
          </a:xfrm>
        </p:spPr>
        <p:txBody>
          <a:bodyPr vert="horz" lIns="0" tIns="0" rIns="0" bIns="0" rtlCol="0" anchor="b">
            <a:noAutofit/>
          </a:bodyPr>
          <a:lstStyle>
            <a:lvl1pPr>
              <a:defRPr lang="en-ZA" sz="3600" dirty="0">
                <a:solidFill>
                  <a:schemeClr val="bg1"/>
                </a:solidFill>
              </a:defRPr>
            </a:lvl1pPr>
          </a:lstStyle>
          <a:p>
            <a:pPr lvl="0"/>
            <a:r>
              <a:rPr lang="en-US"/>
              <a:t>Click to edit Master title style</a:t>
            </a:r>
            <a:endParaRPr lang="en-ZA"/>
          </a:p>
        </p:txBody>
      </p:sp>
      <p:sp>
        <p:nvSpPr>
          <p:cNvPr id="13" name="Text Placeholder 8">
            <a:extLst>
              <a:ext uri="{FF2B5EF4-FFF2-40B4-BE49-F238E27FC236}">
                <a16:creationId xmlns:a16="http://schemas.microsoft.com/office/drawing/2014/main" id="{B51A342D-6638-406F-A54B-59B56F36AD4A}"/>
              </a:ext>
            </a:extLst>
          </p:cNvPr>
          <p:cNvSpPr>
            <a:spLocks noGrp="1"/>
          </p:cNvSpPr>
          <p:nvPr>
            <p:ph type="body" sz="quarter" idx="13" hasCustomPrompt="1"/>
          </p:nvPr>
        </p:nvSpPr>
        <p:spPr>
          <a:xfrm>
            <a:off x="6288002" y="4130531"/>
            <a:ext cx="180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a:t>Bullet 1</a:t>
            </a:r>
            <a:endParaRPr lang="en-ZA"/>
          </a:p>
        </p:txBody>
      </p:sp>
      <p:sp>
        <p:nvSpPr>
          <p:cNvPr id="14" name="Text Placeholder 10">
            <a:extLst>
              <a:ext uri="{FF2B5EF4-FFF2-40B4-BE49-F238E27FC236}">
                <a16:creationId xmlns:a16="http://schemas.microsoft.com/office/drawing/2014/main" id="{C32169FB-F8BF-46FF-8BDE-E27C751C1C46}"/>
              </a:ext>
            </a:extLst>
          </p:cNvPr>
          <p:cNvSpPr>
            <a:spLocks noGrp="1"/>
          </p:cNvSpPr>
          <p:nvPr>
            <p:ph type="body" sz="quarter" idx="14" hasCustomPrompt="1"/>
          </p:nvPr>
        </p:nvSpPr>
        <p:spPr>
          <a:xfrm>
            <a:off x="6288002" y="4764931"/>
            <a:ext cx="1800000" cy="720000"/>
          </a:xfrm>
        </p:spPr>
        <p:txBody>
          <a:bodyPr/>
          <a:lstStyle>
            <a:lvl1pPr marL="0" indent="0" algn="ctr">
              <a:buNone/>
              <a:defRPr sz="1400">
                <a:solidFill>
                  <a:schemeClr val="tx1">
                    <a:lumMod val="75000"/>
                    <a:lumOff val="25000"/>
                  </a:schemeClr>
                </a:solidFill>
              </a:defRPr>
            </a:lvl1pPr>
          </a:lstStyle>
          <a:p>
            <a:pPr lvl="0"/>
            <a:r>
              <a:rPr lang="en-US"/>
              <a:t>Bullet Description</a:t>
            </a:r>
            <a:endParaRPr lang="en-ZA"/>
          </a:p>
        </p:txBody>
      </p:sp>
      <p:sp>
        <p:nvSpPr>
          <p:cNvPr id="15" name="Text Placeholder 8">
            <a:extLst>
              <a:ext uri="{FF2B5EF4-FFF2-40B4-BE49-F238E27FC236}">
                <a16:creationId xmlns:a16="http://schemas.microsoft.com/office/drawing/2014/main" id="{051BC42F-45BF-462B-A15F-54639A5DA461}"/>
              </a:ext>
            </a:extLst>
          </p:cNvPr>
          <p:cNvSpPr>
            <a:spLocks noGrp="1"/>
          </p:cNvSpPr>
          <p:nvPr>
            <p:ph type="body" sz="quarter" idx="15" hasCustomPrompt="1"/>
          </p:nvPr>
        </p:nvSpPr>
        <p:spPr>
          <a:xfrm>
            <a:off x="8202527" y="4130531"/>
            <a:ext cx="180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a:t>Bullet 2</a:t>
            </a:r>
            <a:endParaRPr lang="en-ZA"/>
          </a:p>
        </p:txBody>
      </p:sp>
      <p:sp>
        <p:nvSpPr>
          <p:cNvPr id="16" name="Text Placeholder 10">
            <a:extLst>
              <a:ext uri="{FF2B5EF4-FFF2-40B4-BE49-F238E27FC236}">
                <a16:creationId xmlns:a16="http://schemas.microsoft.com/office/drawing/2014/main" id="{08A990CD-AF1D-4FBE-B3FF-4BC5BE2BFD9F}"/>
              </a:ext>
            </a:extLst>
          </p:cNvPr>
          <p:cNvSpPr>
            <a:spLocks noGrp="1"/>
          </p:cNvSpPr>
          <p:nvPr>
            <p:ph type="body" sz="quarter" idx="16" hasCustomPrompt="1"/>
          </p:nvPr>
        </p:nvSpPr>
        <p:spPr>
          <a:xfrm>
            <a:off x="8202527" y="4764931"/>
            <a:ext cx="1800000" cy="720000"/>
          </a:xfrm>
        </p:spPr>
        <p:txBody>
          <a:bodyPr/>
          <a:lstStyle>
            <a:lvl1pPr marL="0" indent="0" algn="ctr">
              <a:buNone/>
              <a:defRPr sz="1400">
                <a:solidFill>
                  <a:schemeClr val="tx1">
                    <a:lumMod val="75000"/>
                    <a:lumOff val="25000"/>
                  </a:schemeClr>
                </a:solidFill>
              </a:defRPr>
            </a:lvl1pPr>
          </a:lstStyle>
          <a:p>
            <a:pPr lvl="0"/>
            <a:r>
              <a:rPr lang="en-US"/>
              <a:t>Bullet Description</a:t>
            </a:r>
            <a:endParaRPr lang="en-ZA"/>
          </a:p>
        </p:txBody>
      </p:sp>
      <p:sp>
        <p:nvSpPr>
          <p:cNvPr id="17" name="Text Placeholder 8">
            <a:extLst>
              <a:ext uri="{FF2B5EF4-FFF2-40B4-BE49-F238E27FC236}">
                <a16:creationId xmlns:a16="http://schemas.microsoft.com/office/drawing/2014/main" id="{C595063C-F901-4E60-A714-6454F42F0D95}"/>
              </a:ext>
            </a:extLst>
          </p:cNvPr>
          <p:cNvSpPr>
            <a:spLocks noGrp="1"/>
          </p:cNvSpPr>
          <p:nvPr>
            <p:ph type="body" sz="quarter" idx="17" hasCustomPrompt="1"/>
          </p:nvPr>
        </p:nvSpPr>
        <p:spPr>
          <a:xfrm>
            <a:off x="10117052" y="4130531"/>
            <a:ext cx="180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a:t>Bullet 3</a:t>
            </a:r>
            <a:endParaRPr lang="en-ZA"/>
          </a:p>
        </p:txBody>
      </p:sp>
      <p:sp>
        <p:nvSpPr>
          <p:cNvPr id="18" name="Text Placeholder 10">
            <a:extLst>
              <a:ext uri="{FF2B5EF4-FFF2-40B4-BE49-F238E27FC236}">
                <a16:creationId xmlns:a16="http://schemas.microsoft.com/office/drawing/2014/main" id="{C7672B0A-0079-40F6-8B93-A5F1DB5882E0}"/>
              </a:ext>
            </a:extLst>
          </p:cNvPr>
          <p:cNvSpPr>
            <a:spLocks noGrp="1"/>
          </p:cNvSpPr>
          <p:nvPr>
            <p:ph type="body" sz="quarter" idx="18" hasCustomPrompt="1"/>
          </p:nvPr>
        </p:nvSpPr>
        <p:spPr>
          <a:xfrm>
            <a:off x="10117052" y="4764931"/>
            <a:ext cx="1800000" cy="720000"/>
          </a:xfrm>
        </p:spPr>
        <p:txBody>
          <a:bodyPr/>
          <a:lstStyle>
            <a:lvl1pPr marL="0" indent="0" algn="ctr">
              <a:buNone/>
              <a:defRPr sz="1400">
                <a:solidFill>
                  <a:schemeClr val="tx1">
                    <a:lumMod val="75000"/>
                    <a:lumOff val="25000"/>
                  </a:schemeClr>
                </a:solidFill>
              </a:defRPr>
            </a:lvl1pPr>
          </a:lstStyle>
          <a:p>
            <a:pPr lvl="0"/>
            <a:r>
              <a:rPr lang="en-US"/>
              <a:t>Bullet Description</a:t>
            </a:r>
            <a:endParaRPr lang="en-ZA"/>
          </a:p>
        </p:txBody>
      </p:sp>
    </p:spTree>
    <p:extLst>
      <p:ext uri="{BB962C8B-B14F-4D97-AF65-F5344CB8AC3E}">
        <p14:creationId xmlns:p14="http://schemas.microsoft.com/office/powerpoint/2010/main" val="2226540084"/>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userDrawn="1">
  <p:cSld name="5_Title Slide">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chemeClr val="tx1">
              <a:alpha val="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2"/>
          <p:cNvSpPr>
            <a:spLocks noGrp="1"/>
          </p:cNvSpPr>
          <p:nvPr>
            <p:ph type="pic" sz="quarter" idx="10" hasCustomPrompt="1"/>
          </p:nvPr>
        </p:nvSpPr>
        <p:spPr>
          <a:xfrm>
            <a:off x="2428478" y="1394220"/>
            <a:ext cx="1191756" cy="1191756"/>
          </a:xfrm>
          <a:prstGeom prst="ellipse">
            <a:avLst/>
          </a:prstGeom>
          <a:pattFill prst="pct5">
            <a:fgClr>
              <a:schemeClr val="tx1"/>
            </a:fgClr>
            <a:bgClr>
              <a:schemeClr val="bg1">
                <a:lumMod val="85000"/>
              </a:schemeClr>
            </a:bgClr>
          </a:pattFill>
          <a:effectLst>
            <a:outerShdw blurRad="228600" dist="342900" dir="5400000" sx="89000" sy="89000" algn="t" rotWithShape="0">
              <a:prstClr val="black">
                <a:alpha val="14000"/>
              </a:prstClr>
            </a:outerShdw>
          </a:effectLst>
        </p:spPr>
        <p:txBody>
          <a:bodyPr anchor="ctr"/>
          <a:lstStyle>
            <a:lvl1pPr marL="0" indent="0" algn="ctr">
              <a:buNone/>
              <a:defRPr sz="1600" b="0" i="0">
                <a:latin typeface="Source Sans Pro" charset="0"/>
                <a:ea typeface="Source Sans Pro" charset="0"/>
                <a:cs typeface="Source Sans Pro" charset="0"/>
              </a:defRPr>
            </a:lvl1pPr>
          </a:lstStyle>
          <a:p>
            <a:r>
              <a:rPr lang="en-US"/>
              <a:t>Drag &amp; Drop Image</a:t>
            </a:r>
          </a:p>
        </p:txBody>
      </p:sp>
    </p:spTree>
    <p:extLst>
      <p:ext uri="{BB962C8B-B14F-4D97-AF65-F5344CB8AC3E}">
        <p14:creationId xmlns:p14="http://schemas.microsoft.com/office/powerpoint/2010/main" val="3529413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Layout>
</file>

<file path=ppt/slideLayouts/slideLayout188.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chemeClr val="tx1">
              <a:alpha val="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lide Number Placeholder 5"/>
          <p:cNvSpPr txBox="1">
            <a:spLocks/>
          </p:cNvSpPr>
          <p:nvPr userDrawn="1"/>
        </p:nvSpPr>
        <p:spPr>
          <a:xfrm>
            <a:off x="4343563" y="356006"/>
            <a:ext cx="3504874" cy="1364728"/>
          </a:xfrm>
          <a:prstGeom prst="rect">
            <a:avLst/>
          </a:prstGeom>
        </p:spPr>
        <p:txBody>
          <a:bodyPr vert="horz" wrap="none" lIns="121920" tIns="60960" rIns="121920" bIns="6096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13800" b="0" i="0" smtClean="0">
                <a:solidFill>
                  <a:schemeClr val="bg1"/>
                </a:solidFill>
                <a:latin typeface="Roboto Medium" charset="0"/>
                <a:ea typeface="Roboto Medium" charset="0"/>
                <a:cs typeface="Roboto Medium" charset="0"/>
              </a:rPr>
              <a:pPr algn="ctr"/>
              <a:t>‹#›</a:t>
            </a:fld>
            <a:endParaRPr lang="en-US" sz="13800" b="0" i="0">
              <a:solidFill>
                <a:schemeClr val="bg1"/>
              </a:solidFill>
              <a:latin typeface="Roboto Medium" charset="0"/>
              <a:ea typeface="Roboto Medium" charset="0"/>
              <a:cs typeface="Roboto Medium" charset="0"/>
            </a:endParaRPr>
          </a:p>
        </p:txBody>
      </p:sp>
      <p:sp>
        <p:nvSpPr>
          <p:cNvPr id="9" name="Title 8"/>
          <p:cNvSpPr>
            <a:spLocks noGrp="1"/>
          </p:cNvSpPr>
          <p:nvPr>
            <p:ph type="title"/>
          </p:nvPr>
        </p:nvSpPr>
        <p:spPr>
          <a:xfrm>
            <a:off x="1246049" y="815516"/>
            <a:ext cx="9699902" cy="528838"/>
          </a:xfrm>
          <a:prstGeom prst="rect">
            <a:avLst/>
          </a:prstGeom>
        </p:spPr>
        <p:txBody>
          <a:bodyPr/>
          <a:lstStyle>
            <a:lvl1pPr algn="ctr">
              <a:lnSpc>
                <a:spcPct val="70000"/>
              </a:lnSpc>
              <a:defRPr sz="3600" b="1" i="0">
                <a:latin typeface="Roboto Thin" charset="0"/>
                <a:ea typeface="Roboto Thin" charset="0"/>
                <a:cs typeface="Roboto Thin" charset="0"/>
              </a:defRPr>
            </a:lvl1pPr>
          </a:lstStyle>
          <a:p>
            <a:r>
              <a:rPr lang="en-US"/>
              <a:t>Click to edit Master title style</a:t>
            </a:r>
          </a:p>
        </p:txBody>
      </p:sp>
      <p:sp>
        <p:nvSpPr>
          <p:cNvPr id="4" name="Content Placeholder 3"/>
          <p:cNvSpPr>
            <a:spLocks noGrp="1"/>
          </p:cNvSpPr>
          <p:nvPr>
            <p:ph sz="quarter" idx="10"/>
          </p:nvPr>
        </p:nvSpPr>
        <p:spPr>
          <a:xfrm>
            <a:off x="1246049" y="1277850"/>
            <a:ext cx="9699901" cy="310169"/>
          </a:xfrm>
          <a:prstGeom prst="rect">
            <a:avLst/>
          </a:prstGeom>
        </p:spPr>
        <p:txBody>
          <a:bodyPr/>
          <a:lstStyle>
            <a:lvl1pPr marL="0" indent="0" algn="ctr">
              <a:buNone/>
              <a:defRPr sz="1100" b="0" i="0" spc="300">
                <a:solidFill>
                  <a:schemeClr val="tx1">
                    <a:alpha val="50000"/>
                  </a:schemeClr>
                </a:solidFill>
                <a:latin typeface="Roboto Medium" charset="0"/>
                <a:ea typeface="Roboto Medium" charset="0"/>
                <a:cs typeface="Roboto Medium" charset="0"/>
              </a:defRPr>
            </a:lvl1pPr>
          </a:lstStyle>
          <a:p>
            <a:pPr lvl="0"/>
            <a:r>
              <a:rPr lang="en-US"/>
              <a:t>Click to edit Master text styles</a:t>
            </a:r>
          </a:p>
        </p:txBody>
      </p:sp>
    </p:spTree>
    <p:extLst>
      <p:ext uri="{BB962C8B-B14F-4D97-AF65-F5344CB8AC3E}">
        <p14:creationId xmlns:p14="http://schemas.microsoft.com/office/powerpoint/2010/main" val="18194234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endParaRPr lang="en-US" dirty="0"/>
          </a:p>
        </p:txBody>
      </p:sp>
    </p:spTree>
    <p:extLst>
      <p:ext uri="{BB962C8B-B14F-4D97-AF65-F5344CB8AC3E}">
        <p14:creationId xmlns:p14="http://schemas.microsoft.com/office/powerpoint/2010/main" val="1780447899"/>
      </p:ext>
    </p:extLst>
  </p:cSld>
  <p:clrMapOvr>
    <a:overrideClrMapping bg1="dk1" tx1="lt1" bg2="dk2" tx2="lt2" accent1="accent1" accent2="accent2" accent3="accent3" accent4="accent4" accent5="accent5" accent6="accent6" hlink="hlink" folHlink="folHlink"/>
  </p:clrMapOvr>
  <p:transition>
    <p:fade/>
  </p:transition>
  <p:hf sldNum="0" hdr="0" ftr="0" dt="0"/>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Slide">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p:nvPicPr>
        <p:blipFill>
          <a:blip r:embed="rId2"/>
          <a:stretch>
            <a:fillRect/>
          </a:stretch>
        </p:blipFill>
        <p:spPr bwMode="black">
          <a:xfrm>
            <a:off x="584200" y="585789"/>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40"/>
            <a:ext cx="5943600" cy="553998"/>
          </a:xfrm>
        </p:spPr>
        <p:txBody>
          <a:bodyPr anchor="b" anchorCtr="0">
            <a:spAutoFit/>
          </a:bodyPr>
          <a:lstStyle>
            <a:lvl1pPr>
              <a:defRPr/>
            </a:lvl1pPr>
          </a:lstStyle>
          <a:p>
            <a:r>
              <a:rPr lang="en-US" dirty="0"/>
              <a:t>Presentation title </a:t>
            </a:r>
          </a:p>
        </p:txBody>
      </p:sp>
      <p:sp>
        <p:nvSpPr>
          <p:cNvPr id="5" name="Text Placeholder 4"/>
          <p:cNvSpPr>
            <a:spLocks noGrp="1"/>
          </p:cNvSpPr>
          <p:nvPr>
            <p:ph type="body" sz="quarter" idx="12" hasCustomPrompt="1"/>
          </p:nvPr>
        </p:nvSpPr>
        <p:spPr>
          <a:xfrm>
            <a:off x="582041" y="3962401"/>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9"/>
            <a:ext cx="2691631" cy="276999"/>
          </a:xfrm>
          <a:solidFill>
            <a:srgbClr val="E6E6E6">
              <a:alpha val="75000"/>
            </a:srgbClr>
          </a:solidFill>
        </p:spPr>
        <p:txBody>
          <a:bodyPr/>
          <a:lstStyle>
            <a:lvl1pPr marL="0" marR="0" indent="0" algn="r"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dirty="0">
                <a:latin typeface="+mj-lt"/>
              </a:rPr>
              <a:t>Session code here</a:t>
            </a:r>
            <a:endParaRPr lang="en-US" dirty="0"/>
          </a:p>
        </p:txBody>
      </p:sp>
      <p:grpSp>
        <p:nvGrpSpPr>
          <p:cNvPr id="9" name="Group 8">
            <a:extLst>
              <a:ext uri="{FF2B5EF4-FFF2-40B4-BE49-F238E27FC236}">
                <a16:creationId xmlns:a16="http://schemas.microsoft.com/office/drawing/2014/main" id="{4DCBAFEF-FDA0-4148-B6F8-D1D9029A0218}"/>
              </a:ext>
            </a:extLst>
          </p:cNvPr>
          <p:cNvGrpSpPr/>
          <p:nvPr/>
        </p:nvGrpSpPr>
        <p:grpSpPr bwMode="ltGray">
          <a:xfrm>
            <a:off x="6256117" y="-21838"/>
            <a:ext cx="5932086" cy="6890047"/>
            <a:chOff x="6256117" y="-21839"/>
            <a:chExt cx="5932086" cy="6890047"/>
          </a:xfrm>
        </p:grpSpPr>
        <p:grpSp>
          <p:nvGrpSpPr>
            <p:cNvPr id="30" name="Group 29">
              <a:extLst>
                <a:ext uri="{FF2B5EF4-FFF2-40B4-BE49-F238E27FC236}">
                  <a16:creationId xmlns:a16="http://schemas.microsoft.com/office/drawing/2014/main" id="{89BE868E-A240-4959-BD66-6BC44EE5A4AF}"/>
                </a:ext>
              </a:extLst>
            </p:cNvPr>
            <p:cNvGrpSpPr/>
            <p:nvPr userDrawn="1"/>
          </p:nvGrpSpPr>
          <p:grpSpPr bwMode="ltGray">
            <a:xfrm>
              <a:off x="8507413" y="1457714"/>
              <a:ext cx="3680790" cy="5392441"/>
              <a:chOff x="8507413" y="1457714"/>
              <a:chExt cx="3680790" cy="5392441"/>
            </a:xfrm>
          </p:grpSpPr>
          <p:sp>
            <p:nvSpPr>
              <p:cNvPr id="38" name="Freeform: Shape 37">
                <a:extLst>
                  <a:ext uri="{FF2B5EF4-FFF2-40B4-BE49-F238E27FC236}">
                    <a16:creationId xmlns:a16="http://schemas.microsoft.com/office/drawing/2014/main" id="{1DDB4654-32A2-47CE-B324-C597C756E402}"/>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39" name="Freeform: Shape 38">
                <a:extLst>
                  <a:ext uri="{FF2B5EF4-FFF2-40B4-BE49-F238E27FC236}">
                    <a16:creationId xmlns:a16="http://schemas.microsoft.com/office/drawing/2014/main" id="{218BE353-242E-4429-9D4C-1D50CEEC277C}"/>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40" name="Freeform: Shape 39">
                <a:extLst>
                  <a:ext uri="{FF2B5EF4-FFF2-40B4-BE49-F238E27FC236}">
                    <a16:creationId xmlns:a16="http://schemas.microsoft.com/office/drawing/2014/main" id="{B2B25198-469F-44A8-946B-689A24DC3C72}"/>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41" name="Freeform: Shape 40">
                <a:extLst>
                  <a:ext uri="{FF2B5EF4-FFF2-40B4-BE49-F238E27FC236}">
                    <a16:creationId xmlns:a16="http://schemas.microsoft.com/office/drawing/2014/main" id="{E5460766-0EE4-4C99-BD2E-1BAD7FD9C3AC}"/>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42" name="Freeform: Shape 41">
                <a:extLst>
                  <a:ext uri="{FF2B5EF4-FFF2-40B4-BE49-F238E27FC236}">
                    <a16:creationId xmlns:a16="http://schemas.microsoft.com/office/drawing/2014/main" id="{EFBC909F-DC50-4DDC-91C9-2509E0F5633F}"/>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43" name="Freeform: Shape 42">
                <a:extLst>
                  <a:ext uri="{FF2B5EF4-FFF2-40B4-BE49-F238E27FC236}">
                    <a16:creationId xmlns:a16="http://schemas.microsoft.com/office/drawing/2014/main" id="{E0DC1718-52A4-4705-AE14-45A352ACBC2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44" name="Freeform: Shape 43">
                <a:extLst>
                  <a:ext uri="{FF2B5EF4-FFF2-40B4-BE49-F238E27FC236}">
                    <a16:creationId xmlns:a16="http://schemas.microsoft.com/office/drawing/2014/main" id="{D51C16AF-F6FA-4CD2-B0A5-3663CD02799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45" name="Freeform: Shape 44">
                <a:extLst>
                  <a:ext uri="{FF2B5EF4-FFF2-40B4-BE49-F238E27FC236}">
                    <a16:creationId xmlns:a16="http://schemas.microsoft.com/office/drawing/2014/main" id="{3A105041-F999-49D6-BE4B-7630F1204F6C}"/>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46" name="Freeform: Shape 45">
                <a:extLst>
                  <a:ext uri="{FF2B5EF4-FFF2-40B4-BE49-F238E27FC236}">
                    <a16:creationId xmlns:a16="http://schemas.microsoft.com/office/drawing/2014/main" id="{C190B08C-67D4-4DAD-8158-2B4D4A1318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dirty="0"/>
              </a:p>
            </p:txBody>
          </p:sp>
          <p:sp>
            <p:nvSpPr>
              <p:cNvPr id="47" name="Freeform: Shape 46">
                <a:extLst>
                  <a:ext uri="{FF2B5EF4-FFF2-40B4-BE49-F238E27FC236}">
                    <a16:creationId xmlns:a16="http://schemas.microsoft.com/office/drawing/2014/main" id="{743F7B37-FD03-4D73-932B-77D49AB6A515}"/>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48" name="Freeform: Shape 47">
                <a:extLst>
                  <a:ext uri="{FF2B5EF4-FFF2-40B4-BE49-F238E27FC236}">
                    <a16:creationId xmlns:a16="http://schemas.microsoft.com/office/drawing/2014/main" id="{8F01A60D-F904-4399-87EA-23E33C45969F}"/>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49" name="Freeform: Shape 48">
                <a:extLst>
                  <a:ext uri="{FF2B5EF4-FFF2-40B4-BE49-F238E27FC236}">
                    <a16:creationId xmlns:a16="http://schemas.microsoft.com/office/drawing/2014/main" id="{D450C50C-26FC-42C5-BA39-AE97627B772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50" name="Freeform: Shape 49">
                <a:extLst>
                  <a:ext uri="{FF2B5EF4-FFF2-40B4-BE49-F238E27FC236}">
                    <a16:creationId xmlns:a16="http://schemas.microsoft.com/office/drawing/2014/main" id="{B88924B0-E78A-4770-AF30-C78056E7AAAB}"/>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51" name="Freeform: Shape 50">
                <a:extLst>
                  <a:ext uri="{FF2B5EF4-FFF2-40B4-BE49-F238E27FC236}">
                    <a16:creationId xmlns:a16="http://schemas.microsoft.com/office/drawing/2014/main" id="{D8AB0228-AC44-413D-A029-1BBF7B18CBCC}"/>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52" name="Freeform: Shape 51">
                <a:extLst>
                  <a:ext uri="{FF2B5EF4-FFF2-40B4-BE49-F238E27FC236}">
                    <a16:creationId xmlns:a16="http://schemas.microsoft.com/office/drawing/2014/main" id="{89C067BE-7550-4D8F-9A42-B78AB594CD54}"/>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53" name="Freeform: Shape 52">
                <a:extLst>
                  <a:ext uri="{FF2B5EF4-FFF2-40B4-BE49-F238E27FC236}">
                    <a16:creationId xmlns:a16="http://schemas.microsoft.com/office/drawing/2014/main" id="{54D97435-6932-4E2A-A217-DEA06FDA510A}"/>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cxnSp>
            <p:nvCxnSpPr>
              <p:cNvPr id="54" name="Straight Connector 53">
                <a:extLst>
                  <a:ext uri="{FF2B5EF4-FFF2-40B4-BE49-F238E27FC236}">
                    <a16:creationId xmlns:a16="http://schemas.microsoft.com/office/drawing/2014/main" id="{FF9C9FB6-79F2-41F1-872D-2184B91C8E00}"/>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6" name="Group 5">
              <a:extLst>
                <a:ext uri="{FF2B5EF4-FFF2-40B4-BE49-F238E27FC236}">
                  <a16:creationId xmlns:a16="http://schemas.microsoft.com/office/drawing/2014/main" id="{4577AEC4-9502-4D2D-B373-2F1CB4EFF9B8}"/>
                </a:ext>
              </a:extLst>
            </p:cNvPr>
            <p:cNvGrpSpPr/>
            <p:nvPr userDrawn="1"/>
          </p:nvGrpSpPr>
          <p:grpSpPr bwMode="ltGray">
            <a:xfrm>
              <a:off x="7545167" y="-21839"/>
              <a:ext cx="1192433" cy="1098538"/>
              <a:chOff x="7545167" y="-9139"/>
              <a:chExt cx="1192433" cy="1098538"/>
            </a:xfrm>
          </p:grpSpPr>
          <p:sp>
            <p:nvSpPr>
              <p:cNvPr id="59" name="Freeform: Shape 58">
                <a:extLst>
                  <a:ext uri="{FF2B5EF4-FFF2-40B4-BE49-F238E27FC236}">
                    <a16:creationId xmlns:a16="http://schemas.microsoft.com/office/drawing/2014/main" id="{713EA48F-163A-410A-8C97-A08AA1B2EE50}"/>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00"/>
              </a:p>
            </p:txBody>
          </p:sp>
          <p:sp>
            <p:nvSpPr>
              <p:cNvPr id="57" name="Freeform: Shape 56">
                <a:extLst>
                  <a:ext uri="{FF2B5EF4-FFF2-40B4-BE49-F238E27FC236}">
                    <a16:creationId xmlns:a16="http://schemas.microsoft.com/office/drawing/2014/main" id="{3E1E199B-B230-4884-9F60-9B781B11B8FF}"/>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00"/>
              </a:p>
            </p:txBody>
          </p:sp>
          <p:sp>
            <p:nvSpPr>
              <p:cNvPr id="37" name="Freeform: Shape 36">
                <a:extLst>
                  <a:ext uri="{FF2B5EF4-FFF2-40B4-BE49-F238E27FC236}">
                    <a16:creationId xmlns:a16="http://schemas.microsoft.com/office/drawing/2014/main" id="{FB98E4A3-2599-4DEB-8ECC-F004500FBF6A}"/>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grpSp>
        <p:grpSp>
          <p:nvGrpSpPr>
            <p:cNvPr id="8" name="Group 7">
              <a:extLst>
                <a:ext uri="{FF2B5EF4-FFF2-40B4-BE49-F238E27FC236}">
                  <a16:creationId xmlns:a16="http://schemas.microsoft.com/office/drawing/2014/main" id="{D6B74F55-4583-4B26-A4E0-71C00B14AFF6}"/>
                </a:ext>
              </a:extLst>
            </p:cNvPr>
            <p:cNvGrpSpPr/>
            <p:nvPr userDrawn="1"/>
          </p:nvGrpSpPr>
          <p:grpSpPr bwMode="ltGray">
            <a:xfrm>
              <a:off x="6256117" y="5896894"/>
              <a:ext cx="1057910" cy="971314"/>
              <a:chOff x="6256117" y="5896894"/>
              <a:chExt cx="1057910" cy="971314"/>
            </a:xfrm>
          </p:grpSpPr>
          <p:sp>
            <p:nvSpPr>
              <p:cNvPr id="32" name="Freeform: Shape 31">
                <a:extLst>
                  <a:ext uri="{FF2B5EF4-FFF2-40B4-BE49-F238E27FC236}">
                    <a16:creationId xmlns:a16="http://schemas.microsoft.com/office/drawing/2014/main" id="{FC4D1900-D812-4B27-AC50-B2795AD953C3}"/>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33" name="Freeform: Shape 32">
                <a:extLst>
                  <a:ext uri="{FF2B5EF4-FFF2-40B4-BE49-F238E27FC236}">
                    <a16:creationId xmlns:a16="http://schemas.microsoft.com/office/drawing/2014/main" id="{483ECFC2-9749-4525-973B-EAA0BC0FC62B}"/>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34" name="Freeform: Shape 33">
                <a:extLst>
                  <a:ext uri="{FF2B5EF4-FFF2-40B4-BE49-F238E27FC236}">
                    <a16:creationId xmlns:a16="http://schemas.microsoft.com/office/drawing/2014/main" id="{0A3ABF7E-B2D4-4B7A-9B6E-0EB3223E4EE4}"/>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dirty="0"/>
              </a:p>
            </p:txBody>
          </p:sp>
        </p:grpSp>
      </p:grpSp>
    </p:spTree>
    <p:extLst>
      <p:ext uri="{BB962C8B-B14F-4D97-AF65-F5344CB8AC3E}">
        <p14:creationId xmlns:p14="http://schemas.microsoft.com/office/powerpoint/2010/main" val="1137872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mod="1">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userDrawn="1">
  <p:cSld name="1_Title Slid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Segoe UI Light" panose="020B0502040204020203" pitchFamily="34" charset="0"/>
                <a:cs typeface="Segoe UI Light"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Segoe UI Light" panose="020B0502040204020203" pitchFamily="34" charset="0"/>
                <a:cs typeface="Segoe UI Light"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16270350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cSld name="Blank dark">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31862677"/>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title">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663945"/>
            <a:ext cx="9144000" cy="1846018"/>
          </a:xfrm>
        </p:spPr>
        <p:txBody>
          <a:bodyPr anchor="b"/>
          <a:lstStyle>
            <a:lvl1pPr algn="ctr">
              <a:defRPr sz="5998"/>
            </a:lvl1pPr>
          </a:lstStyle>
          <a:p>
            <a:r>
              <a:rPr lang="en-US"/>
              <a:t>Click to edit Master title style</a:t>
            </a:r>
          </a:p>
        </p:txBody>
      </p:sp>
      <p:sp>
        <p:nvSpPr>
          <p:cNvPr id="3" name="Subtitle 2"/>
          <p:cNvSpPr>
            <a:spLocks noGrp="1"/>
          </p:cNvSpPr>
          <p:nvPr>
            <p:ph type="subTitle" idx="1"/>
          </p:nvPr>
        </p:nvSpPr>
        <p:spPr>
          <a:xfrm>
            <a:off x="1524000" y="3602038"/>
            <a:ext cx="9144000" cy="369332"/>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Tree>
    <p:extLst>
      <p:ext uri="{BB962C8B-B14F-4D97-AF65-F5344CB8AC3E}">
        <p14:creationId xmlns:p14="http://schemas.microsoft.com/office/powerpoint/2010/main" val="228391921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userDrawn="1">
  <p:cSld name="Title_Only">
    <p:spTree>
      <p:nvGrpSpPr>
        <p:cNvPr id="1" name=""/>
        <p:cNvGrpSpPr/>
        <p:nvPr/>
      </p:nvGrpSpPr>
      <p:grpSpPr>
        <a:xfrm>
          <a:off x="0" y="0"/>
          <a:ext cx="0" cy="0"/>
          <a:chOff x="0" y="0"/>
          <a:chExt cx="0" cy="0"/>
        </a:xfrm>
      </p:grpSpPr>
      <p:sp>
        <p:nvSpPr>
          <p:cNvPr id="2" name="Title 1"/>
          <p:cNvSpPr>
            <a:spLocks noGrp="1"/>
          </p:cNvSpPr>
          <p:nvPr>
            <p:ph type="title"/>
          </p:nvPr>
        </p:nvSpPr>
        <p:spPr>
          <a:xfrm>
            <a:off x="588263" y="457199"/>
            <a:ext cx="11018520" cy="752104"/>
          </a:xfrm>
        </p:spPr>
        <p:txBody>
          <a:bodyPr/>
          <a:lstStyle>
            <a:lvl1pPr>
              <a:defRPr sz="4800">
                <a:solidFill>
                  <a:srgbClr val="3F3F3F"/>
                </a:solidFill>
              </a:defRPr>
            </a:lvl1pPr>
          </a:lstStyle>
          <a:p>
            <a:r>
              <a:rPr lang="en-US" dirty="0"/>
              <a:t>Click to edit Master title style</a:t>
            </a:r>
          </a:p>
        </p:txBody>
      </p:sp>
    </p:spTree>
    <p:extLst>
      <p:ext uri="{BB962C8B-B14F-4D97-AF65-F5344CB8AC3E}">
        <p14:creationId xmlns:p14="http://schemas.microsoft.com/office/powerpoint/2010/main" val="2908339564"/>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userDrawn="1">
  <p:cSld name="Blank_Accent 3">
    <p:spTree>
      <p:nvGrpSpPr>
        <p:cNvPr id="1" name=""/>
        <p:cNvGrpSpPr/>
        <p:nvPr/>
      </p:nvGrpSpPr>
      <p:grpSpPr>
        <a:xfrm>
          <a:off x="0" y="0"/>
          <a:ext cx="0" cy="0"/>
          <a:chOff x="0" y="0"/>
          <a:chExt cx="0" cy="0"/>
        </a:xfrm>
      </p:grpSpPr>
    </p:spTree>
    <p:extLst>
      <p:ext uri="{BB962C8B-B14F-4D97-AF65-F5344CB8AC3E}">
        <p14:creationId xmlns:p14="http://schemas.microsoft.com/office/powerpoint/2010/main" val="2554324082"/>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Walkin">
    <p:bg bwMode="auto">
      <p:bgPr>
        <a:solidFill>
          <a:schemeClr val="accent1"/>
        </a:solidFill>
        <a:effectLst/>
      </p:bgPr>
    </p:bg>
    <p:spTree>
      <p:nvGrpSpPr>
        <p:cNvPr id="1" name=""/>
        <p:cNvGrpSpPr/>
        <p:nvPr/>
      </p:nvGrpSpPr>
      <p:grpSpPr>
        <a:xfrm>
          <a:off x="0" y="0"/>
          <a:ext cx="0" cy="0"/>
          <a:chOff x="0" y="0"/>
          <a:chExt cx="0" cy="0"/>
        </a:xfrm>
      </p:grpSpPr>
      <p:pic>
        <p:nvPicPr>
          <p:cNvPr id="7" name="Picture 6" descr="An image of neuronetwork."/>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ltGray">
          <a:xfrm>
            <a:off x="866" y="0"/>
            <a:ext cx="12190271" cy="6858000"/>
          </a:xfrm>
          <a:prstGeom prst="rect">
            <a:avLst/>
          </a:prstGeom>
        </p:spPr>
      </p:pic>
      <p:sp>
        <p:nvSpPr>
          <p:cNvPr id="8" name="TextBox 7"/>
          <p:cNvSpPr txBox="1"/>
          <p:nvPr userDrawn="1"/>
        </p:nvSpPr>
        <p:spPr bwMode="white">
          <a:xfrm>
            <a:off x="423333" y="2662591"/>
            <a:ext cx="7913674" cy="1532818"/>
          </a:xfrm>
          <a:prstGeom prst="rect">
            <a:avLst/>
          </a:prstGeom>
          <a:noFill/>
        </p:spPr>
        <p:txBody>
          <a:bodyPr wrap="square" lIns="134445" tIns="143407" rIns="134445" bIns="143407" rtlCol="0" anchor="ctr">
            <a:spAutoFit/>
          </a:bodyPr>
          <a:lstStyle/>
          <a:p>
            <a:pPr>
              <a:lnSpc>
                <a:spcPct val="90000"/>
              </a:lnSpc>
              <a:spcAft>
                <a:spcPts val="588"/>
              </a:spcAft>
            </a:pPr>
            <a:r>
              <a:rPr lang="en-US" sz="440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Machine Learning,</a:t>
            </a:r>
            <a:r>
              <a:rPr lang="en-US" sz="4400" baseline="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 AI,</a:t>
            </a:r>
            <a:br>
              <a:rPr lang="en-US" sz="4400" baseline="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br>
            <a:r>
              <a:rPr lang="en-US" sz="4400" baseline="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and </a:t>
            </a:r>
            <a:r>
              <a:rPr lang="en-US" sz="440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Data Science Conference</a:t>
            </a:r>
          </a:p>
        </p:txBody>
      </p:sp>
      <p:pic>
        <p:nvPicPr>
          <p:cNvPr id="10" name="MS logo white - EMF" descr="Microsoft logo white text version">
            <a:extLst>
              <a:ext uri="{FF2B5EF4-FFF2-40B4-BE49-F238E27FC236}">
                <a16:creationId xmlns:a16="http://schemas.microsoft.com/office/drawing/2014/main" id="{A1E802C5-F995-4758-BDEF-6665E09AE200}"/>
              </a:ext>
            </a:extLst>
          </p:cNvPr>
          <p:cNvPicPr>
            <a:picLocks noChangeAspect="1"/>
          </p:cNvPicPr>
          <p:nvPr userDrawn="1"/>
        </p:nvPicPr>
        <p:blipFill>
          <a:blip r:embed="rId3"/>
          <a:stretch>
            <a:fillRect/>
          </a:stretch>
        </p:blipFill>
        <p:spPr bwMode="black">
          <a:xfrm>
            <a:off x="584201" y="585789"/>
            <a:ext cx="1366245" cy="292608"/>
          </a:xfrm>
          <a:prstGeom prst="rect">
            <a:avLst/>
          </a:prstGeom>
        </p:spPr>
      </p:pic>
      <p:grpSp>
        <p:nvGrpSpPr>
          <p:cNvPr id="17" name="Group 16">
            <a:extLst>
              <a:ext uri="{FF2B5EF4-FFF2-40B4-BE49-F238E27FC236}">
                <a16:creationId xmlns:a16="http://schemas.microsoft.com/office/drawing/2014/main" id="{0E754D0E-2F0C-497A-9A27-BFDBE035D3FE}"/>
              </a:ext>
            </a:extLst>
          </p:cNvPr>
          <p:cNvGrpSpPr/>
          <p:nvPr userDrawn="1"/>
        </p:nvGrpSpPr>
        <p:grpSpPr>
          <a:xfrm>
            <a:off x="7990972" y="2572073"/>
            <a:ext cx="3662864" cy="1713852"/>
            <a:chOff x="8377689" y="3035497"/>
            <a:chExt cx="3662864" cy="1713852"/>
          </a:xfrm>
        </p:grpSpPr>
        <p:cxnSp>
          <p:nvCxnSpPr>
            <p:cNvPr id="18" name="Straight Connector 17">
              <a:extLst>
                <a:ext uri="{FF2B5EF4-FFF2-40B4-BE49-F238E27FC236}">
                  <a16:creationId xmlns:a16="http://schemas.microsoft.com/office/drawing/2014/main" id="{1E354233-98E9-4113-A218-FAF747D633F8}"/>
                </a:ext>
              </a:extLst>
            </p:cNvPr>
            <p:cNvCxnSpPr>
              <a:cxnSpLocks/>
            </p:cNvCxnSpPr>
            <p:nvPr userDrawn="1"/>
          </p:nvCxnSpPr>
          <p:spPr>
            <a:xfrm>
              <a:off x="11056950" y="3035497"/>
              <a:ext cx="0" cy="1680460"/>
            </a:xfrm>
            <a:prstGeom prst="line">
              <a:avLst/>
            </a:prstGeom>
            <a:noFill/>
            <a:ln w="25400" cap="flat" cmpd="sng" algn="ctr">
              <a:solidFill>
                <a:srgbClr val="FFFFFF"/>
              </a:solidFill>
              <a:prstDash val="solid"/>
              <a:headEnd type="none"/>
              <a:tailEnd type="none"/>
            </a:ln>
            <a:effectLst/>
          </p:spPr>
        </p:cxnSp>
        <p:cxnSp>
          <p:nvCxnSpPr>
            <p:cNvPr id="19" name="Straight Connector 18">
              <a:extLst>
                <a:ext uri="{FF2B5EF4-FFF2-40B4-BE49-F238E27FC236}">
                  <a16:creationId xmlns:a16="http://schemas.microsoft.com/office/drawing/2014/main" id="{575B65F6-BFDE-40DE-8686-A77A38A57841}"/>
                </a:ext>
              </a:extLst>
            </p:cNvPr>
            <p:cNvCxnSpPr>
              <a:cxnSpLocks/>
            </p:cNvCxnSpPr>
            <p:nvPr userDrawn="1"/>
          </p:nvCxnSpPr>
          <p:spPr>
            <a:xfrm>
              <a:off x="11056950" y="3875727"/>
              <a:ext cx="914400" cy="0"/>
            </a:xfrm>
            <a:prstGeom prst="line">
              <a:avLst/>
            </a:prstGeom>
            <a:noFill/>
            <a:ln w="25400" cap="flat" cmpd="sng" algn="ctr">
              <a:solidFill>
                <a:srgbClr val="FFFFFF"/>
              </a:solidFill>
              <a:prstDash val="solid"/>
              <a:headEnd type="none"/>
              <a:tailEnd type="none"/>
            </a:ln>
            <a:effectLst/>
          </p:spPr>
        </p:cxnSp>
        <p:sp>
          <p:nvSpPr>
            <p:cNvPr id="25" name="TextBox 24">
              <a:extLst>
                <a:ext uri="{FF2B5EF4-FFF2-40B4-BE49-F238E27FC236}">
                  <a16:creationId xmlns:a16="http://schemas.microsoft.com/office/drawing/2014/main" id="{B3701858-4A85-47DC-8EBA-D8E90AA283F2}"/>
                </a:ext>
              </a:extLst>
            </p:cNvPr>
            <p:cNvSpPr txBox="1"/>
            <p:nvPr userDrawn="1"/>
          </p:nvSpPr>
          <p:spPr>
            <a:xfrm>
              <a:off x="8377689" y="3385437"/>
              <a:ext cx="2679260" cy="960263"/>
            </a:xfrm>
            <a:prstGeom prst="rect">
              <a:avLst/>
            </a:prstGeom>
            <a:noFill/>
          </p:spPr>
          <p:txBody>
            <a:bodyPr wrap="none" lIns="182880" tIns="146304" rIns="182880" bIns="146304" rtlCol="0" anchor="ctr">
              <a:spAutoFit/>
            </a:bodyPr>
            <a:lstStyle/>
            <a:p>
              <a:pPr marL="0" marR="0" lvl="0" indent="0" algn="r" defTabSz="932563" eaLnBrk="1" fontAlgn="auto" latinLnBrk="0" hangingPunct="1">
                <a:lnSpc>
                  <a:spcPct val="90000"/>
                </a:lnSpc>
                <a:spcBef>
                  <a:spcPts val="0"/>
                </a:spcBef>
                <a:spcAft>
                  <a:spcPts val="0"/>
                </a:spcAft>
                <a:buClrTx/>
                <a:buSzTx/>
                <a:buFontTx/>
                <a:buNone/>
                <a:tabLst/>
                <a:defRPr/>
              </a:pPr>
              <a:r>
                <a:rPr kumimoji="0" lang="en-US" sz="2400"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cs typeface="Segoe UI Semibold" panose="020B0702040204020203" pitchFamily="34" charset="0"/>
                </a:rPr>
                <a:t>November 12–14</a:t>
              </a:r>
            </a:p>
            <a:p>
              <a:pPr marL="0" marR="0" lvl="0" indent="0" algn="r" defTabSz="932563" eaLnBrk="1" fontAlgn="auto" latinLnBrk="0" hangingPunct="1">
                <a:lnSpc>
                  <a:spcPct val="90000"/>
                </a:lnSpc>
                <a:spcBef>
                  <a:spcPts val="0"/>
                </a:spcBef>
                <a:spcAft>
                  <a:spcPts val="0"/>
                </a:spcAft>
                <a:buClrTx/>
                <a:buSzTx/>
                <a:buFontTx/>
                <a:buNone/>
                <a:tabLst/>
                <a:defRPr/>
              </a:pPr>
              <a:r>
                <a:rPr kumimoji="0" lang="en-US" sz="2400"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cs typeface="Segoe UI Semibold" panose="020B0702040204020203" pitchFamily="34" charset="0"/>
                </a:rPr>
                <a:t>Redmond</a:t>
              </a:r>
            </a:p>
          </p:txBody>
        </p:sp>
        <p:sp>
          <p:nvSpPr>
            <p:cNvPr id="26" name="TextBox 25">
              <a:extLst>
                <a:ext uri="{FF2B5EF4-FFF2-40B4-BE49-F238E27FC236}">
                  <a16:creationId xmlns:a16="http://schemas.microsoft.com/office/drawing/2014/main" id="{11C5BD14-30C1-4C22-9F88-16A0629099D4}"/>
                </a:ext>
              </a:extLst>
            </p:cNvPr>
            <p:cNvSpPr txBox="1"/>
            <p:nvPr userDrawn="1"/>
          </p:nvSpPr>
          <p:spPr>
            <a:xfrm>
              <a:off x="11056950" y="3475328"/>
              <a:ext cx="983603" cy="398251"/>
            </a:xfrm>
            <a:prstGeom prst="rect">
              <a:avLst/>
            </a:prstGeom>
            <a:noFill/>
          </p:spPr>
          <p:txBody>
            <a:bodyPr wrap="none" lIns="91440" tIns="91440" rIns="91440" bIns="91440" rtlCol="0" anchor="b">
              <a:noAutofit/>
            </a:bodyPr>
            <a:lstStyle/>
            <a:p>
              <a:pPr marL="0" marR="0" lvl="0" indent="0" defTabSz="932563" eaLnBrk="1" fontAlgn="auto" latinLnBrk="0" hangingPunct="1">
                <a:lnSpc>
                  <a:spcPct val="15000"/>
                </a:lnSpc>
                <a:spcBef>
                  <a:spcPts val="0"/>
                </a:spcBef>
                <a:spcAft>
                  <a:spcPts val="600"/>
                </a:spcAft>
                <a:buClrTx/>
                <a:buSzTx/>
                <a:buFontTx/>
                <a:buNone/>
                <a:tabLst/>
                <a:defRPr/>
              </a:pPr>
              <a:r>
                <a:rPr kumimoji="0" lang="en-US" sz="5998"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Light"/>
                </a:rPr>
                <a:t>20</a:t>
              </a:r>
            </a:p>
          </p:txBody>
        </p:sp>
        <p:sp>
          <p:nvSpPr>
            <p:cNvPr id="27" name="TextBox 26">
              <a:extLst>
                <a:ext uri="{FF2B5EF4-FFF2-40B4-BE49-F238E27FC236}">
                  <a16:creationId xmlns:a16="http://schemas.microsoft.com/office/drawing/2014/main" id="{1E5FE256-76B5-4E87-ADD8-E59DA6AFB5D8}"/>
                </a:ext>
              </a:extLst>
            </p:cNvPr>
            <p:cNvSpPr txBox="1"/>
            <p:nvPr userDrawn="1"/>
          </p:nvSpPr>
          <p:spPr>
            <a:xfrm>
              <a:off x="11056950" y="4351098"/>
              <a:ext cx="983603" cy="398251"/>
            </a:xfrm>
            <a:prstGeom prst="rect">
              <a:avLst/>
            </a:prstGeom>
            <a:noFill/>
          </p:spPr>
          <p:txBody>
            <a:bodyPr wrap="none" lIns="91440" tIns="91440" rIns="91440" bIns="91440" rtlCol="0" anchor="t">
              <a:noAutofit/>
            </a:bodyPr>
            <a:lstStyle/>
            <a:p>
              <a:pPr marL="0" marR="0" lvl="0" indent="0" defTabSz="932563" eaLnBrk="1" fontAlgn="auto" latinLnBrk="0" hangingPunct="1">
                <a:lnSpc>
                  <a:spcPct val="15000"/>
                </a:lnSpc>
                <a:spcBef>
                  <a:spcPts val="0"/>
                </a:spcBef>
                <a:spcAft>
                  <a:spcPts val="600"/>
                </a:spcAft>
                <a:buClrTx/>
                <a:buSzTx/>
                <a:buFontTx/>
                <a:buNone/>
                <a:tabLst/>
                <a:defRPr/>
              </a:pPr>
              <a:r>
                <a:rPr kumimoji="0" lang="en-US" sz="5998"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cs typeface="Segoe UI Semibold" panose="020B0702040204020203" pitchFamily="34" charset="0"/>
                </a:rPr>
                <a:t>18</a:t>
              </a:r>
            </a:p>
          </p:txBody>
        </p:sp>
      </p:grpSp>
    </p:spTree>
    <p:extLst>
      <p:ext uri="{BB962C8B-B14F-4D97-AF65-F5344CB8AC3E}">
        <p14:creationId xmlns:p14="http://schemas.microsoft.com/office/powerpoint/2010/main" val="26588306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35298974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SharePoint Slide">
    <p:bg>
      <p:bgRef idx="1001">
        <a:schemeClr val="bg2"/>
      </p:bgRef>
    </p:bg>
    <p:spTree>
      <p:nvGrpSpPr>
        <p:cNvPr id="1" name=""/>
        <p:cNvGrpSpPr/>
        <p:nvPr/>
      </p:nvGrpSpPr>
      <p:grpSpPr>
        <a:xfrm>
          <a:off x="0" y="0"/>
          <a:ext cx="0" cy="0"/>
          <a:chOff x="0" y="0"/>
          <a:chExt cx="0" cy="0"/>
        </a:xfrm>
      </p:grpSpPr>
      <p:pic>
        <p:nvPicPr>
          <p:cNvPr id="5" name="Picture 4" descr="An image of neuronetwork.">
            <a:extLst>
              <a:ext uri="{FF2B5EF4-FFF2-40B4-BE49-F238E27FC236}">
                <a16:creationId xmlns:a16="http://schemas.microsoft.com/office/drawing/2014/main" id="{B3F963A3-2F4D-4783-B405-E83DA042866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ltGray">
          <a:xfrm>
            <a:off x="866" y="0"/>
            <a:ext cx="12190271" cy="6858000"/>
          </a:xfrm>
          <a:prstGeom prst="rect">
            <a:avLst/>
          </a:prstGeom>
        </p:spPr>
      </p:pic>
      <p:sp>
        <p:nvSpPr>
          <p:cNvPr id="3" name="TextBox 2">
            <a:extLst>
              <a:ext uri="{FF2B5EF4-FFF2-40B4-BE49-F238E27FC236}">
                <a16:creationId xmlns:a16="http://schemas.microsoft.com/office/drawing/2014/main" id="{441694BA-0F99-4A36-8E05-3F73A3A21D42}"/>
              </a:ext>
            </a:extLst>
          </p:cNvPr>
          <p:cNvSpPr txBox="1"/>
          <p:nvPr userDrawn="1"/>
        </p:nvSpPr>
        <p:spPr>
          <a:xfrm>
            <a:off x="584200" y="2044007"/>
            <a:ext cx="9142413" cy="2769989"/>
          </a:xfrm>
          <a:prstGeom prst="rect">
            <a:avLst/>
          </a:prstGeom>
          <a:noFill/>
        </p:spPr>
        <p:txBody>
          <a:bodyPr wrap="square" lIns="0" tIns="0" rIns="0" bIns="0" rtlCol="0">
            <a:spAutoFit/>
          </a:bodyPr>
          <a:lstStyle/>
          <a:p>
            <a:pPr algn="l"/>
            <a:r>
              <a:rPr kumimoji="0" lang="en-US" sz="3600" b="0" i="0" u="none" strike="noStrike" kern="1200" cap="none" spc="-50" normalizeH="0" baseline="0" noProof="0" dirty="0">
                <a:ln w="3175">
                  <a:noFill/>
                </a:ln>
                <a:gradFill>
                  <a:gsLst>
                    <a:gs pos="1250">
                      <a:srgbClr val="FFFFFF"/>
                    </a:gs>
                    <a:gs pos="100000">
                      <a:srgbClr val="FFFFFF"/>
                    </a:gs>
                  </a:gsLst>
                  <a:lin ang="5400000" scaled="0"/>
                </a:gradFill>
                <a:effectLst/>
                <a:uLnTx/>
                <a:uFillTx/>
                <a:latin typeface="Segoe UI Semibold"/>
                <a:ea typeface="+mn-ea"/>
                <a:cs typeface="Segoe UI" pitchFamily="34" charset="0"/>
              </a:rPr>
              <a:t>Thank you for attending MLADS and continuing to build our strong community</a:t>
            </a:r>
            <a:br>
              <a:rPr kumimoji="0" lang="en-US" sz="3600" b="0" i="0" u="none" strike="noStrike" kern="1200" cap="none" spc="-50" normalizeH="0" baseline="0" noProof="0" dirty="0">
                <a:ln w="3175">
                  <a:noFill/>
                </a:ln>
                <a:gradFill>
                  <a:gsLst>
                    <a:gs pos="1250">
                      <a:srgbClr val="FFFFFF"/>
                    </a:gs>
                    <a:gs pos="100000">
                      <a:srgbClr val="FFFFFF"/>
                    </a:gs>
                  </a:gsLst>
                  <a:lin ang="5400000" scaled="0"/>
                </a:gradFill>
                <a:effectLst/>
                <a:uLnTx/>
                <a:uFillTx/>
                <a:latin typeface="Segoe UI Semibold"/>
                <a:ea typeface="+mn-ea"/>
                <a:cs typeface="Segoe UI" pitchFamily="34" charset="0"/>
              </a:rPr>
            </a:br>
            <a:br>
              <a:rPr kumimoji="0" lang="en-US" sz="3600" b="0" i="0" u="none" strike="noStrike" kern="1200" cap="none" spc="-50" normalizeH="0" baseline="0" noProof="0" dirty="0">
                <a:ln w="3175">
                  <a:noFill/>
                </a:ln>
                <a:gradFill>
                  <a:gsLst>
                    <a:gs pos="1250">
                      <a:srgbClr val="FFFFFF"/>
                    </a:gs>
                    <a:gs pos="100000">
                      <a:srgbClr val="FFFFFF"/>
                    </a:gs>
                  </a:gsLst>
                  <a:lin ang="5400000" scaled="0"/>
                </a:gradFill>
                <a:effectLst/>
                <a:uLnTx/>
                <a:uFillTx/>
                <a:latin typeface="Segoe UI Semibold"/>
                <a:ea typeface="+mn-ea"/>
                <a:cs typeface="Segoe UI" pitchFamily="34" charset="0"/>
              </a:rPr>
            </a:br>
            <a:r>
              <a:rPr kumimoji="0" lang="en-US" sz="2400" b="0" i="0" u="none" strike="noStrike" kern="1200" cap="none" spc="-50" normalizeH="0" baseline="0" noProof="0" dirty="0">
                <a:ln w="3175">
                  <a:noFill/>
                </a:ln>
                <a:gradFill>
                  <a:gsLst>
                    <a:gs pos="1250">
                      <a:srgbClr val="FFFFFF"/>
                    </a:gs>
                    <a:gs pos="100000">
                      <a:srgbClr val="FFFFFF"/>
                    </a:gs>
                  </a:gsLst>
                  <a:lin ang="5400000" scaled="0"/>
                </a:gradFill>
                <a:effectLst/>
                <a:uLnTx/>
                <a:uFillTx/>
                <a:latin typeface="+mn-lt"/>
                <a:ea typeface="+mn-ea"/>
                <a:cs typeface="Segoe UI" pitchFamily="34" charset="0"/>
              </a:rPr>
              <a:t>If you’re interested in accessing a recorded </a:t>
            </a:r>
            <a:br>
              <a:rPr kumimoji="0" lang="en-US" sz="2400" b="0" i="0" u="none" strike="noStrike" kern="1200" cap="none" spc="-50" normalizeH="0" baseline="0" noProof="0" dirty="0">
                <a:ln w="3175">
                  <a:noFill/>
                </a:ln>
                <a:gradFill>
                  <a:gsLst>
                    <a:gs pos="1250">
                      <a:srgbClr val="FFFFFF"/>
                    </a:gs>
                    <a:gs pos="100000">
                      <a:srgbClr val="FFFFFF"/>
                    </a:gs>
                  </a:gsLst>
                  <a:lin ang="5400000" scaled="0"/>
                </a:gradFill>
                <a:effectLst/>
                <a:uLnTx/>
                <a:uFillTx/>
                <a:latin typeface="+mn-lt"/>
                <a:ea typeface="+mn-ea"/>
                <a:cs typeface="Segoe UI" pitchFamily="34" charset="0"/>
              </a:rPr>
            </a:br>
            <a:r>
              <a:rPr kumimoji="0" lang="en-US" sz="2400" b="0" i="0" u="none" strike="noStrike" kern="1200" cap="none" spc="-50" normalizeH="0" baseline="0" noProof="0" dirty="0">
                <a:ln w="3175">
                  <a:noFill/>
                </a:ln>
                <a:gradFill>
                  <a:gsLst>
                    <a:gs pos="1250">
                      <a:srgbClr val="FFFFFF"/>
                    </a:gs>
                    <a:gs pos="100000">
                      <a:srgbClr val="FFFFFF"/>
                    </a:gs>
                  </a:gsLst>
                  <a:lin ang="5400000" scaled="0"/>
                </a:gradFill>
                <a:effectLst/>
                <a:uLnTx/>
                <a:uFillTx/>
                <a:latin typeface="+mn-lt"/>
                <a:ea typeface="+mn-ea"/>
                <a:cs typeface="Segoe UI" pitchFamily="34" charset="0"/>
              </a:rPr>
              <a:t>version of content from the conference, </a:t>
            </a:r>
            <a:br>
              <a:rPr kumimoji="0" lang="en-US" sz="2400" b="0" i="0" u="none" strike="noStrike" kern="1200" cap="none" spc="-50" normalizeH="0" baseline="0" noProof="0" dirty="0">
                <a:ln w="3175">
                  <a:noFill/>
                </a:ln>
                <a:gradFill>
                  <a:gsLst>
                    <a:gs pos="1250">
                      <a:srgbClr val="FFFFFF"/>
                    </a:gs>
                    <a:gs pos="100000">
                      <a:srgbClr val="FFFFFF"/>
                    </a:gs>
                  </a:gsLst>
                  <a:lin ang="5400000" scaled="0"/>
                </a:gradFill>
                <a:effectLst/>
                <a:uLnTx/>
                <a:uFillTx/>
                <a:latin typeface="+mn-lt"/>
                <a:ea typeface="+mn-ea"/>
                <a:cs typeface="Segoe UI" pitchFamily="34" charset="0"/>
              </a:rPr>
            </a:br>
            <a:r>
              <a:rPr kumimoji="0" lang="en-US" sz="2400" b="0" i="0" u="none" strike="noStrike" kern="1200" cap="none" spc="-50" normalizeH="0" baseline="0" noProof="0" dirty="0">
                <a:ln w="3175">
                  <a:noFill/>
                </a:ln>
                <a:gradFill>
                  <a:gsLst>
                    <a:gs pos="1250">
                      <a:srgbClr val="FFFFFF"/>
                    </a:gs>
                    <a:gs pos="100000">
                      <a:srgbClr val="FFFFFF"/>
                    </a:gs>
                  </a:gsLst>
                  <a:lin ang="5400000" scaled="0"/>
                </a:gradFill>
                <a:effectLst/>
                <a:uLnTx/>
                <a:uFillTx/>
                <a:latin typeface="+mn-lt"/>
                <a:ea typeface="+mn-ea"/>
                <a:cs typeface="Segoe UI" pitchFamily="34" charset="0"/>
              </a:rPr>
              <a:t>it can be found here: </a:t>
            </a:r>
            <a:r>
              <a:rPr lang="en-US" sz="2400" b="0" i="0" kern="1200" dirty="0">
                <a:solidFill>
                  <a:schemeClr val="tx1"/>
                </a:solidFill>
                <a:effectLst/>
                <a:latin typeface="+mn-lt"/>
                <a:ea typeface="+mn-ea"/>
                <a:cs typeface="+mn-cs"/>
                <a:hlinkClick r:id="rId3"/>
              </a:rPr>
              <a:t>http://aka.ms/fall2018mlads</a:t>
            </a:r>
            <a:endParaRPr lang="en-US" sz="3200" b="0" dirty="0">
              <a:gradFill>
                <a:gsLst>
                  <a:gs pos="2917">
                    <a:schemeClr val="tx1"/>
                  </a:gs>
                  <a:gs pos="30000">
                    <a:schemeClr val="tx1"/>
                  </a:gs>
                </a:gsLst>
                <a:lin ang="5400000" scaled="0"/>
              </a:gradFill>
              <a:latin typeface="+mn-lt"/>
            </a:endParaRPr>
          </a:p>
        </p:txBody>
      </p:sp>
      <p:pic>
        <p:nvPicPr>
          <p:cNvPr id="4" name="MS logo white - EMF" descr="Microsoft logo white text version">
            <a:extLst>
              <a:ext uri="{FF2B5EF4-FFF2-40B4-BE49-F238E27FC236}">
                <a16:creationId xmlns:a16="http://schemas.microsoft.com/office/drawing/2014/main" id="{1C51E223-E511-45C6-B90B-21F97617A55A}"/>
              </a:ext>
            </a:extLst>
          </p:cNvPr>
          <p:cNvPicPr>
            <a:picLocks noChangeAspect="1"/>
          </p:cNvPicPr>
          <p:nvPr userDrawn="1"/>
        </p:nvPicPr>
        <p:blipFill>
          <a:blip r:embed="rId4"/>
          <a:stretch>
            <a:fillRect/>
          </a:stretch>
        </p:blipFill>
        <p:spPr bwMode="black">
          <a:xfrm>
            <a:off x="584201" y="585789"/>
            <a:ext cx="1366245" cy="292608"/>
          </a:xfrm>
          <a:prstGeom prst="rect">
            <a:avLst/>
          </a:prstGeom>
        </p:spPr>
      </p:pic>
      <p:cxnSp>
        <p:nvCxnSpPr>
          <p:cNvPr id="7" name="Straight Connector 6">
            <a:extLst>
              <a:ext uri="{FF2B5EF4-FFF2-40B4-BE49-F238E27FC236}">
                <a16:creationId xmlns:a16="http://schemas.microsoft.com/office/drawing/2014/main" id="{E16D9DF8-5D28-4C40-8964-9A3444E35BDF}"/>
              </a:ext>
            </a:extLst>
          </p:cNvPr>
          <p:cNvCxnSpPr>
            <a:cxnSpLocks/>
          </p:cNvCxnSpPr>
          <p:nvPr userDrawn="1"/>
        </p:nvCxnSpPr>
        <p:spPr>
          <a:xfrm flipV="1">
            <a:off x="584199" y="3429001"/>
            <a:ext cx="2286000" cy="1"/>
          </a:xfrm>
          <a:prstGeom prst="line">
            <a:avLst/>
          </a:prstGeom>
          <a:noFill/>
          <a:ln w="25400" cap="flat" cmpd="sng" algn="ctr">
            <a:solidFill>
              <a:srgbClr val="FFFFFF"/>
            </a:solidFill>
            <a:prstDash val="solid"/>
            <a:headEnd type="none"/>
            <a:tailEnd type="none"/>
          </a:ln>
          <a:effectLst/>
        </p:spPr>
      </p:cxnSp>
    </p:spTree>
    <p:extLst>
      <p:ext uri="{BB962C8B-B14F-4D97-AF65-F5344CB8AC3E}">
        <p14:creationId xmlns:p14="http://schemas.microsoft.com/office/powerpoint/2010/main" val="39949393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6" name="Picture 5" descr="A view of a city at night&#10;&#10;Description generated with very high confidence">
            <a:extLst>
              <a:ext uri="{FF2B5EF4-FFF2-40B4-BE49-F238E27FC236}">
                <a16:creationId xmlns:a16="http://schemas.microsoft.com/office/drawing/2014/main" id="{F06E8D60-010F-442A-8B73-CFC8AD56E232}"/>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l="24325" r="8922"/>
          <a:stretch/>
        </p:blipFill>
        <p:spPr>
          <a:xfrm>
            <a:off x="5333998" y="0"/>
            <a:ext cx="6858001" cy="6858000"/>
          </a:xfrm>
          <a:prstGeom prst="rect">
            <a:avLst/>
          </a:prstGeom>
        </p:spPr>
      </p:pic>
    </p:spTree>
    <p:extLst>
      <p:ext uri="{BB962C8B-B14F-4D97-AF65-F5344CB8AC3E}">
        <p14:creationId xmlns:p14="http://schemas.microsoft.com/office/powerpoint/2010/main" val="2904517139"/>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6" name="Picture 5" descr="A group of people walking on a rainy day&#10;&#10;Description generated with very high confidence">
            <a:extLst>
              <a:ext uri="{FF2B5EF4-FFF2-40B4-BE49-F238E27FC236}">
                <a16:creationId xmlns:a16="http://schemas.microsoft.com/office/drawing/2014/main" id="{34A09B12-EFC8-4ED8-AD16-D7471C0828B5}"/>
              </a:ext>
            </a:extLst>
          </p:cNvPr>
          <p:cNvPicPr>
            <a:picLocks noChangeAspect="1"/>
          </p:cNvPicPr>
          <p:nvPr userDrawn="1"/>
        </p:nvPicPr>
        <p:blipFill rotWithShape="1">
          <a:blip r:embed="rId3"/>
          <a:srcRect t="24177" b="9173"/>
          <a:stretch/>
        </p:blipFill>
        <p:spPr>
          <a:xfrm>
            <a:off x="5334001" y="0"/>
            <a:ext cx="6858000" cy="6858000"/>
          </a:xfrm>
          <a:prstGeom prst="rect">
            <a:avLst/>
          </a:prstGeom>
        </p:spPr>
      </p:pic>
    </p:spTree>
    <p:extLst>
      <p:ext uri="{BB962C8B-B14F-4D97-AF65-F5344CB8AC3E}">
        <p14:creationId xmlns:p14="http://schemas.microsoft.com/office/powerpoint/2010/main" val="2402705414"/>
      </p:ext>
    </p:extLst>
  </p:cSld>
  <p:clrMapOvr>
    <a:masterClrMapping/>
  </p:clrMapOvr>
  <p:transition>
    <p:fade/>
  </p:transition>
  <p:extLst mod="1">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60799443"/>
      </p:ext>
    </p:extLst>
  </p:cSld>
  <p:clrMapOvr>
    <a:masterClrMapping/>
  </p:clrMapOvr>
  <p:transition>
    <p:fade/>
  </p:transition>
  <p:hf sldNum="0" hdr="0" ftr="0" dt="0"/>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grpSp>
        <p:nvGrpSpPr>
          <p:cNvPr id="23" name="Group 21">
            <a:extLst>
              <a:ext uri="{FF2B5EF4-FFF2-40B4-BE49-F238E27FC236}">
                <a16:creationId xmlns:a16="http://schemas.microsoft.com/office/drawing/2014/main" id="{E1FEE244-FDD2-45A4-B9BF-BD32415AF239}"/>
              </a:ext>
            </a:extLst>
          </p:cNvPr>
          <p:cNvGrpSpPr>
            <a:grpSpLocks noChangeAspect="1"/>
          </p:cNvGrpSpPr>
          <p:nvPr userDrawn="1"/>
        </p:nvGrpSpPr>
        <p:grpSpPr bwMode="auto">
          <a:xfrm>
            <a:off x="584200" y="585788"/>
            <a:ext cx="2032492" cy="292608"/>
            <a:chOff x="428" y="664"/>
            <a:chExt cx="4126" cy="594"/>
          </a:xfrm>
        </p:grpSpPr>
        <p:sp>
          <p:nvSpPr>
            <p:cNvPr id="24" name="Freeform 22">
              <a:extLst>
                <a:ext uri="{FF2B5EF4-FFF2-40B4-BE49-F238E27FC236}">
                  <a16:creationId xmlns:a16="http://schemas.microsoft.com/office/drawing/2014/main" id="{8135A547-0519-4204-B212-EB7084748A67}"/>
                </a:ext>
              </a:extLst>
            </p:cNvPr>
            <p:cNvSpPr>
              <a:spLocks noEditPoints="1"/>
            </p:cNvSpPr>
            <p:nvPr/>
          </p:nvSpPr>
          <p:spPr bwMode="auto">
            <a:xfrm>
              <a:off x="3296" y="784"/>
              <a:ext cx="335" cy="354"/>
            </a:xfrm>
            <a:custGeom>
              <a:avLst/>
              <a:gdLst>
                <a:gd name="T0" fmla="*/ 202 w 335"/>
                <a:gd name="T1" fmla="*/ 0 h 354"/>
                <a:gd name="T2" fmla="*/ 335 w 335"/>
                <a:gd name="T3" fmla="*/ 354 h 354"/>
                <a:gd name="T4" fmla="*/ 267 w 335"/>
                <a:gd name="T5" fmla="*/ 354 h 354"/>
                <a:gd name="T6" fmla="*/ 237 w 335"/>
                <a:gd name="T7" fmla="*/ 266 h 354"/>
                <a:gd name="T8" fmla="*/ 96 w 335"/>
                <a:gd name="T9" fmla="*/ 266 h 354"/>
                <a:gd name="T10" fmla="*/ 67 w 335"/>
                <a:gd name="T11" fmla="*/ 354 h 354"/>
                <a:gd name="T12" fmla="*/ 0 w 335"/>
                <a:gd name="T13" fmla="*/ 354 h 354"/>
                <a:gd name="T14" fmla="*/ 133 w 335"/>
                <a:gd name="T15" fmla="*/ 0 h 354"/>
                <a:gd name="T16" fmla="*/ 202 w 335"/>
                <a:gd name="T17" fmla="*/ 0 h 354"/>
                <a:gd name="T18" fmla="*/ 165 w 335"/>
                <a:gd name="T19" fmla="*/ 66 h 354"/>
                <a:gd name="T20" fmla="*/ 112 w 335"/>
                <a:gd name="T21" fmla="*/ 214 h 354"/>
                <a:gd name="T22" fmla="*/ 218 w 335"/>
                <a:gd name="T23" fmla="*/ 214 h 354"/>
                <a:gd name="T24" fmla="*/ 167 w 335"/>
                <a:gd name="T25" fmla="*/ 66 h 354"/>
                <a:gd name="T26" fmla="*/ 165 w 335"/>
                <a:gd name="T27" fmla="*/ 66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54">
                  <a:moveTo>
                    <a:pt x="202" y="0"/>
                  </a:moveTo>
                  <a:lnTo>
                    <a:pt x="335" y="354"/>
                  </a:lnTo>
                  <a:lnTo>
                    <a:pt x="267" y="354"/>
                  </a:lnTo>
                  <a:lnTo>
                    <a:pt x="237" y="266"/>
                  </a:lnTo>
                  <a:lnTo>
                    <a:pt x="96" y="266"/>
                  </a:lnTo>
                  <a:lnTo>
                    <a:pt x="67" y="354"/>
                  </a:lnTo>
                  <a:lnTo>
                    <a:pt x="0" y="354"/>
                  </a:lnTo>
                  <a:lnTo>
                    <a:pt x="133" y="0"/>
                  </a:lnTo>
                  <a:lnTo>
                    <a:pt x="202" y="0"/>
                  </a:lnTo>
                  <a:close/>
                  <a:moveTo>
                    <a:pt x="165" y="66"/>
                  </a:moveTo>
                  <a:lnTo>
                    <a:pt x="112" y="214"/>
                  </a:lnTo>
                  <a:lnTo>
                    <a:pt x="218" y="214"/>
                  </a:lnTo>
                  <a:lnTo>
                    <a:pt x="167" y="66"/>
                  </a:lnTo>
                  <a:lnTo>
                    <a:pt x="165" y="6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5" name="Freeform 23">
              <a:extLst>
                <a:ext uri="{FF2B5EF4-FFF2-40B4-BE49-F238E27FC236}">
                  <a16:creationId xmlns:a16="http://schemas.microsoft.com/office/drawing/2014/main" id="{03419E32-D223-42CF-8570-A04DBBECD413}"/>
                </a:ext>
              </a:extLst>
            </p:cNvPr>
            <p:cNvSpPr>
              <a:spLocks/>
            </p:cNvSpPr>
            <p:nvPr/>
          </p:nvSpPr>
          <p:spPr bwMode="auto">
            <a:xfrm>
              <a:off x="3651" y="883"/>
              <a:ext cx="213" cy="255"/>
            </a:xfrm>
            <a:custGeom>
              <a:avLst/>
              <a:gdLst>
                <a:gd name="T0" fmla="*/ 8 w 213"/>
                <a:gd name="T1" fmla="*/ 0 h 255"/>
                <a:gd name="T2" fmla="*/ 211 w 213"/>
                <a:gd name="T3" fmla="*/ 0 h 255"/>
                <a:gd name="T4" fmla="*/ 211 w 213"/>
                <a:gd name="T5" fmla="*/ 24 h 255"/>
                <a:gd name="T6" fmla="*/ 78 w 213"/>
                <a:gd name="T7" fmla="*/ 208 h 255"/>
                <a:gd name="T8" fmla="*/ 213 w 213"/>
                <a:gd name="T9" fmla="*/ 208 h 255"/>
                <a:gd name="T10" fmla="*/ 213 w 213"/>
                <a:gd name="T11" fmla="*/ 255 h 255"/>
                <a:gd name="T12" fmla="*/ 0 w 213"/>
                <a:gd name="T13" fmla="*/ 255 h 255"/>
                <a:gd name="T14" fmla="*/ 0 w 213"/>
                <a:gd name="T15" fmla="*/ 229 h 255"/>
                <a:gd name="T16" fmla="*/ 131 w 213"/>
                <a:gd name="T17" fmla="*/ 49 h 255"/>
                <a:gd name="T18" fmla="*/ 8 w 213"/>
                <a:gd name="T19" fmla="*/ 49 h 255"/>
                <a:gd name="T20" fmla="*/ 8 w 213"/>
                <a:gd name="T21"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3" h="255">
                  <a:moveTo>
                    <a:pt x="8" y="0"/>
                  </a:moveTo>
                  <a:lnTo>
                    <a:pt x="211" y="0"/>
                  </a:lnTo>
                  <a:lnTo>
                    <a:pt x="211" y="24"/>
                  </a:lnTo>
                  <a:lnTo>
                    <a:pt x="78" y="208"/>
                  </a:lnTo>
                  <a:lnTo>
                    <a:pt x="213" y="208"/>
                  </a:lnTo>
                  <a:lnTo>
                    <a:pt x="213" y="255"/>
                  </a:lnTo>
                  <a:lnTo>
                    <a:pt x="0" y="255"/>
                  </a:lnTo>
                  <a:lnTo>
                    <a:pt x="0" y="229"/>
                  </a:lnTo>
                  <a:lnTo>
                    <a:pt x="131" y="49"/>
                  </a:lnTo>
                  <a:lnTo>
                    <a:pt x="8" y="49"/>
                  </a:lnTo>
                  <a:lnTo>
                    <a:pt x="8"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6" name="Freeform 24">
              <a:extLst>
                <a:ext uri="{FF2B5EF4-FFF2-40B4-BE49-F238E27FC236}">
                  <a16:creationId xmlns:a16="http://schemas.microsoft.com/office/drawing/2014/main" id="{396CCFB2-CF0D-482C-9CC8-0F73D26B9A1C}"/>
                </a:ext>
              </a:extLst>
            </p:cNvPr>
            <p:cNvSpPr>
              <a:spLocks/>
            </p:cNvSpPr>
            <p:nvPr/>
          </p:nvSpPr>
          <p:spPr bwMode="auto">
            <a:xfrm>
              <a:off x="3890" y="883"/>
              <a:ext cx="227" cy="260"/>
            </a:xfrm>
            <a:custGeom>
              <a:avLst/>
              <a:gdLst>
                <a:gd name="T0" fmla="*/ 111 w 111"/>
                <a:gd name="T1" fmla="*/ 0 h 126"/>
                <a:gd name="T2" fmla="*/ 111 w 111"/>
                <a:gd name="T3" fmla="*/ 124 h 126"/>
                <a:gd name="T4" fmla="*/ 81 w 111"/>
                <a:gd name="T5" fmla="*/ 124 h 126"/>
                <a:gd name="T6" fmla="*/ 81 w 111"/>
                <a:gd name="T7" fmla="*/ 108 h 126"/>
                <a:gd name="T8" fmla="*/ 81 w 111"/>
                <a:gd name="T9" fmla="*/ 108 h 126"/>
                <a:gd name="T10" fmla="*/ 66 w 111"/>
                <a:gd name="T11" fmla="*/ 121 h 126"/>
                <a:gd name="T12" fmla="*/ 44 w 111"/>
                <a:gd name="T13" fmla="*/ 126 h 126"/>
                <a:gd name="T14" fmla="*/ 11 w 111"/>
                <a:gd name="T15" fmla="*/ 114 h 126"/>
                <a:gd name="T16" fmla="*/ 0 w 111"/>
                <a:gd name="T17" fmla="*/ 76 h 126"/>
                <a:gd name="T18" fmla="*/ 0 w 111"/>
                <a:gd name="T19" fmla="*/ 0 h 126"/>
                <a:gd name="T20" fmla="*/ 29 w 111"/>
                <a:gd name="T21" fmla="*/ 0 h 126"/>
                <a:gd name="T22" fmla="*/ 29 w 111"/>
                <a:gd name="T23" fmla="*/ 72 h 126"/>
                <a:gd name="T24" fmla="*/ 35 w 111"/>
                <a:gd name="T25" fmla="*/ 96 h 126"/>
                <a:gd name="T26" fmla="*/ 54 w 111"/>
                <a:gd name="T27" fmla="*/ 104 h 126"/>
                <a:gd name="T28" fmla="*/ 74 w 111"/>
                <a:gd name="T29" fmla="*/ 95 h 126"/>
                <a:gd name="T30" fmla="*/ 81 w 111"/>
                <a:gd name="T31" fmla="*/ 72 h 126"/>
                <a:gd name="T32" fmla="*/ 81 w 111"/>
                <a:gd name="T33" fmla="*/ 0 h 126"/>
                <a:gd name="T34" fmla="*/ 111 w 111"/>
                <a:gd name="T35"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1" h="126">
                  <a:moveTo>
                    <a:pt x="111" y="0"/>
                  </a:moveTo>
                  <a:cubicBezTo>
                    <a:pt x="111" y="124"/>
                    <a:pt x="111" y="124"/>
                    <a:pt x="111" y="124"/>
                  </a:cubicBezTo>
                  <a:cubicBezTo>
                    <a:pt x="81" y="124"/>
                    <a:pt x="81" y="124"/>
                    <a:pt x="81" y="124"/>
                  </a:cubicBezTo>
                  <a:cubicBezTo>
                    <a:pt x="81" y="108"/>
                    <a:pt x="81" y="108"/>
                    <a:pt x="81" y="108"/>
                  </a:cubicBezTo>
                  <a:cubicBezTo>
                    <a:pt x="81" y="108"/>
                    <a:pt x="81" y="108"/>
                    <a:pt x="81" y="108"/>
                  </a:cubicBezTo>
                  <a:cubicBezTo>
                    <a:pt x="77" y="114"/>
                    <a:pt x="72" y="118"/>
                    <a:pt x="66" y="121"/>
                  </a:cubicBezTo>
                  <a:cubicBezTo>
                    <a:pt x="59" y="124"/>
                    <a:pt x="52" y="126"/>
                    <a:pt x="44" y="126"/>
                  </a:cubicBezTo>
                  <a:cubicBezTo>
                    <a:pt x="29" y="126"/>
                    <a:pt x="18" y="122"/>
                    <a:pt x="11" y="114"/>
                  </a:cubicBezTo>
                  <a:cubicBezTo>
                    <a:pt x="3" y="106"/>
                    <a:pt x="0" y="93"/>
                    <a:pt x="0" y="76"/>
                  </a:cubicBezTo>
                  <a:cubicBezTo>
                    <a:pt x="0" y="0"/>
                    <a:pt x="0" y="0"/>
                    <a:pt x="0" y="0"/>
                  </a:cubicBezTo>
                  <a:cubicBezTo>
                    <a:pt x="29" y="0"/>
                    <a:pt x="29" y="0"/>
                    <a:pt x="29" y="0"/>
                  </a:cubicBezTo>
                  <a:cubicBezTo>
                    <a:pt x="29" y="72"/>
                    <a:pt x="29" y="72"/>
                    <a:pt x="29" y="72"/>
                  </a:cubicBezTo>
                  <a:cubicBezTo>
                    <a:pt x="29" y="83"/>
                    <a:pt x="31" y="91"/>
                    <a:pt x="35" y="96"/>
                  </a:cubicBezTo>
                  <a:cubicBezTo>
                    <a:pt x="40" y="101"/>
                    <a:pt x="46" y="104"/>
                    <a:pt x="54" y="104"/>
                  </a:cubicBezTo>
                  <a:cubicBezTo>
                    <a:pt x="62" y="104"/>
                    <a:pt x="69" y="101"/>
                    <a:pt x="74" y="95"/>
                  </a:cubicBezTo>
                  <a:cubicBezTo>
                    <a:pt x="79" y="89"/>
                    <a:pt x="81" y="82"/>
                    <a:pt x="81" y="72"/>
                  </a:cubicBezTo>
                  <a:cubicBezTo>
                    <a:pt x="81" y="0"/>
                    <a:pt x="81" y="0"/>
                    <a:pt x="81" y="0"/>
                  </a:cubicBezTo>
                  <a:lnTo>
                    <a:pt x="111"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7" name="Freeform 25">
              <a:extLst>
                <a:ext uri="{FF2B5EF4-FFF2-40B4-BE49-F238E27FC236}">
                  <a16:creationId xmlns:a16="http://schemas.microsoft.com/office/drawing/2014/main" id="{ED5C5BC4-DDF6-44C2-8C5B-5F930A4D5B68}"/>
                </a:ext>
              </a:extLst>
            </p:cNvPr>
            <p:cNvSpPr>
              <a:spLocks/>
            </p:cNvSpPr>
            <p:nvPr/>
          </p:nvSpPr>
          <p:spPr bwMode="auto">
            <a:xfrm>
              <a:off x="4172" y="879"/>
              <a:ext cx="147" cy="259"/>
            </a:xfrm>
            <a:custGeom>
              <a:avLst/>
              <a:gdLst>
                <a:gd name="T0" fmla="*/ 61 w 72"/>
                <a:gd name="T1" fmla="*/ 0 h 126"/>
                <a:gd name="T2" fmla="*/ 67 w 72"/>
                <a:gd name="T3" fmla="*/ 1 h 126"/>
                <a:gd name="T4" fmla="*/ 72 w 72"/>
                <a:gd name="T5" fmla="*/ 2 h 126"/>
                <a:gd name="T6" fmla="*/ 72 w 72"/>
                <a:gd name="T7" fmla="*/ 32 h 126"/>
                <a:gd name="T8" fmla="*/ 65 w 72"/>
                <a:gd name="T9" fmla="*/ 28 h 126"/>
                <a:gd name="T10" fmla="*/ 54 w 72"/>
                <a:gd name="T11" fmla="*/ 27 h 126"/>
                <a:gd name="T12" fmla="*/ 36 w 72"/>
                <a:gd name="T13" fmla="*/ 36 h 126"/>
                <a:gd name="T14" fmla="*/ 29 w 72"/>
                <a:gd name="T15" fmla="*/ 64 h 126"/>
                <a:gd name="T16" fmla="*/ 29 w 72"/>
                <a:gd name="T17" fmla="*/ 126 h 126"/>
                <a:gd name="T18" fmla="*/ 0 w 72"/>
                <a:gd name="T19" fmla="*/ 126 h 126"/>
                <a:gd name="T20" fmla="*/ 0 w 72"/>
                <a:gd name="T21" fmla="*/ 2 h 126"/>
                <a:gd name="T22" fmla="*/ 29 w 72"/>
                <a:gd name="T23" fmla="*/ 2 h 126"/>
                <a:gd name="T24" fmla="*/ 29 w 72"/>
                <a:gd name="T25" fmla="*/ 22 h 126"/>
                <a:gd name="T26" fmla="*/ 29 w 72"/>
                <a:gd name="T27" fmla="*/ 22 h 126"/>
                <a:gd name="T28" fmla="*/ 41 w 72"/>
                <a:gd name="T29" fmla="*/ 6 h 126"/>
                <a:gd name="T30" fmla="*/ 61 w 72"/>
                <a:gd name="T31"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2" h="126">
                  <a:moveTo>
                    <a:pt x="61" y="0"/>
                  </a:moveTo>
                  <a:cubicBezTo>
                    <a:pt x="63" y="0"/>
                    <a:pt x="65" y="1"/>
                    <a:pt x="67" y="1"/>
                  </a:cubicBezTo>
                  <a:cubicBezTo>
                    <a:pt x="69" y="1"/>
                    <a:pt x="70" y="2"/>
                    <a:pt x="72" y="2"/>
                  </a:cubicBezTo>
                  <a:cubicBezTo>
                    <a:pt x="72" y="32"/>
                    <a:pt x="72" y="32"/>
                    <a:pt x="72" y="32"/>
                  </a:cubicBezTo>
                  <a:cubicBezTo>
                    <a:pt x="70" y="31"/>
                    <a:pt x="68" y="29"/>
                    <a:pt x="65" y="28"/>
                  </a:cubicBezTo>
                  <a:cubicBezTo>
                    <a:pt x="62" y="27"/>
                    <a:pt x="58" y="27"/>
                    <a:pt x="54" y="27"/>
                  </a:cubicBezTo>
                  <a:cubicBezTo>
                    <a:pt x="47" y="27"/>
                    <a:pt x="41" y="30"/>
                    <a:pt x="36" y="36"/>
                  </a:cubicBezTo>
                  <a:cubicBezTo>
                    <a:pt x="31" y="42"/>
                    <a:pt x="29" y="51"/>
                    <a:pt x="29" y="64"/>
                  </a:cubicBezTo>
                  <a:cubicBezTo>
                    <a:pt x="29" y="126"/>
                    <a:pt x="29" y="126"/>
                    <a:pt x="29" y="126"/>
                  </a:cubicBezTo>
                  <a:cubicBezTo>
                    <a:pt x="0" y="126"/>
                    <a:pt x="0" y="126"/>
                    <a:pt x="0" y="126"/>
                  </a:cubicBezTo>
                  <a:cubicBezTo>
                    <a:pt x="0" y="2"/>
                    <a:pt x="0" y="2"/>
                    <a:pt x="0" y="2"/>
                  </a:cubicBezTo>
                  <a:cubicBezTo>
                    <a:pt x="29" y="2"/>
                    <a:pt x="29" y="2"/>
                    <a:pt x="29" y="2"/>
                  </a:cubicBezTo>
                  <a:cubicBezTo>
                    <a:pt x="29" y="22"/>
                    <a:pt x="29" y="22"/>
                    <a:pt x="29" y="22"/>
                  </a:cubicBezTo>
                  <a:cubicBezTo>
                    <a:pt x="29" y="22"/>
                    <a:pt x="29" y="22"/>
                    <a:pt x="29" y="22"/>
                  </a:cubicBezTo>
                  <a:cubicBezTo>
                    <a:pt x="32" y="15"/>
                    <a:pt x="36" y="10"/>
                    <a:pt x="41" y="6"/>
                  </a:cubicBezTo>
                  <a:cubicBezTo>
                    <a:pt x="47" y="2"/>
                    <a:pt x="53" y="0"/>
                    <a:pt x="61"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8" name="Freeform 26">
              <a:extLst>
                <a:ext uri="{FF2B5EF4-FFF2-40B4-BE49-F238E27FC236}">
                  <a16:creationId xmlns:a16="http://schemas.microsoft.com/office/drawing/2014/main" id="{633BBD4B-C10D-4906-960A-BEFCC4CDC05A}"/>
                </a:ext>
              </a:extLst>
            </p:cNvPr>
            <p:cNvSpPr>
              <a:spLocks noEditPoints="1"/>
            </p:cNvSpPr>
            <p:nvPr/>
          </p:nvSpPr>
          <p:spPr bwMode="auto">
            <a:xfrm>
              <a:off x="4321" y="879"/>
              <a:ext cx="233" cy="266"/>
            </a:xfrm>
            <a:custGeom>
              <a:avLst/>
              <a:gdLst>
                <a:gd name="T0" fmla="*/ 104 w 114"/>
                <a:gd name="T1" fmla="*/ 95 h 129"/>
                <a:gd name="T2" fmla="*/ 104 w 114"/>
                <a:gd name="T3" fmla="*/ 119 h 129"/>
                <a:gd name="T4" fmla="*/ 85 w 114"/>
                <a:gd name="T5" fmla="*/ 127 h 129"/>
                <a:gd name="T6" fmla="*/ 60 w 114"/>
                <a:gd name="T7" fmla="*/ 129 h 129"/>
                <a:gd name="T8" fmla="*/ 16 w 114"/>
                <a:gd name="T9" fmla="*/ 113 h 129"/>
                <a:gd name="T10" fmla="*/ 0 w 114"/>
                <a:gd name="T11" fmla="*/ 66 h 129"/>
                <a:gd name="T12" fmla="*/ 17 w 114"/>
                <a:gd name="T13" fmla="*/ 19 h 129"/>
                <a:gd name="T14" fmla="*/ 59 w 114"/>
                <a:gd name="T15" fmla="*/ 0 h 129"/>
                <a:gd name="T16" fmla="*/ 99 w 114"/>
                <a:gd name="T17" fmla="*/ 16 h 129"/>
                <a:gd name="T18" fmla="*/ 114 w 114"/>
                <a:gd name="T19" fmla="*/ 59 h 129"/>
                <a:gd name="T20" fmla="*/ 114 w 114"/>
                <a:gd name="T21" fmla="*/ 73 h 129"/>
                <a:gd name="T22" fmla="*/ 29 w 114"/>
                <a:gd name="T23" fmla="*/ 73 h 129"/>
                <a:gd name="T24" fmla="*/ 41 w 114"/>
                <a:gd name="T25" fmla="*/ 99 h 129"/>
                <a:gd name="T26" fmla="*/ 67 w 114"/>
                <a:gd name="T27" fmla="*/ 107 h 129"/>
                <a:gd name="T28" fmla="*/ 87 w 114"/>
                <a:gd name="T29" fmla="*/ 104 h 129"/>
                <a:gd name="T30" fmla="*/ 104 w 114"/>
                <a:gd name="T31" fmla="*/ 95 h 129"/>
                <a:gd name="T32" fmla="*/ 85 w 114"/>
                <a:gd name="T33" fmla="*/ 52 h 129"/>
                <a:gd name="T34" fmla="*/ 78 w 114"/>
                <a:gd name="T35" fmla="*/ 30 h 129"/>
                <a:gd name="T36" fmla="*/ 59 w 114"/>
                <a:gd name="T37" fmla="*/ 22 h 129"/>
                <a:gd name="T38" fmla="*/ 41 w 114"/>
                <a:gd name="T39" fmla="*/ 30 h 129"/>
                <a:gd name="T40" fmla="*/ 30 w 114"/>
                <a:gd name="T41" fmla="*/ 52 h 129"/>
                <a:gd name="T42" fmla="*/ 85 w 114"/>
                <a:gd name="T43" fmla="*/ 5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29">
                  <a:moveTo>
                    <a:pt x="104" y="95"/>
                  </a:moveTo>
                  <a:cubicBezTo>
                    <a:pt x="104" y="119"/>
                    <a:pt x="104" y="119"/>
                    <a:pt x="104" y="119"/>
                  </a:cubicBezTo>
                  <a:cubicBezTo>
                    <a:pt x="99" y="122"/>
                    <a:pt x="92" y="125"/>
                    <a:pt x="85" y="127"/>
                  </a:cubicBezTo>
                  <a:cubicBezTo>
                    <a:pt x="77" y="128"/>
                    <a:pt x="69" y="129"/>
                    <a:pt x="60" y="129"/>
                  </a:cubicBezTo>
                  <a:cubicBezTo>
                    <a:pt x="41" y="129"/>
                    <a:pt x="26" y="124"/>
                    <a:pt x="16" y="113"/>
                  </a:cubicBezTo>
                  <a:cubicBezTo>
                    <a:pt x="5" y="101"/>
                    <a:pt x="0" y="86"/>
                    <a:pt x="0" y="66"/>
                  </a:cubicBezTo>
                  <a:cubicBezTo>
                    <a:pt x="0" y="47"/>
                    <a:pt x="6" y="31"/>
                    <a:pt x="17" y="19"/>
                  </a:cubicBezTo>
                  <a:cubicBezTo>
                    <a:pt x="28" y="6"/>
                    <a:pt x="42" y="0"/>
                    <a:pt x="59" y="0"/>
                  </a:cubicBezTo>
                  <a:cubicBezTo>
                    <a:pt x="76" y="0"/>
                    <a:pt x="90" y="5"/>
                    <a:pt x="99" y="16"/>
                  </a:cubicBezTo>
                  <a:cubicBezTo>
                    <a:pt x="109" y="26"/>
                    <a:pt x="114" y="41"/>
                    <a:pt x="114" y="59"/>
                  </a:cubicBezTo>
                  <a:cubicBezTo>
                    <a:pt x="114" y="73"/>
                    <a:pt x="114" y="73"/>
                    <a:pt x="114" y="73"/>
                  </a:cubicBezTo>
                  <a:cubicBezTo>
                    <a:pt x="29" y="73"/>
                    <a:pt x="29" y="73"/>
                    <a:pt x="29" y="73"/>
                  </a:cubicBezTo>
                  <a:cubicBezTo>
                    <a:pt x="30" y="86"/>
                    <a:pt x="34" y="94"/>
                    <a:pt x="41" y="99"/>
                  </a:cubicBezTo>
                  <a:cubicBezTo>
                    <a:pt x="47" y="104"/>
                    <a:pt x="56" y="107"/>
                    <a:pt x="67" y="107"/>
                  </a:cubicBezTo>
                  <a:cubicBezTo>
                    <a:pt x="74" y="107"/>
                    <a:pt x="80" y="106"/>
                    <a:pt x="87" y="104"/>
                  </a:cubicBezTo>
                  <a:cubicBezTo>
                    <a:pt x="93" y="101"/>
                    <a:pt x="99" y="99"/>
                    <a:pt x="104" y="95"/>
                  </a:cubicBezTo>
                  <a:close/>
                  <a:moveTo>
                    <a:pt x="85" y="52"/>
                  </a:moveTo>
                  <a:cubicBezTo>
                    <a:pt x="85" y="42"/>
                    <a:pt x="83" y="35"/>
                    <a:pt x="78" y="30"/>
                  </a:cubicBezTo>
                  <a:cubicBezTo>
                    <a:pt x="74" y="25"/>
                    <a:pt x="68" y="22"/>
                    <a:pt x="59" y="22"/>
                  </a:cubicBezTo>
                  <a:cubicBezTo>
                    <a:pt x="52" y="22"/>
                    <a:pt x="46" y="25"/>
                    <a:pt x="41" y="30"/>
                  </a:cubicBezTo>
                  <a:cubicBezTo>
                    <a:pt x="35" y="35"/>
                    <a:pt x="31" y="42"/>
                    <a:pt x="30" y="52"/>
                  </a:cubicBezTo>
                  <a:lnTo>
                    <a:pt x="85" y="5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9" name="Freeform 27">
              <a:extLst>
                <a:ext uri="{FF2B5EF4-FFF2-40B4-BE49-F238E27FC236}">
                  <a16:creationId xmlns:a16="http://schemas.microsoft.com/office/drawing/2014/main" id="{354B65B7-9C63-4CE4-B430-4A27761B47F6}"/>
                </a:ext>
              </a:extLst>
            </p:cNvPr>
            <p:cNvSpPr>
              <a:spLocks noEditPoints="1"/>
            </p:cNvSpPr>
            <p:nvPr/>
          </p:nvSpPr>
          <p:spPr bwMode="auto">
            <a:xfrm>
              <a:off x="1192" y="757"/>
              <a:ext cx="1996" cy="388"/>
            </a:xfrm>
            <a:custGeom>
              <a:avLst/>
              <a:gdLst>
                <a:gd name="T0" fmla="*/ 157 w 977"/>
                <a:gd name="T1" fmla="*/ 185 h 188"/>
                <a:gd name="T2" fmla="*/ 103 w 977"/>
                <a:gd name="T3" fmla="*/ 185 h 188"/>
                <a:gd name="T4" fmla="*/ 28 w 977"/>
                <a:gd name="T5" fmla="*/ 50 h 188"/>
                <a:gd name="T6" fmla="*/ 0 w 977"/>
                <a:gd name="T7" fmla="*/ 13 h 188"/>
                <a:gd name="T8" fmla="*/ 94 w 977"/>
                <a:gd name="T9" fmla="*/ 141 h 188"/>
                <a:gd name="T10" fmla="*/ 212 w 977"/>
                <a:gd name="T11" fmla="*/ 26 h 188"/>
                <a:gd name="T12" fmla="*/ 243 w 977"/>
                <a:gd name="T13" fmla="*/ 14 h 188"/>
                <a:gd name="T14" fmla="*/ 230 w 977"/>
                <a:gd name="T15" fmla="*/ 42 h 188"/>
                <a:gd name="T16" fmla="*/ 245 w 977"/>
                <a:gd name="T17" fmla="*/ 61 h 188"/>
                <a:gd name="T18" fmla="*/ 215 w 977"/>
                <a:gd name="T19" fmla="*/ 61 h 188"/>
                <a:gd name="T20" fmla="*/ 347 w 977"/>
                <a:gd name="T21" fmla="*/ 161 h 188"/>
                <a:gd name="T22" fmla="*/ 346 w 977"/>
                <a:gd name="T23" fmla="*/ 186 h 188"/>
                <a:gd name="T24" fmla="*/ 265 w 977"/>
                <a:gd name="T25" fmla="*/ 127 h 188"/>
                <a:gd name="T26" fmla="*/ 349 w 977"/>
                <a:gd name="T27" fmla="*/ 60 h 188"/>
                <a:gd name="T28" fmla="*/ 348 w 977"/>
                <a:gd name="T29" fmla="*/ 86 h 188"/>
                <a:gd name="T30" fmla="*/ 295 w 977"/>
                <a:gd name="T31" fmla="*/ 124 h 188"/>
                <a:gd name="T32" fmla="*/ 445 w 977"/>
                <a:gd name="T33" fmla="*/ 59 h 188"/>
                <a:gd name="T34" fmla="*/ 456 w 977"/>
                <a:gd name="T35" fmla="*/ 91 h 188"/>
                <a:gd name="T36" fmla="*/ 420 w 977"/>
                <a:gd name="T37" fmla="*/ 95 h 188"/>
                <a:gd name="T38" fmla="*/ 384 w 977"/>
                <a:gd name="T39" fmla="*/ 185 h 188"/>
                <a:gd name="T40" fmla="*/ 413 w 977"/>
                <a:gd name="T41" fmla="*/ 81 h 188"/>
                <a:gd name="T42" fmla="*/ 445 w 977"/>
                <a:gd name="T43" fmla="*/ 59 h 188"/>
                <a:gd name="T44" fmla="*/ 523 w 977"/>
                <a:gd name="T45" fmla="*/ 59 h 188"/>
                <a:gd name="T46" fmla="*/ 567 w 977"/>
                <a:gd name="T47" fmla="*/ 171 h 188"/>
                <a:gd name="T48" fmla="*/ 457 w 977"/>
                <a:gd name="T49" fmla="*/ 125 h 188"/>
                <a:gd name="T50" fmla="*/ 522 w 977"/>
                <a:gd name="T51" fmla="*/ 164 h 188"/>
                <a:gd name="T52" fmla="*/ 546 w 977"/>
                <a:gd name="T53" fmla="*/ 93 h 188"/>
                <a:gd name="T54" fmla="*/ 488 w 977"/>
                <a:gd name="T55" fmla="*/ 124 h 188"/>
                <a:gd name="T56" fmla="*/ 650 w 977"/>
                <a:gd name="T57" fmla="*/ 113 h 188"/>
                <a:gd name="T58" fmla="*/ 668 w 977"/>
                <a:gd name="T59" fmla="*/ 178 h 188"/>
                <a:gd name="T60" fmla="*/ 599 w 977"/>
                <a:gd name="T61" fmla="*/ 182 h 188"/>
                <a:gd name="T62" fmla="*/ 632 w 977"/>
                <a:gd name="T63" fmla="*/ 165 h 188"/>
                <a:gd name="T64" fmla="*/ 647 w 977"/>
                <a:gd name="T65" fmla="*/ 143 h 188"/>
                <a:gd name="T66" fmla="*/ 599 w 977"/>
                <a:gd name="T67" fmla="*/ 97 h 188"/>
                <a:gd name="T68" fmla="*/ 661 w 977"/>
                <a:gd name="T69" fmla="*/ 60 h 188"/>
                <a:gd name="T70" fmla="*/ 661 w 977"/>
                <a:gd name="T71" fmla="*/ 85 h 188"/>
                <a:gd name="T72" fmla="*/ 628 w 977"/>
                <a:gd name="T73" fmla="*/ 94 h 188"/>
                <a:gd name="T74" fmla="*/ 759 w 977"/>
                <a:gd name="T75" fmla="*/ 59 h 188"/>
                <a:gd name="T76" fmla="*/ 804 w 977"/>
                <a:gd name="T77" fmla="*/ 171 h 188"/>
                <a:gd name="T78" fmla="*/ 694 w 977"/>
                <a:gd name="T79" fmla="*/ 125 h 188"/>
                <a:gd name="T80" fmla="*/ 758 w 977"/>
                <a:gd name="T81" fmla="*/ 164 h 188"/>
                <a:gd name="T82" fmla="*/ 782 w 977"/>
                <a:gd name="T83" fmla="*/ 93 h 188"/>
                <a:gd name="T84" fmla="*/ 724 w 977"/>
                <a:gd name="T85" fmla="*/ 124 h 188"/>
                <a:gd name="T86" fmla="*/ 874 w 977"/>
                <a:gd name="T87" fmla="*/ 185 h 188"/>
                <a:gd name="T88" fmla="*/ 824 w 977"/>
                <a:gd name="T89" fmla="*/ 85 h 188"/>
                <a:gd name="T90" fmla="*/ 845 w 977"/>
                <a:gd name="T91" fmla="*/ 44 h 188"/>
                <a:gd name="T92" fmla="*/ 900 w 977"/>
                <a:gd name="T93" fmla="*/ 0 h 188"/>
                <a:gd name="T94" fmla="*/ 902 w 977"/>
                <a:gd name="T95" fmla="*/ 25 h 188"/>
                <a:gd name="T96" fmla="*/ 874 w 977"/>
                <a:gd name="T97" fmla="*/ 47 h 188"/>
                <a:gd name="T98" fmla="*/ 918 w 977"/>
                <a:gd name="T99" fmla="*/ 34 h 188"/>
                <a:gd name="T100" fmla="*/ 977 w 977"/>
                <a:gd name="T101" fmla="*/ 61 h 188"/>
                <a:gd name="T102" fmla="*/ 947 w 977"/>
                <a:gd name="T103" fmla="*/ 143 h 188"/>
                <a:gd name="T104" fmla="*/ 970 w 977"/>
                <a:gd name="T105" fmla="*/ 163 h 188"/>
                <a:gd name="T106" fmla="*/ 967 w 977"/>
                <a:gd name="T107" fmla="*/ 187 h 188"/>
                <a:gd name="T108" fmla="*/ 918 w 977"/>
                <a:gd name="T109" fmla="*/ 149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77" h="188">
                  <a:moveTo>
                    <a:pt x="187" y="13"/>
                  </a:moveTo>
                  <a:cubicBezTo>
                    <a:pt x="187" y="185"/>
                    <a:pt x="187" y="185"/>
                    <a:pt x="187" y="185"/>
                  </a:cubicBezTo>
                  <a:cubicBezTo>
                    <a:pt x="157" y="185"/>
                    <a:pt x="157" y="185"/>
                    <a:pt x="157" y="185"/>
                  </a:cubicBezTo>
                  <a:cubicBezTo>
                    <a:pt x="157" y="50"/>
                    <a:pt x="157" y="50"/>
                    <a:pt x="157" y="50"/>
                  </a:cubicBezTo>
                  <a:cubicBezTo>
                    <a:pt x="157" y="50"/>
                    <a:pt x="157" y="50"/>
                    <a:pt x="157" y="50"/>
                  </a:cubicBezTo>
                  <a:cubicBezTo>
                    <a:pt x="103" y="185"/>
                    <a:pt x="103" y="185"/>
                    <a:pt x="103" y="185"/>
                  </a:cubicBezTo>
                  <a:cubicBezTo>
                    <a:pt x="83" y="185"/>
                    <a:pt x="83" y="185"/>
                    <a:pt x="83" y="185"/>
                  </a:cubicBezTo>
                  <a:cubicBezTo>
                    <a:pt x="28" y="50"/>
                    <a:pt x="28" y="50"/>
                    <a:pt x="28" y="50"/>
                  </a:cubicBezTo>
                  <a:cubicBezTo>
                    <a:pt x="28" y="50"/>
                    <a:pt x="28" y="50"/>
                    <a:pt x="28" y="50"/>
                  </a:cubicBezTo>
                  <a:cubicBezTo>
                    <a:pt x="28" y="185"/>
                    <a:pt x="28" y="185"/>
                    <a:pt x="28" y="185"/>
                  </a:cubicBezTo>
                  <a:cubicBezTo>
                    <a:pt x="0" y="185"/>
                    <a:pt x="0" y="185"/>
                    <a:pt x="0" y="185"/>
                  </a:cubicBezTo>
                  <a:cubicBezTo>
                    <a:pt x="0" y="13"/>
                    <a:pt x="0" y="13"/>
                    <a:pt x="0" y="13"/>
                  </a:cubicBezTo>
                  <a:cubicBezTo>
                    <a:pt x="43" y="13"/>
                    <a:pt x="43" y="13"/>
                    <a:pt x="43" y="13"/>
                  </a:cubicBezTo>
                  <a:cubicBezTo>
                    <a:pt x="93" y="141"/>
                    <a:pt x="93" y="141"/>
                    <a:pt x="93" y="141"/>
                  </a:cubicBezTo>
                  <a:cubicBezTo>
                    <a:pt x="94" y="141"/>
                    <a:pt x="94" y="141"/>
                    <a:pt x="94" y="141"/>
                  </a:cubicBezTo>
                  <a:cubicBezTo>
                    <a:pt x="146" y="13"/>
                    <a:pt x="146" y="13"/>
                    <a:pt x="146" y="13"/>
                  </a:cubicBezTo>
                  <a:lnTo>
                    <a:pt x="187" y="13"/>
                  </a:lnTo>
                  <a:close/>
                  <a:moveTo>
                    <a:pt x="212" y="26"/>
                  </a:moveTo>
                  <a:cubicBezTo>
                    <a:pt x="212" y="21"/>
                    <a:pt x="214" y="17"/>
                    <a:pt x="218" y="14"/>
                  </a:cubicBezTo>
                  <a:cubicBezTo>
                    <a:pt x="221" y="10"/>
                    <a:pt x="225" y="9"/>
                    <a:pt x="230" y="9"/>
                  </a:cubicBezTo>
                  <a:cubicBezTo>
                    <a:pt x="235" y="9"/>
                    <a:pt x="240" y="10"/>
                    <a:pt x="243" y="14"/>
                  </a:cubicBezTo>
                  <a:cubicBezTo>
                    <a:pt x="246" y="17"/>
                    <a:pt x="248" y="21"/>
                    <a:pt x="248" y="26"/>
                  </a:cubicBezTo>
                  <a:cubicBezTo>
                    <a:pt x="248" y="30"/>
                    <a:pt x="246" y="34"/>
                    <a:pt x="243" y="38"/>
                  </a:cubicBezTo>
                  <a:cubicBezTo>
                    <a:pt x="239" y="41"/>
                    <a:pt x="235" y="42"/>
                    <a:pt x="230" y="42"/>
                  </a:cubicBezTo>
                  <a:cubicBezTo>
                    <a:pt x="225" y="42"/>
                    <a:pt x="221" y="41"/>
                    <a:pt x="218" y="38"/>
                  </a:cubicBezTo>
                  <a:cubicBezTo>
                    <a:pt x="214" y="34"/>
                    <a:pt x="212" y="30"/>
                    <a:pt x="212" y="26"/>
                  </a:cubicBezTo>
                  <a:close/>
                  <a:moveTo>
                    <a:pt x="245" y="61"/>
                  </a:moveTo>
                  <a:cubicBezTo>
                    <a:pt x="245" y="185"/>
                    <a:pt x="245" y="185"/>
                    <a:pt x="245" y="185"/>
                  </a:cubicBezTo>
                  <a:cubicBezTo>
                    <a:pt x="215" y="185"/>
                    <a:pt x="215" y="185"/>
                    <a:pt x="215" y="185"/>
                  </a:cubicBezTo>
                  <a:cubicBezTo>
                    <a:pt x="215" y="61"/>
                    <a:pt x="215" y="61"/>
                    <a:pt x="215" y="61"/>
                  </a:cubicBezTo>
                  <a:lnTo>
                    <a:pt x="245" y="61"/>
                  </a:lnTo>
                  <a:close/>
                  <a:moveTo>
                    <a:pt x="333" y="164"/>
                  </a:moveTo>
                  <a:cubicBezTo>
                    <a:pt x="337" y="164"/>
                    <a:pt x="342" y="163"/>
                    <a:pt x="347" y="161"/>
                  </a:cubicBezTo>
                  <a:cubicBezTo>
                    <a:pt x="353" y="159"/>
                    <a:pt x="357" y="156"/>
                    <a:pt x="362" y="153"/>
                  </a:cubicBezTo>
                  <a:cubicBezTo>
                    <a:pt x="362" y="180"/>
                    <a:pt x="362" y="180"/>
                    <a:pt x="362" y="180"/>
                  </a:cubicBezTo>
                  <a:cubicBezTo>
                    <a:pt x="357" y="183"/>
                    <a:pt x="352" y="185"/>
                    <a:pt x="346" y="186"/>
                  </a:cubicBezTo>
                  <a:cubicBezTo>
                    <a:pt x="340" y="188"/>
                    <a:pt x="334" y="188"/>
                    <a:pt x="327" y="188"/>
                  </a:cubicBezTo>
                  <a:cubicBezTo>
                    <a:pt x="308" y="188"/>
                    <a:pt x="294" y="183"/>
                    <a:pt x="282" y="171"/>
                  </a:cubicBezTo>
                  <a:cubicBezTo>
                    <a:pt x="271" y="160"/>
                    <a:pt x="265" y="145"/>
                    <a:pt x="265" y="127"/>
                  </a:cubicBezTo>
                  <a:cubicBezTo>
                    <a:pt x="265" y="107"/>
                    <a:pt x="271" y="91"/>
                    <a:pt x="282" y="78"/>
                  </a:cubicBezTo>
                  <a:cubicBezTo>
                    <a:pt x="294" y="65"/>
                    <a:pt x="311" y="58"/>
                    <a:pt x="332" y="58"/>
                  </a:cubicBezTo>
                  <a:cubicBezTo>
                    <a:pt x="337" y="58"/>
                    <a:pt x="343" y="59"/>
                    <a:pt x="349" y="60"/>
                  </a:cubicBezTo>
                  <a:cubicBezTo>
                    <a:pt x="354" y="62"/>
                    <a:pt x="359" y="64"/>
                    <a:pt x="362" y="65"/>
                  </a:cubicBezTo>
                  <a:cubicBezTo>
                    <a:pt x="362" y="93"/>
                    <a:pt x="362" y="93"/>
                    <a:pt x="362" y="93"/>
                  </a:cubicBezTo>
                  <a:cubicBezTo>
                    <a:pt x="357" y="90"/>
                    <a:pt x="353" y="87"/>
                    <a:pt x="348" y="86"/>
                  </a:cubicBezTo>
                  <a:cubicBezTo>
                    <a:pt x="343" y="84"/>
                    <a:pt x="339" y="83"/>
                    <a:pt x="334" y="83"/>
                  </a:cubicBezTo>
                  <a:cubicBezTo>
                    <a:pt x="322" y="83"/>
                    <a:pt x="313" y="87"/>
                    <a:pt x="306" y="94"/>
                  </a:cubicBezTo>
                  <a:cubicBezTo>
                    <a:pt x="299" y="102"/>
                    <a:pt x="295" y="112"/>
                    <a:pt x="295" y="124"/>
                  </a:cubicBezTo>
                  <a:cubicBezTo>
                    <a:pt x="295" y="137"/>
                    <a:pt x="299" y="147"/>
                    <a:pt x="305" y="154"/>
                  </a:cubicBezTo>
                  <a:cubicBezTo>
                    <a:pt x="312" y="161"/>
                    <a:pt x="321" y="164"/>
                    <a:pt x="333" y="164"/>
                  </a:cubicBezTo>
                  <a:close/>
                  <a:moveTo>
                    <a:pt x="445" y="59"/>
                  </a:moveTo>
                  <a:cubicBezTo>
                    <a:pt x="447" y="59"/>
                    <a:pt x="449" y="60"/>
                    <a:pt x="451" y="60"/>
                  </a:cubicBezTo>
                  <a:cubicBezTo>
                    <a:pt x="453" y="60"/>
                    <a:pt x="455" y="61"/>
                    <a:pt x="456" y="61"/>
                  </a:cubicBezTo>
                  <a:cubicBezTo>
                    <a:pt x="456" y="91"/>
                    <a:pt x="456" y="91"/>
                    <a:pt x="456" y="91"/>
                  </a:cubicBezTo>
                  <a:cubicBezTo>
                    <a:pt x="454" y="90"/>
                    <a:pt x="452" y="88"/>
                    <a:pt x="449" y="87"/>
                  </a:cubicBezTo>
                  <a:cubicBezTo>
                    <a:pt x="446" y="86"/>
                    <a:pt x="443" y="86"/>
                    <a:pt x="439" y="86"/>
                  </a:cubicBezTo>
                  <a:cubicBezTo>
                    <a:pt x="431" y="86"/>
                    <a:pt x="425" y="89"/>
                    <a:pt x="420" y="95"/>
                  </a:cubicBezTo>
                  <a:cubicBezTo>
                    <a:pt x="415" y="101"/>
                    <a:pt x="413" y="110"/>
                    <a:pt x="413" y="123"/>
                  </a:cubicBezTo>
                  <a:cubicBezTo>
                    <a:pt x="413" y="185"/>
                    <a:pt x="413" y="185"/>
                    <a:pt x="413" y="185"/>
                  </a:cubicBezTo>
                  <a:cubicBezTo>
                    <a:pt x="384" y="185"/>
                    <a:pt x="384" y="185"/>
                    <a:pt x="384" y="185"/>
                  </a:cubicBezTo>
                  <a:cubicBezTo>
                    <a:pt x="384" y="61"/>
                    <a:pt x="384" y="61"/>
                    <a:pt x="384" y="61"/>
                  </a:cubicBezTo>
                  <a:cubicBezTo>
                    <a:pt x="413" y="61"/>
                    <a:pt x="413" y="61"/>
                    <a:pt x="413" y="61"/>
                  </a:cubicBezTo>
                  <a:cubicBezTo>
                    <a:pt x="413" y="81"/>
                    <a:pt x="413" y="81"/>
                    <a:pt x="413" y="81"/>
                  </a:cubicBezTo>
                  <a:cubicBezTo>
                    <a:pt x="413" y="81"/>
                    <a:pt x="413" y="81"/>
                    <a:pt x="413" y="81"/>
                  </a:cubicBezTo>
                  <a:cubicBezTo>
                    <a:pt x="416" y="74"/>
                    <a:pt x="420" y="69"/>
                    <a:pt x="426" y="65"/>
                  </a:cubicBezTo>
                  <a:cubicBezTo>
                    <a:pt x="431" y="61"/>
                    <a:pt x="437" y="59"/>
                    <a:pt x="445" y="59"/>
                  </a:cubicBezTo>
                  <a:close/>
                  <a:moveTo>
                    <a:pt x="457" y="125"/>
                  </a:moveTo>
                  <a:cubicBezTo>
                    <a:pt x="457" y="105"/>
                    <a:pt x="463" y="89"/>
                    <a:pt x="475" y="77"/>
                  </a:cubicBezTo>
                  <a:cubicBezTo>
                    <a:pt x="486" y="65"/>
                    <a:pt x="502" y="59"/>
                    <a:pt x="523" y="59"/>
                  </a:cubicBezTo>
                  <a:cubicBezTo>
                    <a:pt x="542" y="59"/>
                    <a:pt x="558" y="64"/>
                    <a:pt x="568" y="76"/>
                  </a:cubicBezTo>
                  <a:cubicBezTo>
                    <a:pt x="579" y="87"/>
                    <a:pt x="585" y="103"/>
                    <a:pt x="585" y="123"/>
                  </a:cubicBezTo>
                  <a:cubicBezTo>
                    <a:pt x="585" y="143"/>
                    <a:pt x="579" y="159"/>
                    <a:pt x="567" y="171"/>
                  </a:cubicBezTo>
                  <a:cubicBezTo>
                    <a:pt x="556" y="182"/>
                    <a:pt x="540" y="188"/>
                    <a:pt x="520" y="188"/>
                  </a:cubicBezTo>
                  <a:cubicBezTo>
                    <a:pt x="501" y="188"/>
                    <a:pt x="486" y="183"/>
                    <a:pt x="474" y="171"/>
                  </a:cubicBezTo>
                  <a:cubicBezTo>
                    <a:pt x="463" y="160"/>
                    <a:pt x="457" y="145"/>
                    <a:pt x="457" y="125"/>
                  </a:cubicBezTo>
                  <a:close/>
                  <a:moveTo>
                    <a:pt x="488" y="124"/>
                  </a:moveTo>
                  <a:cubicBezTo>
                    <a:pt x="488" y="137"/>
                    <a:pt x="491" y="147"/>
                    <a:pt x="497" y="154"/>
                  </a:cubicBezTo>
                  <a:cubicBezTo>
                    <a:pt x="503" y="161"/>
                    <a:pt x="511" y="164"/>
                    <a:pt x="522" y="164"/>
                  </a:cubicBezTo>
                  <a:cubicBezTo>
                    <a:pt x="532" y="164"/>
                    <a:pt x="541" y="161"/>
                    <a:pt x="546" y="154"/>
                  </a:cubicBezTo>
                  <a:cubicBezTo>
                    <a:pt x="552" y="147"/>
                    <a:pt x="554" y="137"/>
                    <a:pt x="554" y="124"/>
                  </a:cubicBezTo>
                  <a:cubicBezTo>
                    <a:pt x="554" y="110"/>
                    <a:pt x="551" y="100"/>
                    <a:pt x="546" y="93"/>
                  </a:cubicBezTo>
                  <a:cubicBezTo>
                    <a:pt x="540" y="87"/>
                    <a:pt x="532" y="83"/>
                    <a:pt x="522" y="83"/>
                  </a:cubicBezTo>
                  <a:cubicBezTo>
                    <a:pt x="511" y="83"/>
                    <a:pt x="503" y="87"/>
                    <a:pt x="497" y="94"/>
                  </a:cubicBezTo>
                  <a:cubicBezTo>
                    <a:pt x="491" y="101"/>
                    <a:pt x="488" y="111"/>
                    <a:pt x="488" y="124"/>
                  </a:cubicBezTo>
                  <a:close/>
                  <a:moveTo>
                    <a:pt x="628" y="94"/>
                  </a:moveTo>
                  <a:cubicBezTo>
                    <a:pt x="628" y="98"/>
                    <a:pt x="629" y="101"/>
                    <a:pt x="632" y="104"/>
                  </a:cubicBezTo>
                  <a:cubicBezTo>
                    <a:pt x="635" y="106"/>
                    <a:pt x="641" y="109"/>
                    <a:pt x="650" y="113"/>
                  </a:cubicBezTo>
                  <a:cubicBezTo>
                    <a:pt x="661" y="117"/>
                    <a:pt x="669" y="123"/>
                    <a:pt x="674" y="129"/>
                  </a:cubicBezTo>
                  <a:cubicBezTo>
                    <a:pt x="679" y="134"/>
                    <a:pt x="681" y="141"/>
                    <a:pt x="681" y="150"/>
                  </a:cubicBezTo>
                  <a:cubicBezTo>
                    <a:pt x="681" y="161"/>
                    <a:pt x="677" y="171"/>
                    <a:pt x="668" y="178"/>
                  </a:cubicBezTo>
                  <a:cubicBezTo>
                    <a:pt x="659" y="185"/>
                    <a:pt x="647" y="188"/>
                    <a:pt x="631" y="188"/>
                  </a:cubicBezTo>
                  <a:cubicBezTo>
                    <a:pt x="626" y="188"/>
                    <a:pt x="621" y="188"/>
                    <a:pt x="614" y="187"/>
                  </a:cubicBezTo>
                  <a:cubicBezTo>
                    <a:pt x="608" y="185"/>
                    <a:pt x="603" y="184"/>
                    <a:pt x="599" y="182"/>
                  </a:cubicBezTo>
                  <a:cubicBezTo>
                    <a:pt x="599" y="153"/>
                    <a:pt x="599" y="153"/>
                    <a:pt x="599" y="153"/>
                  </a:cubicBezTo>
                  <a:cubicBezTo>
                    <a:pt x="604" y="157"/>
                    <a:pt x="610" y="160"/>
                    <a:pt x="616" y="162"/>
                  </a:cubicBezTo>
                  <a:cubicBezTo>
                    <a:pt x="622" y="164"/>
                    <a:pt x="627" y="165"/>
                    <a:pt x="632" y="165"/>
                  </a:cubicBezTo>
                  <a:cubicBezTo>
                    <a:pt x="639" y="165"/>
                    <a:pt x="644" y="164"/>
                    <a:pt x="647" y="162"/>
                  </a:cubicBezTo>
                  <a:cubicBezTo>
                    <a:pt x="650" y="161"/>
                    <a:pt x="652" y="157"/>
                    <a:pt x="652" y="153"/>
                  </a:cubicBezTo>
                  <a:cubicBezTo>
                    <a:pt x="652" y="149"/>
                    <a:pt x="650" y="146"/>
                    <a:pt x="647" y="143"/>
                  </a:cubicBezTo>
                  <a:cubicBezTo>
                    <a:pt x="643" y="140"/>
                    <a:pt x="637" y="137"/>
                    <a:pt x="628" y="133"/>
                  </a:cubicBezTo>
                  <a:cubicBezTo>
                    <a:pt x="617" y="129"/>
                    <a:pt x="610" y="124"/>
                    <a:pt x="605" y="118"/>
                  </a:cubicBezTo>
                  <a:cubicBezTo>
                    <a:pt x="601" y="113"/>
                    <a:pt x="599" y="105"/>
                    <a:pt x="599" y="97"/>
                  </a:cubicBezTo>
                  <a:cubicBezTo>
                    <a:pt x="599" y="86"/>
                    <a:pt x="603" y="76"/>
                    <a:pt x="612" y="69"/>
                  </a:cubicBezTo>
                  <a:cubicBezTo>
                    <a:pt x="621" y="62"/>
                    <a:pt x="632" y="58"/>
                    <a:pt x="646" y="58"/>
                  </a:cubicBezTo>
                  <a:cubicBezTo>
                    <a:pt x="651" y="58"/>
                    <a:pt x="656" y="59"/>
                    <a:pt x="661" y="60"/>
                  </a:cubicBezTo>
                  <a:cubicBezTo>
                    <a:pt x="666" y="61"/>
                    <a:pt x="671" y="62"/>
                    <a:pt x="674" y="64"/>
                  </a:cubicBezTo>
                  <a:cubicBezTo>
                    <a:pt x="674" y="91"/>
                    <a:pt x="674" y="91"/>
                    <a:pt x="674" y="91"/>
                  </a:cubicBezTo>
                  <a:cubicBezTo>
                    <a:pt x="671" y="89"/>
                    <a:pt x="666" y="86"/>
                    <a:pt x="661" y="85"/>
                  </a:cubicBezTo>
                  <a:cubicBezTo>
                    <a:pt x="656" y="83"/>
                    <a:pt x="651" y="82"/>
                    <a:pt x="646" y="82"/>
                  </a:cubicBezTo>
                  <a:cubicBezTo>
                    <a:pt x="640" y="82"/>
                    <a:pt x="636" y="83"/>
                    <a:pt x="633" y="85"/>
                  </a:cubicBezTo>
                  <a:cubicBezTo>
                    <a:pt x="630" y="87"/>
                    <a:pt x="628" y="90"/>
                    <a:pt x="628" y="94"/>
                  </a:cubicBezTo>
                  <a:close/>
                  <a:moveTo>
                    <a:pt x="694" y="125"/>
                  </a:moveTo>
                  <a:cubicBezTo>
                    <a:pt x="694" y="105"/>
                    <a:pt x="700" y="89"/>
                    <a:pt x="711" y="77"/>
                  </a:cubicBezTo>
                  <a:cubicBezTo>
                    <a:pt x="723" y="65"/>
                    <a:pt x="739" y="59"/>
                    <a:pt x="759" y="59"/>
                  </a:cubicBezTo>
                  <a:cubicBezTo>
                    <a:pt x="779" y="59"/>
                    <a:pt x="794" y="64"/>
                    <a:pt x="805" y="76"/>
                  </a:cubicBezTo>
                  <a:cubicBezTo>
                    <a:pt x="816" y="87"/>
                    <a:pt x="821" y="103"/>
                    <a:pt x="821" y="123"/>
                  </a:cubicBezTo>
                  <a:cubicBezTo>
                    <a:pt x="821" y="143"/>
                    <a:pt x="815" y="159"/>
                    <a:pt x="804" y="171"/>
                  </a:cubicBezTo>
                  <a:cubicBezTo>
                    <a:pt x="792" y="182"/>
                    <a:pt x="776" y="188"/>
                    <a:pt x="756" y="188"/>
                  </a:cubicBezTo>
                  <a:cubicBezTo>
                    <a:pt x="737" y="188"/>
                    <a:pt x="722" y="183"/>
                    <a:pt x="711" y="171"/>
                  </a:cubicBezTo>
                  <a:cubicBezTo>
                    <a:pt x="699" y="160"/>
                    <a:pt x="694" y="145"/>
                    <a:pt x="694" y="125"/>
                  </a:cubicBezTo>
                  <a:close/>
                  <a:moveTo>
                    <a:pt x="724" y="124"/>
                  </a:moveTo>
                  <a:cubicBezTo>
                    <a:pt x="724" y="137"/>
                    <a:pt x="727" y="147"/>
                    <a:pt x="733" y="154"/>
                  </a:cubicBezTo>
                  <a:cubicBezTo>
                    <a:pt x="739" y="161"/>
                    <a:pt x="747" y="164"/>
                    <a:pt x="758" y="164"/>
                  </a:cubicBezTo>
                  <a:cubicBezTo>
                    <a:pt x="769" y="164"/>
                    <a:pt x="777" y="161"/>
                    <a:pt x="782" y="154"/>
                  </a:cubicBezTo>
                  <a:cubicBezTo>
                    <a:pt x="788" y="147"/>
                    <a:pt x="791" y="137"/>
                    <a:pt x="791" y="124"/>
                  </a:cubicBezTo>
                  <a:cubicBezTo>
                    <a:pt x="791" y="110"/>
                    <a:pt x="788" y="100"/>
                    <a:pt x="782" y="93"/>
                  </a:cubicBezTo>
                  <a:cubicBezTo>
                    <a:pt x="776" y="87"/>
                    <a:pt x="768" y="83"/>
                    <a:pt x="758" y="83"/>
                  </a:cubicBezTo>
                  <a:cubicBezTo>
                    <a:pt x="747" y="83"/>
                    <a:pt x="739" y="87"/>
                    <a:pt x="733" y="94"/>
                  </a:cubicBezTo>
                  <a:cubicBezTo>
                    <a:pt x="727" y="101"/>
                    <a:pt x="724" y="111"/>
                    <a:pt x="724" y="124"/>
                  </a:cubicBezTo>
                  <a:close/>
                  <a:moveTo>
                    <a:pt x="918" y="85"/>
                  </a:moveTo>
                  <a:cubicBezTo>
                    <a:pt x="874" y="85"/>
                    <a:pt x="874" y="85"/>
                    <a:pt x="874" y="85"/>
                  </a:cubicBezTo>
                  <a:cubicBezTo>
                    <a:pt x="874" y="185"/>
                    <a:pt x="874" y="185"/>
                    <a:pt x="874" y="185"/>
                  </a:cubicBezTo>
                  <a:cubicBezTo>
                    <a:pt x="845" y="185"/>
                    <a:pt x="845" y="185"/>
                    <a:pt x="845" y="185"/>
                  </a:cubicBezTo>
                  <a:cubicBezTo>
                    <a:pt x="845" y="85"/>
                    <a:pt x="845" y="85"/>
                    <a:pt x="845" y="85"/>
                  </a:cubicBezTo>
                  <a:cubicBezTo>
                    <a:pt x="824" y="85"/>
                    <a:pt x="824" y="85"/>
                    <a:pt x="824" y="85"/>
                  </a:cubicBezTo>
                  <a:cubicBezTo>
                    <a:pt x="824" y="61"/>
                    <a:pt x="824" y="61"/>
                    <a:pt x="824" y="61"/>
                  </a:cubicBezTo>
                  <a:cubicBezTo>
                    <a:pt x="845" y="61"/>
                    <a:pt x="845" y="61"/>
                    <a:pt x="845" y="61"/>
                  </a:cubicBezTo>
                  <a:cubicBezTo>
                    <a:pt x="845" y="44"/>
                    <a:pt x="845" y="44"/>
                    <a:pt x="845" y="44"/>
                  </a:cubicBezTo>
                  <a:cubicBezTo>
                    <a:pt x="845" y="31"/>
                    <a:pt x="849" y="21"/>
                    <a:pt x="858" y="12"/>
                  </a:cubicBezTo>
                  <a:cubicBezTo>
                    <a:pt x="866" y="4"/>
                    <a:pt x="877" y="0"/>
                    <a:pt x="890" y="0"/>
                  </a:cubicBezTo>
                  <a:cubicBezTo>
                    <a:pt x="894" y="0"/>
                    <a:pt x="897" y="0"/>
                    <a:pt x="900" y="0"/>
                  </a:cubicBezTo>
                  <a:cubicBezTo>
                    <a:pt x="902" y="1"/>
                    <a:pt x="905" y="1"/>
                    <a:pt x="907" y="2"/>
                  </a:cubicBezTo>
                  <a:cubicBezTo>
                    <a:pt x="907" y="27"/>
                    <a:pt x="907" y="27"/>
                    <a:pt x="907" y="27"/>
                  </a:cubicBezTo>
                  <a:cubicBezTo>
                    <a:pt x="906" y="27"/>
                    <a:pt x="904" y="26"/>
                    <a:pt x="902" y="25"/>
                  </a:cubicBezTo>
                  <a:cubicBezTo>
                    <a:pt x="899" y="24"/>
                    <a:pt x="897" y="24"/>
                    <a:pt x="893" y="24"/>
                  </a:cubicBezTo>
                  <a:cubicBezTo>
                    <a:pt x="887" y="24"/>
                    <a:pt x="883" y="26"/>
                    <a:pt x="879" y="30"/>
                  </a:cubicBezTo>
                  <a:cubicBezTo>
                    <a:pt x="876" y="33"/>
                    <a:pt x="874" y="39"/>
                    <a:pt x="874" y="47"/>
                  </a:cubicBezTo>
                  <a:cubicBezTo>
                    <a:pt x="874" y="61"/>
                    <a:pt x="874" y="61"/>
                    <a:pt x="874" y="61"/>
                  </a:cubicBezTo>
                  <a:cubicBezTo>
                    <a:pt x="918" y="61"/>
                    <a:pt x="918" y="61"/>
                    <a:pt x="918" y="61"/>
                  </a:cubicBezTo>
                  <a:cubicBezTo>
                    <a:pt x="918" y="34"/>
                    <a:pt x="918" y="34"/>
                    <a:pt x="918" y="34"/>
                  </a:cubicBezTo>
                  <a:cubicBezTo>
                    <a:pt x="947" y="25"/>
                    <a:pt x="947" y="25"/>
                    <a:pt x="947" y="25"/>
                  </a:cubicBezTo>
                  <a:cubicBezTo>
                    <a:pt x="947" y="61"/>
                    <a:pt x="947" y="61"/>
                    <a:pt x="947" y="61"/>
                  </a:cubicBezTo>
                  <a:cubicBezTo>
                    <a:pt x="977" y="61"/>
                    <a:pt x="977" y="61"/>
                    <a:pt x="977" y="61"/>
                  </a:cubicBezTo>
                  <a:cubicBezTo>
                    <a:pt x="977" y="85"/>
                    <a:pt x="977" y="85"/>
                    <a:pt x="977" y="85"/>
                  </a:cubicBezTo>
                  <a:cubicBezTo>
                    <a:pt x="947" y="85"/>
                    <a:pt x="947" y="85"/>
                    <a:pt x="947" y="85"/>
                  </a:cubicBezTo>
                  <a:cubicBezTo>
                    <a:pt x="947" y="143"/>
                    <a:pt x="947" y="143"/>
                    <a:pt x="947" y="143"/>
                  </a:cubicBezTo>
                  <a:cubicBezTo>
                    <a:pt x="947" y="151"/>
                    <a:pt x="948" y="156"/>
                    <a:pt x="951" y="159"/>
                  </a:cubicBezTo>
                  <a:cubicBezTo>
                    <a:pt x="954" y="163"/>
                    <a:pt x="958" y="164"/>
                    <a:pt x="964" y="164"/>
                  </a:cubicBezTo>
                  <a:cubicBezTo>
                    <a:pt x="966" y="164"/>
                    <a:pt x="968" y="164"/>
                    <a:pt x="970" y="163"/>
                  </a:cubicBezTo>
                  <a:cubicBezTo>
                    <a:pt x="973" y="162"/>
                    <a:pt x="975" y="161"/>
                    <a:pt x="977" y="160"/>
                  </a:cubicBezTo>
                  <a:cubicBezTo>
                    <a:pt x="977" y="184"/>
                    <a:pt x="977" y="184"/>
                    <a:pt x="977" y="184"/>
                  </a:cubicBezTo>
                  <a:cubicBezTo>
                    <a:pt x="975" y="185"/>
                    <a:pt x="972" y="186"/>
                    <a:pt x="967" y="187"/>
                  </a:cubicBezTo>
                  <a:cubicBezTo>
                    <a:pt x="963" y="188"/>
                    <a:pt x="959" y="188"/>
                    <a:pt x="955" y="188"/>
                  </a:cubicBezTo>
                  <a:cubicBezTo>
                    <a:pt x="942" y="188"/>
                    <a:pt x="933" y="185"/>
                    <a:pt x="927" y="179"/>
                  </a:cubicBezTo>
                  <a:cubicBezTo>
                    <a:pt x="921" y="172"/>
                    <a:pt x="918" y="162"/>
                    <a:pt x="918" y="149"/>
                  </a:cubicBezTo>
                  <a:lnTo>
                    <a:pt x="918" y="8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0" name="Rectangle 28">
              <a:extLst>
                <a:ext uri="{FF2B5EF4-FFF2-40B4-BE49-F238E27FC236}">
                  <a16:creationId xmlns:a16="http://schemas.microsoft.com/office/drawing/2014/main" id="{D4AA7E16-0603-418C-9792-CA986990EFCF}"/>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1" name="Rectangle 29">
              <a:extLst>
                <a:ext uri="{FF2B5EF4-FFF2-40B4-BE49-F238E27FC236}">
                  <a16:creationId xmlns:a16="http://schemas.microsoft.com/office/drawing/2014/main" id="{594501B0-8ED1-4460-AB1D-493FAB5BCE47}"/>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2" name="Rectangle 30">
              <a:extLst>
                <a:ext uri="{FF2B5EF4-FFF2-40B4-BE49-F238E27FC236}">
                  <a16:creationId xmlns:a16="http://schemas.microsoft.com/office/drawing/2014/main" id="{37E72F66-5883-4285-8FFF-CD7B9502A9CE}"/>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3" name="Rectangle 31">
              <a:extLst>
                <a:ext uri="{FF2B5EF4-FFF2-40B4-BE49-F238E27FC236}">
                  <a16:creationId xmlns:a16="http://schemas.microsoft.com/office/drawing/2014/main" id="{DA5FC26F-C159-4670-A03E-5834B08DF517}"/>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4" name="Rectangle 32">
              <a:extLst>
                <a:ext uri="{FF2B5EF4-FFF2-40B4-BE49-F238E27FC236}">
                  <a16:creationId xmlns:a16="http://schemas.microsoft.com/office/drawing/2014/main" id="{05E4C2D0-C66A-4D81-AA6C-97FBC74CDA63}"/>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5" name="Rectangle 33">
              <a:extLst>
                <a:ext uri="{FF2B5EF4-FFF2-40B4-BE49-F238E27FC236}">
                  <a16:creationId xmlns:a16="http://schemas.microsoft.com/office/drawing/2014/main" id="{78CF0401-A7A7-488E-ADF3-CCA09DFEC323}"/>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6" name="Rectangle 34">
              <a:extLst>
                <a:ext uri="{FF2B5EF4-FFF2-40B4-BE49-F238E27FC236}">
                  <a16:creationId xmlns:a16="http://schemas.microsoft.com/office/drawing/2014/main" id="{EC159A60-6B2F-4F43-9264-86566AB6129E}"/>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7" name="Rectangle 35">
              <a:extLst>
                <a:ext uri="{FF2B5EF4-FFF2-40B4-BE49-F238E27FC236}">
                  <a16:creationId xmlns:a16="http://schemas.microsoft.com/office/drawing/2014/main" id="{6D777A0B-5012-4E42-AD5C-669C9E7A2B97}"/>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grpSp>
    </p:spTree>
    <p:extLst>
      <p:ext uri="{BB962C8B-B14F-4D97-AF65-F5344CB8AC3E}">
        <p14:creationId xmlns:p14="http://schemas.microsoft.com/office/powerpoint/2010/main" val="688255518"/>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2517924385"/>
      </p:ext>
    </p:extLst>
  </p:cSld>
  <p:clrMapOvr>
    <a:masterClrMapping/>
  </p:clrMapOvr>
  <p:transition>
    <p:fade/>
  </p:transition>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lide wiith photo_black text">
    <p:spTree>
      <p:nvGrpSpPr>
        <p:cNvPr id="1" name=""/>
        <p:cNvGrpSpPr/>
        <p:nvPr/>
      </p:nvGrpSpPr>
      <p:grpSpPr>
        <a:xfrm>
          <a:off x="0" y="0"/>
          <a:ext cx="0" cy="0"/>
          <a:chOff x="0" y="0"/>
          <a:chExt cx="0" cy="0"/>
        </a:xfrm>
      </p:grpSpPr>
      <p:pic>
        <p:nvPicPr>
          <p:cNvPr id="3" name="Picture 2" descr="A person sitting at a table in front of a window using a pen on a Surface Book folded into tablet mode.&#10;">
            <a:extLst>
              <a:ext uri="{FF2B5EF4-FFF2-40B4-BE49-F238E27FC236}">
                <a16:creationId xmlns:a16="http://schemas.microsoft.com/office/drawing/2014/main" id="{C4F23456-CF30-4F8E-B7F9-2458DD633470}"/>
              </a:ext>
            </a:extLst>
          </p:cNvPr>
          <p:cNvPicPr>
            <a:picLocks noChangeAspect="1"/>
          </p:cNvPicPr>
          <p:nvPr userDrawn="1"/>
        </p:nvPicPr>
        <p:blipFill rotWithShape="1">
          <a:blip r:embed="rId2"/>
          <a:srcRect b="573"/>
          <a:stretch/>
        </p:blipFill>
        <p:spPr bwMode="auto">
          <a:xfrm>
            <a:off x="0" y="0"/>
            <a:ext cx="12192000" cy="6858000"/>
          </a:xfrm>
          <a:prstGeom prst="rect">
            <a:avLst/>
          </a:prstGeom>
        </p:spPr>
      </p:pic>
      <p:pic>
        <p:nvPicPr>
          <p:cNvPr id="6" name="MS logo gray - EMF" descr="Microsoft logo, gray text version">
            <a:extLst>
              <a:ext uri="{FF2B5EF4-FFF2-40B4-BE49-F238E27FC236}">
                <a16:creationId xmlns:a16="http://schemas.microsoft.com/office/drawing/2014/main" id="{3CC725DE-C7B6-4C58-AD2C-FED56896EFC4}"/>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600" spc="-50" baseline="0">
                <a:gradFill>
                  <a:gsLst>
                    <a:gs pos="21764">
                      <a:srgbClr val="1A1A1A"/>
                    </a:gs>
                    <a:gs pos="12500">
                      <a:srgbClr val="1A1A1A"/>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084064" cy="307777"/>
          </a:xfrm>
          <a:noFill/>
        </p:spPr>
        <p:txBody>
          <a:bodyPr wrap="square" lIns="0" tIns="0" rIns="0" bIns="0">
            <a:spAutoFit/>
          </a:bodyPr>
          <a:lstStyle>
            <a:lvl1pPr marL="0" indent="0">
              <a:spcBef>
                <a:spcPts val="0"/>
              </a:spcBef>
              <a:buNone/>
              <a:defRPr sz="2000"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3637736765"/>
      </p:ext>
    </p:extLst>
  </p:cSld>
  <p:clrMapOvr>
    <a:masterClrMapping/>
  </p:clrMapOvr>
  <p:transition>
    <p:fade/>
  </p:transition>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wiith photo_white text">
    <p:bg>
      <p:bgRef idx="1001">
        <a:schemeClr val="bg2"/>
      </p:bgRef>
    </p:bg>
    <p:spTree>
      <p:nvGrpSpPr>
        <p:cNvPr id="1" name=""/>
        <p:cNvGrpSpPr/>
        <p:nvPr/>
      </p:nvGrpSpPr>
      <p:grpSpPr>
        <a:xfrm>
          <a:off x="0" y="0"/>
          <a:ext cx="0" cy="0"/>
          <a:chOff x="0" y="0"/>
          <a:chExt cx="0" cy="0"/>
        </a:xfrm>
      </p:grpSpPr>
      <p:pic>
        <p:nvPicPr>
          <p:cNvPr id="4" name="Picture 3" descr="A man and woman standing in the dark, smiling, holding up a phone taking a 'selfie&quot; photo.&#10;">
            <a:extLst>
              <a:ext uri="{FF2B5EF4-FFF2-40B4-BE49-F238E27FC236}">
                <a16:creationId xmlns:a16="http://schemas.microsoft.com/office/drawing/2014/main" id="{0FDB5818-845D-4D59-92EA-7FEEAB84EE00}"/>
              </a:ext>
            </a:extLst>
          </p:cNvPr>
          <p:cNvPicPr>
            <a:picLocks noChangeAspect="1"/>
          </p:cNvPicPr>
          <p:nvPr userDrawn="1"/>
        </p:nvPicPr>
        <p:blipFill rotWithShape="1">
          <a:blip r:embed="rId2"/>
          <a:srcRect t="3580" b="12046"/>
          <a:stretch/>
        </p:blipFill>
        <p:spPr bwMode="auto">
          <a:xfrm>
            <a:off x="0" y="0"/>
            <a:ext cx="12192000" cy="6858000"/>
          </a:xfrm>
          <a:prstGeom prst="rect">
            <a:avLst/>
          </a:prstGeom>
        </p:spPr>
      </p:pic>
      <p:sp>
        <p:nvSpPr>
          <p:cNvPr id="9" name="Title 1"/>
          <p:cNvSpPr>
            <a:spLocks noGrp="1"/>
          </p:cNvSpPr>
          <p:nvPr>
            <p:ph type="title" hasCustomPrompt="1"/>
          </p:nvPr>
        </p:nvSpPr>
        <p:spPr bwMode="white">
          <a:xfrm>
            <a:off x="584635" y="2425780"/>
            <a:ext cx="5083629" cy="1107996"/>
          </a:xfrm>
          <a:noFill/>
        </p:spPr>
        <p:txBody>
          <a:bodyPr wrap="square" lIns="0" tIns="0" rIns="0" bIns="0" anchor="b" anchorCtr="0">
            <a:spAutoFit/>
          </a:bodyPr>
          <a:lstStyle>
            <a:lvl1pPr>
              <a:defRPr sz="3600" spc="-50" baseline="0">
                <a:gradFill>
                  <a:gsLst>
                    <a:gs pos="53365">
                      <a:srgbClr val="FFFFFF"/>
                    </a:gs>
                    <a:gs pos="21764">
                      <a:srgbClr val="FFFFFF"/>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bwMode="white">
          <a:xfrm>
            <a:off x="584200" y="3962400"/>
            <a:ext cx="5084064" cy="307777"/>
          </a:xfrm>
          <a:noFill/>
        </p:spPr>
        <p:txBody>
          <a:bodyPr wrap="square" lIns="0" tIns="0" rIns="0" bIns="0">
            <a:spAutoFit/>
          </a:bodyPr>
          <a:lstStyle>
            <a:lvl1pPr marL="0" indent="0">
              <a:spcBef>
                <a:spcPts val="0"/>
              </a:spcBef>
              <a:buNone/>
              <a:defRPr sz="2000" spc="0" baseline="0">
                <a:gradFill>
                  <a:gsLst>
                    <a:gs pos="53365">
                      <a:srgbClr val="FFFFFF"/>
                    </a:gs>
                    <a:gs pos="21764">
                      <a:srgbClr val="FFFFFF"/>
                    </a:gs>
                  </a:gsLst>
                  <a:lin ang="5400000" scaled="0"/>
                </a:gradFill>
                <a:latin typeface="+mn-lt"/>
                <a:cs typeface="Segoe UI" panose="020B0502040204020203" pitchFamily="34" charset="0"/>
              </a:defRPr>
            </a:lvl1pPr>
          </a:lstStyle>
          <a:p>
            <a:pPr lvl="0"/>
            <a:r>
              <a:rPr lang="en-US" dirty="0"/>
              <a:t>Speaker name or subtitle text</a:t>
            </a:r>
          </a:p>
        </p:txBody>
      </p:sp>
      <p:pic>
        <p:nvPicPr>
          <p:cNvPr id="6" name="MS logo white - EMF" descr="Microsoft logo white text version">
            <a:extLst>
              <a:ext uri="{FF2B5EF4-FFF2-40B4-BE49-F238E27FC236}">
                <a16:creationId xmlns:a16="http://schemas.microsoft.com/office/drawing/2014/main" id="{AA220987-CAF7-45F3-B22A-77038A8D8133}"/>
              </a:ext>
            </a:extLst>
          </p:cNvPr>
          <p:cNvPicPr>
            <a:picLocks noChangeAspect="1"/>
          </p:cNvPicPr>
          <p:nvPr userDrawn="1"/>
        </p:nvPicPr>
        <p:blipFill>
          <a:blip r:embed="rId3"/>
          <a:stretch>
            <a:fillRect/>
          </a:stretch>
        </p:blipFill>
        <p:spPr bwMode="black">
          <a:xfrm>
            <a:off x="585216" y="585788"/>
            <a:ext cx="1366245" cy="292608"/>
          </a:xfrm>
          <a:prstGeom prst="rect">
            <a:avLst/>
          </a:prstGeom>
        </p:spPr>
      </p:pic>
    </p:spTree>
    <p:extLst>
      <p:ext uri="{BB962C8B-B14F-4D97-AF65-F5344CB8AC3E}">
        <p14:creationId xmlns:p14="http://schemas.microsoft.com/office/powerpoint/2010/main" val="1763218476"/>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20289199"/>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29912379"/>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9762467"/>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24459795"/>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28311708"/>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6612380"/>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49191517"/>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837858563"/>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223998304"/>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73790899"/>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noChangeAspect="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416584466"/>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2471608649"/>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1695943250"/>
      </p:ext>
    </p:extLst>
  </p:cSld>
  <p:clrMapOvr>
    <a:masterClrMapping/>
  </p:clrMapOvr>
  <p:transition>
    <p:fade/>
  </p:transition>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2260388281"/>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1955596308"/>
      </p:ext>
    </p:extLst>
  </p:cSld>
  <p:clrMapOvr>
    <a:masterClrMapping/>
  </p:clrMapOvr>
  <p:transition>
    <p:fade/>
  </p:transition>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4056845784"/>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101409346"/>
      </p:ext>
    </p:extLst>
  </p:cSld>
  <p:clrMapOvr>
    <a:masterClrMapping/>
  </p:clrMapOvr>
  <p:transition>
    <p:fade/>
  </p:transition>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14508294"/>
      </p:ext>
    </p:extLst>
  </p:cSld>
  <p:clrMapOvr>
    <a:masterClrMapping/>
  </p:clrMapOvr>
  <p:transition>
    <p:fade/>
  </p:transition>
  <p:hf sldNum="0" hdr="0" ftr="0" dt="0"/>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9234383"/>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ank with gri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65779623"/>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06403052"/>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b="1"/>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42827947"/>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8021533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1441956331"/>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Custom Walk-In">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0"/>
            <a:ext cx="12192000" cy="6858002"/>
          </a:xfrm>
          <a:prstGeom prst="rect">
            <a:avLst/>
          </a:prstGeom>
        </p:spPr>
      </p:pic>
      <p:sp>
        <p:nvSpPr>
          <p:cNvPr id="4" name="Rectangle 3"/>
          <p:cNvSpPr/>
          <p:nvPr userDrawn="1"/>
        </p:nvSpPr>
        <p:spPr bwMode="auto">
          <a:xfrm>
            <a:off x="1" y="0"/>
            <a:ext cx="11735015" cy="6858000"/>
          </a:xfrm>
          <a:prstGeom prst="rect">
            <a:avLst/>
          </a:prstGeom>
          <a:gradFill flip="none" rotWithShape="1">
            <a:gsLst>
              <a:gs pos="84066">
                <a:schemeClr val="bg1">
                  <a:alpha val="0"/>
                </a:schemeClr>
              </a:gs>
              <a:gs pos="31000">
                <a:schemeClr val="bg1">
                  <a:alpha val="6000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3" name="Title 1"/>
          <p:cNvSpPr>
            <a:spLocks noGrp="1"/>
          </p:cNvSpPr>
          <p:nvPr>
            <p:ph type="title" hasCustomPrompt="1"/>
          </p:nvPr>
        </p:nvSpPr>
        <p:spPr bwMode="auto">
          <a:xfrm>
            <a:off x="258762" y="2047309"/>
            <a:ext cx="11674476" cy="1772525"/>
          </a:xfrm>
          <a:noFill/>
        </p:spPr>
        <p:txBody>
          <a:bodyPr vert="horz" wrap="square" lIns="146304" tIns="91440" rIns="146304" bIns="0" rtlCol="0" anchor="b" anchorCtr="0">
            <a:noAutofit/>
          </a:bodyPr>
          <a:lstStyle>
            <a:lvl1pPr>
              <a:defRPr lang="en-US" sz="6470" spc="-98" dirty="0">
                <a:gradFill>
                  <a:gsLst>
                    <a:gs pos="84066">
                      <a:schemeClr val="tx1"/>
                    </a:gs>
                    <a:gs pos="57576">
                      <a:schemeClr val="tx1"/>
                    </a:gs>
                  </a:gsLst>
                  <a:lin ang="5400000" scaled="0"/>
                </a:gradFill>
                <a:latin typeface="+mj-lt"/>
                <a:cs typeface="Segoe UI Semilight" panose="020B0402040204020203" pitchFamily="34" charset="0"/>
              </a:defRPr>
            </a:lvl1pPr>
          </a:lstStyle>
          <a:p>
            <a:pPr lvl="0"/>
            <a:r>
              <a:rPr lang="en-US"/>
              <a:t>Presentation title</a:t>
            </a:r>
          </a:p>
        </p:txBody>
      </p:sp>
      <p:sp>
        <p:nvSpPr>
          <p:cNvPr id="64" name="Text Placeholder 2"/>
          <p:cNvSpPr>
            <a:spLocks noGrp="1"/>
          </p:cNvSpPr>
          <p:nvPr>
            <p:ph type="body" sz="quarter" idx="14" hasCustomPrompt="1"/>
          </p:nvPr>
        </p:nvSpPr>
        <p:spPr bwMode="auto">
          <a:xfrm>
            <a:off x="258762" y="3829174"/>
            <a:ext cx="11674476" cy="625555"/>
          </a:xfrm>
        </p:spPr>
        <p:txBody>
          <a:bodyPr lIns="182880" tIns="109728" bIns="109728">
            <a:noAutofit/>
          </a:bodyPr>
          <a:lstStyle>
            <a:lvl1pPr marL="0" indent="0">
              <a:spcBef>
                <a:spcPts val="0"/>
              </a:spcBef>
              <a:buNone/>
              <a:defRPr sz="2745" b="0" baseline="0">
                <a:gradFill>
                  <a:gsLst>
                    <a:gs pos="84066">
                      <a:schemeClr val="tx1"/>
                    </a:gs>
                    <a:gs pos="57576">
                      <a:schemeClr val="tx1"/>
                    </a:gs>
                  </a:gsLst>
                  <a:lin ang="5400000" scaled="0"/>
                </a:gradFill>
                <a:latin typeface="Segoe UI" panose="020B0502040204020203" pitchFamily="34" charset="0"/>
                <a:cs typeface="Segoe UI" panose="020B0502040204020203" pitchFamily="34" charset="0"/>
              </a:defRPr>
            </a:lvl1pPr>
          </a:lstStyle>
          <a:p>
            <a:pPr lvl="0"/>
            <a:r>
              <a:rPr lang="en-US"/>
              <a:t>Presenter | Date</a:t>
            </a:r>
          </a:p>
        </p:txBody>
      </p:sp>
      <p:pic>
        <p:nvPicPr>
          <p:cNvPr id="17" name="Picture 16"/>
          <p:cNvPicPr>
            <a:picLocks noChangeAspect="1"/>
          </p:cNvPicPr>
          <p:nvPr userDrawn="1"/>
        </p:nvPicPr>
        <p:blipFill>
          <a:blip r:embed="rId3"/>
          <a:stretch>
            <a:fillRect/>
          </a:stretch>
        </p:blipFill>
        <p:spPr>
          <a:xfrm>
            <a:off x="448213" y="470067"/>
            <a:ext cx="1424426" cy="304828"/>
          </a:xfrm>
          <a:prstGeom prst="rect">
            <a:avLst/>
          </a:prstGeom>
        </p:spPr>
      </p:pic>
    </p:spTree>
    <p:extLst>
      <p:ext uri="{BB962C8B-B14F-4D97-AF65-F5344CB8AC3E}">
        <p14:creationId xmlns:p14="http://schemas.microsoft.com/office/powerpoint/2010/main" val="2889122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_Walk-in_Slide">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flipH="1">
            <a:off x="-5" y="-30046"/>
            <a:ext cx="12192005" cy="6888048"/>
          </a:xfrm>
          <a:prstGeom prst="rect">
            <a:avLst/>
          </a:prstGeom>
        </p:spPr>
      </p:pic>
      <p:grpSp>
        <p:nvGrpSpPr>
          <p:cNvPr id="7" name="Group 6"/>
          <p:cNvGrpSpPr/>
          <p:nvPr userDrawn="1"/>
        </p:nvGrpSpPr>
        <p:grpSpPr>
          <a:xfrm>
            <a:off x="-5" y="0"/>
            <a:ext cx="12192005" cy="6858000"/>
            <a:chOff x="0" y="-50610"/>
            <a:chExt cx="10972695" cy="6806327"/>
          </a:xfrm>
        </p:grpSpPr>
        <p:sp>
          <p:nvSpPr>
            <p:cNvPr id="30" name="Rectangle 29"/>
            <p:cNvSpPr/>
            <p:nvPr userDrawn="1"/>
          </p:nvSpPr>
          <p:spPr bwMode="auto">
            <a:xfrm flipH="1">
              <a:off x="0" y="296014"/>
              <a:ext cx="10972695" cy="6459702"/>
            </a:xfrm>
            <a:prstGeom prst="rect">
              <a:avLst/>
            </a:prstGeom>
            <a:gradFill flip="none" rotWithShape="1">
              <a:gsLst>
                <a:gs pos="44000">
                  <a:srgbClr val="000000">
                    <a:alpha val="0"/>
                  </a:srgbClr>
                </a:gs>
                <a:gs pos="9000">
                  <a:srgbClr val="000000">
                    <a:alpha val="81000"/>
                  </a:srgbClr>
                </a:gs>
                <a:gs pos="40000">
                  <a:srgbClr val="000000">
                    <a:alpha val="36000"/>
                  </a:srgbClr>
                </a:gs>
              </a:gsLst>
              <a:lin ang="159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marL="0" marR="0" lvl="0" indent="0" algn="ctr" defTabSz="806469" rtl="0" eaLnBrk="1" fontAlgn="base" latinLnBrk="0" hangingPunct="1">
                <a:lnSpc>
                  <a:spcPct val="90000"/>
                </a:lnSpc>
                <a:spcBef>
                  <a:spcPct val="0"/>
                </a:spcBef>
                <a:spcAft>
                  <a:spcPct val="0"/>
                </a:spcAft>
                <a:buClrTx/>
                <a:buSzTx/>
                <a:buFontTx/>
                <a:buNone/>
                <a:tabLst/>
                <a:defRPr/>
              </a:pPr>
              <a:endParaRPr kumimoji="0" lang="en-US" sz="2076"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 name="Rectangle 32"/>
            <p:cNvSpPr/>
            <p:nvPr userDrawn="1"/>
          </p:nvSpPr>
          <p:spPr bwMode="auto">
            <a:xfrm rot="5400000" flipV="1">
              <a:off x="-1572791" y="1522181"/>
              <a:ext cx="6806327" cy="3660746"/>
            </a:xfrm>
            <a:prstGeom prst="rect">
              <a:avLst/>
            </a:prstGeom>
            <a:gradFill flip="none" rotWithShape="1">
              <a:gsLst>
                <a:gs pos="44000">
                  <a:srgbClr val="000000">
                    <a:alpha val="0"/>
                  </a:srgbClr>
                </a:gs>
                <a:gs pos="3000">
                  <a:srgbClr val="000000">
                    <a:alpha val="46000"/>
                  </a:srgbClr>
                </a:gs>
                <a:gs pos="19000">
                  <a:srgbClr val="000000">
                    <a:alpha val="3600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marL="0" marR="0" lvl="0" indent="0" algn="ctr" defTabSz="806469" rtl="0" eaLnBrk="1" fontAlgn="base" latinLnBrk="0" hangingPunct="1">
                <a:lnSpc>
                  <a:spcPct val="90000"/>
                </a:lnSpc>
                <a:spcBef>
                  <a:spcPct val="0"/>
                </a:spcBef>
                <a:spcAft>
                  <a:spcPct val="0"/>
                </a:spcAft>
                <a:buClrTx/>
                <a:buSzTx/>
                <a:buFontTx/>
                <a:buNone/>
                <a:tabLst/>
                <a:defRPr/>
              </a:pPr>
              <a:endParaRPr kumimoji="0" lang="en-US" sz="2076"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2" name="Rectangle 61"/>
            <p:cNvSpPr/>
            <p:nvPr userDrawn="1"/>
          </p:nvSpPr>
          <p:spPr bwMode="auto">
            <a:xfrm>
              <a:off x="3179866" y="3727979"/>
              <a:ext cx="6976556"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 name="Group 1"/>
          <p:cNvGrpSpPr/>
          <p:nvPr userDrawn="1"/>
        </p:nvGrpSpPr>
        <p:grpSpPr>
          <a:xfrm>
            <a:off x="458932" y="385643"/>
            <a:ext cx="1597373" cy="342985"/>
            <a:chOff x="468133" y="404930"/>
            <a:chExt cx="1670574" cy="358652"/>
          </a:xfrm>
        </p:grpSpPr>
        <p:pic>
          <p:nvPicPr>
            <p:cNvPr id="65" name="Picture 64"/>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bwMode="black">
            <a:xfrm>
              <a:off x="468133" y="404930"/>
              <a:ext cx="358652" cy="358652"/>
            </a:xfrm>
            <a:prstGeom prst="rect">
              <a:avLst/>
            </a:prstGeom>
          </p:spPr>
        </p:pic>
        <p:sp>
          <p:nvSpPr>
            <p:cNvPr id="66" name="Freeform 12"/>
            <p:cNvSpPr>
              <a:spLocks noEditPoints="1"/>
            </p:cNvSpPr>
            <p:nvPr userDrawn="1"/>
          </p:nvSpPr>
          <p:spPr bwMode="black">
            <a:xfrm>
              <a:off x="931559" y="460452"/>
              <a:ext cx="1207148" cy="23623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F3F3F"/>
                </a:solidFill>
                <a:effectLst/>
                <a:uLnTx/>
                <a:uFillTx/>
                <a:latin typeface="Segoe UI"/>
                <a:ea typeface="+mn-ea"/>
                <a:cs typeface="+mn-cs"/>
              </a:endParaRPr>
            </a:p>
          </p:txBody>
        </p:sp>
      </p:grpSp>
      <p:sp>
        <p:nvSpPr>
          <p:cNvPr id="63" name="Title 1"/>
          <p:cNvSpPr>
            <a:spLocks noGrp="1"/>
          </p:cNvSpPr>
          <p:nvPr>
            <p:ph type="title" hasCustomPrompt="1"/>
          </p:nvPr>
        </p:nvSpPr>
        <p:spPr bwMode="auto">
          <a:xfrm>
            <a:off x="258762" y="3847152"/>
            <a:ext cx="11674476" cy="1772525"/>
          </a:xfrm>
          <a:noFill/>
        </p:spPr>
        <p:txBody>
          <a:bodyPr vert="horz" wrap="square" lIns="146304" tIns="91440" rIns="146304" bIns="0" rtlCol="0" anchor="b" anchorCtr="0">
            <a:noAutofit/>
          </a:bodyPr>
          <a:lstStyle>
            <a:lvl1pPr>
              <a:defRPr lang="en-US" sz="6470" spc="-98" dirty="0">
                <a:gradFill>
                  <a:gsLst>
                    <a:gs pos="84066">
                      <a:srgbClr val="FFFFFF"/>
                    </a:gs>
                    <a:gs pos="57576">
                      <a:srgbClr val="FFFFFF"/>
                    </a:gs>
                  </a:gsLst>
                  <a:lin ang="5400000" scaled="0"/>
                </a:gradFill>
                <a:latin typeface="+mj-lt"/>
                <a:cs typeface="Segoe UI Semilight" panose="020B0402040204020203" pitchFamily="34" charset="0"/>
              </a:defRPr>
            </a:lvl1pPr>
          </a:lstStyle>
          <a:p>
            <a:pPr lvl="0"/>
            <a:r>
              <a:rPr lang="en-US"/>
              <a:t>Presentation title</a:t>
            </a:r>
          </a:p>
        </p:txBody>
      </p:sp>
      <p:sp>
        <p:nvSpPr>
          <p:cNvPr id="64" name="Text Placeholder 2"/>
          <p:cNvSpPr>
            <a:spLocks noGrp="1"/>
          </p:cNvSpPr>
          <p:nvPr>
            <p:ph type="body" sz="quarter" idx="14" hasCustomPrompt="1"/>
          </p:nvPr>
        </p:nvSpPr>
        <p:spPr bwMode="auto">
          <a:xfrm>
            <a:off x="258762" y="5629018"/>
            <a:ext cx="11674476" cy="625555"/>
          </a:xfrm>
        </p:spPr>
        <p:txBody>
          <a:bodyPr lIns="182880" tIns="109728" bIns="109728">
            <a:noAutofit/>
          </a:bodyPr>
          <a:lstStyle>
            <a:lvl1pPr marL="0" indent="0">
              <a:spcBef>
                <a:spcPts val="0"/>
              </a:spcBef>
              <a:buNone/>
              <a:defRPr sz="2745" b="0" baseline="0">
                <a:gradFill>
                  <a:gsLst>
                    <a:gs pos="84066">
                      <a:srgbClr val="FFFFFF"/>
                    </a:gs>
                    <a:gs pos="57576">
                      <a:srgbClr val="FFFFFF"/>
                    </a:gs>
                  </a:gsLst>
                  <a:lin ang="5400000" scaled="0"/>
                </a:gradFill>
                <a:latin typeface="Segoe UI" panose="020B0502040204020203" pitchFamily="34" charset="0"/>
                <a:cs typeface="Segoe UI" panose="020B0502040204020203" pitchFamily="34" charset="0"/>
              </a:defRPr>
            </a:lvl1pPr>
          </a:lstStyle>
          <a:p>
            <a:pPr lvl="0"/>
            <a:r>
              <a:rPr lang="en-US"/>
              <a:t>Presenter | Date</a:t>
            </a:r>
          </a:p>
        </p:txBody>
      </p:sp>
    </p:spTree>
    <p:extLst>
      <p:ext uri="{BB962C8B-B14F-4D97-AF65-F5344CB8AC3E}">
        <p14:creationId xmlns:p14="http://schemas.microsoft.com/office/powerpoint/2010/main" val="10886227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2_Section Title_Photo_1">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9885" y="1"/>
            <a:ext cx="12201885" cy="6857998"/>
            <a:chOff x="-4" y="1"/>
            <a:chExt cx="12446558" cy="6994523"/>
          </a:xfrm>
        </p:grpSpPr>
        <p:pic>
          <p:nvPicPr>
            <p:cNvPr id="12" name="Picture 11"/>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1" y="1"/>
              <a:ext cx="12446555" cy="6994523"/>
            </a:xfrm>
            <a:prstGeom prst="rect">
              <a:avLst/>
            </a:prstGeom>
          </p:spPr>
        </p:pic>
        <p:sp>
          <p:nvSpPr>
            <p:cNvPr id="8" name="Rectangle 7"/>
            <p:cNvSpPr/>
            <p:nvPr userDrawn="1"/>
          </p:nvSpPr>
          <p:spPr bwMode="auto">
            <a:xfrm flipH="1">
              <a:off x="-4" y="1"/>
              <a:ext cx="12446555" cy="6994523"/>
            </a:xfrm>
            <a:prstGeom prst="rect">
              <a:avLst/>
            </a:prstGeom>
            <a:gradFill flip="none" rotWithShape="1">
              <a:gsLst>
                <a:gs pos="60000">
                  <a:srgbClr val="000000">
                    <a:alpha val="0"/>
                  </a:srgbClr>
                </a:gs>
                <a:gs pos="0">
                  <a:srgbClr val="000000">
                    <a:alpha val="66000"/>
                  </a:srgbClr>
                </a:gs>
                <a:gs pos="29000">
                  <a:srgbClr val="000000">
                    <a:alpha val="54000"/>
                  </a:srgbClr>
                </a:gs>
              </a:gsLst>
              <a:lin ang="156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marL="0" marR="0" lvl="0" indent="0" algn="ctr" defTabSz="806469" rtl="0" eaLnBrk="1" fontAlgn="base" latinLnBrk="0" hangingPunct="1">
                <a:lnSpc>
                  <a:spcPct val="90000"/>
                </a:lnSpc>
                <a:spcBef>
                  <a:spcPct val="0"/>
                </a:spcBef>
                <a:spcAft>
                  <a:spcPct val="0"/>
                </a:spcAft>
                <a:buClrTx/>
                <a:buSzTx/>
                <a:buFontTx/>
                <a:buNone/>
                <a:tabLst/>
                <a:defRPr/>
              </a:pPr>
              <a:endParaRPr kumimoji="0" lang="en-US" sz="2076"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 name="Title 1"/>
          <p:cNvSpPr>
            <a:spLocks noGrp="1"/>
          </p:cNvSpPr>
          <p:nvPr>
            <p:ph type="title" hasCustomPrompt="1"/>
          </p:nvPr>
        </p:nvSpPr>
        <p:spPr>
          <a:xfrm>
            <a:off x="261570" y="3847152"/>
            <a:ext cx="11668863" cy="1772525"/>
          </a:xfrm>
          <a:noFill/>
        </p:spPr>
        <p:txBody>
          <a:bodyPr vert="horz" wrap="square" lIns="146304" tIns="91440" rIns="146304" bIns="0" rtlCol="0" anchor="b" anchorCtr="0">
            <a:noAutofit/>
          </a:bodyPr>
          <a:lstStyle>
            <a:lvl1pPr>
              <a:defRPr lang="en-US" sz="6470" spc="-98" dirty="0">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Tree>
    <p:extLst>
      <p:ext uri="{BB962C8B-B14F-4D97-AF65-F5344CB8AC3E}">
        <p14:creationId xmlns:p14="http://schemas.microsoft.com/office/powerpoint/2010/main" val="28797285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3_Section Title_Photo_2">
    <p:bg>
      <p:bgPr>
        <a:solidFill>
          <a:schemeClr val="accent2"/>
        </a:solidFill>
        <a:effectLst/>
      </p:bgPr>
    </p:bg>
    <p:spTree>
      <p:nvGrpSpPr>
        <p:cNvPr id="1" name=""/>
        <p:cNvGrpSpPr/>
        <p:nvPr/>
      </p:nvGrpSpPr>
      <p:grpSpPr>
        <a:xfrm>
          <a:off x="0" y="0"/>
          <a:ext cx="0" cy="0"/>
          <a:chOff x="0" y="0"/>
          <a:chExt cx="0" cy="0"/>
        </a:xfrm>
      </p:grpSpPr>
      <p:grpSp>
        <p:nvGrpSpPr>
          <p:cNvPr id="5" name="Group 4"/>
          <p:cNvGrpSpPr/>
          <p:nvPr userDrawn="1"/>
        </p:nvGrpSpPr>
        <p:grpSpPr>
          <a:xfrm>
            <a:off x="-9882" y="1"/>
            <a:ext cx="12201884" cy="6857999"/>
            <a:chOff x="-10082" y="0"/>
            <a:chExt cx="12446557" cy="6994524"/>
          </a:xfrm>
        </p:grpSpPr>
        <p:pic>
          <p:nvPicPr>
            <p:cNvPr id="12" name="Picture 11"/>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1" y="0"/>
              <a:ext cx="12436476" cy="6994524"/>
            </a:xfrm>
            <a:prstGeom prst="rect">
              <a:avLst/>
            </a:prstGeom>
          </p:spPr>
        </p:pic>
        <p:sp>
          <p:nvSpPr>
            <p:cNvPr id="11" name="Rectangle 10"/>
            <p:cNvSpPr/>
            <p:nvPr userDrawn="1"/>
          </p:nvSpPr>
          <p:spPr bwMode="auto">
            <a:xfrm flipH="1">
              <a:off x="-10082" y="464456"/>
              <a:ext cx="12446555" cy="6530067"/>
            </a:xfrm>
            <a:prstGeom prst="rect">
              <a:avLst/>
            </a:prstGeom>
            <a:gradFill flip="none" rotWithShape="1">
              <a:gsLst>
                <a:gs pos="60000">
                  <a:srgbClr val="000000">
                    <a:alpha val="0"/>
                  </a:srgbClr>
                </a:gs>
                <a:gs pos="0">
                  <a:srgbClr val="000000">
                    <a:alpha val="66000"/>
                  </a:srgbClr>
                </a:gs>
                <a:gs pos="29000">
                  <a:srgbClr val="000000">
                    <a:alpha val="54000"/>
                  </a:srgbClr>
                </a:gs>
              </a:gsLst>
              <a:lin ang="156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marL="0" marR="0" lvl="0" indent="0" algn="ctr" defTabSz="806469" rtl="0" eaLnBrk="1" fontAlgn="base" latinLnBrk="0" hangingPunct="1">
                <a:lnSpc>
                  <a:spcPct val="90000"/>
                </a:lnSpc>
                <a:spcBef>
                  <a:spcPct val="0"/>
                </a:spcBef>
                <a:spcAft>
                  <a:spcPct val="0"/>
                </a:spcAft>
                <a:buClrTx/>
                <a:buSzTx/>
                <a:buFontTx/>
                <a:buNone/>
                <a:tabLst/>
                <a:defRPr/>
              </a:pPr>
              <a:endParaRPr kumimoji="0" lang="en-US" sz="2076"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5" name="Title 1"/>
          <p:cNvSpPr>
            <a:spLocks noGrp="1"/>
          </p:cNvSpPr>
          <p:nvPr>
            <p:ph type="title" hasCustomPrompt="1"/>
          </p:nvPr>
        </p:nvSpPr>
        <p:spPr>
          <a:xfrm>
            <a:off x="261570" y="3847152"/>
            <a:ext cx="11668863" cy="1772525"/>
          </a:xfrm>
          <a:noFill/>
        </p:spPr>
        <p:txBody>
          <a:bodyPr vert="horz" wrap="square" lIns="146304" tIns="91440" rIns="146304" bIns="0" rtlCol="0" anchor="b" anchorCtr="0">
            <a:noAutofit/>
          </a:bodyPr>
          <a:lstStyle>
            <a:lvl1pPr>
              <a:defRPr lang="en-US" sz="6470" spc="-98" dirty="0">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
        <p:nvSpPr>
          <p:cNvPr id="7" name="TextBox 6"/>
          <p:cNvSpPr txBox="1"/>
          <p:nvPr userDrawn="1"/>
        </p:nvSpPr>
        <p:spPr>
          <a:xfrm>
            <a:off x="258764" y="6149978"/>
            <a:ext cx="2569766" cy="561290"/>
          </a:xfrm>
          <a:prstGeom prst="rect">
            <a:avLst/>
          </a:prstGeom>
          <a:noFill/>
        </p:spPr>
        <p:txBody>
          <a:bodyPr wrap="none" lIns="179285" tIns="143428" rIns="89642" bIns="143428" rtlCol="0">
            <a:spAutoFit/>
          </a:bodyPr>
          <a:lstStyle/>
          <a:p>
            <a:pPr marL="0" marR="0" lvl="0" indent="0" algn="l" defTabSz="914314" rtl="0" eaLnBrk="1" fontAlgn="auto" latinLnBrk="0" hangingPunct="1">
              <a:lnSpc>
                <a:spcPct val="90000"/>
              </a:lnSpc>
              <a:spcBef>
                <a:spcPts val="0"/>
              </a:spcBef>
              <a:spcAft>
                <a:spcPts val="588"/>
              </a:spcAft>
              <a:buClrTx/>
              <a:buSzTx/>
              <a:buFontTx/>
              <a:buNone/>
              <a:tabLst/>
              <a:defRPr/>
            </a:pPr>
            <a:r>
              <a:rPr kumimoji="0" lang="en-US" sz="1961" b="0" i="0" u="none" strike="noStrike" kern="1200" cap="none" spc="0" normalizeH="0" baseline="0" noProof="0">
                <a:ln>
                  <a:noFill/>
                </a:ln>
                <a:gradFill>
                  <a:gsLst>
                    <a:gs pos="2917">
                      <a:srgbClr val="D7D7D7"/>
                    </a:gs>
                    <a:gs pos="100000">
                      <a:srgbClr val="D7D7D7"/>
                    </a:gs>
                  </a:gsLst>
                  <a:lin ang="5400000" scaled="0"/>
                </a:gradFill>
                <a:effectLst/>
                <a:uLnTx/>
                <a:uFillTx/>
                <a:latin typeface="Segoe UI Light"/>
                <a:ea typeface="+mn-ea"/>
                <a:cs typeface="Segoe UI Semibold" panose="020B0702040204020203" pitchFamily="34" charset="0"/>
              </a:rPr>
              <a:t>Digital transformation</a:t>
            </a:r>
            <a:endParaRPr kumimoji="0" lang="en-US" sz="1961" b="0" i="0" u="none" strike="noStrike" kern="1200" cap="none" spc="0" normalizeH="0" baseline="0" noProof="0">
              <a:ln>
                <a:noFill/>
              </a:ln>
              <a:gradFill>
                <a:gsLst>
                  <a:gs pos="2917">
                    <a:srgbClr val="D7D7D7"/>
                  </a:gs>
                  <a:gs pos="100000">
                    <a:srgbClr val="D7D7D7"/>
                  </a:gs>
                </a:gsLst>
                <a:lin ang="5400000" scaled="0"/>
              </a:gradFill>
              <a:effectLst/>
              <a:uLnTx/>
              <a:uFillTx/>
              <a:latin typeface="Segoe UI Light"/>
              <a:ea typeface="+mn-ea"/>
              <a:cs typeface="+mn-cs"/>
            </a:endParaRPr>
          </a:p>
        </p:txBody>
      </p:sp>
    </p:spTree>
    <p:extLst>
      <p:ext uri="{BB962C8B-B14F-4D97-AF65-F5344CB8AC3E}">
        <p14:creationId xmlns:p14="http://schemas.microsoft.com/office/powerpoint/2010/main" val="28139484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30" indent="-231730">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2000" b="0"/>
            </a:lvl2pPr>
            <a:lvl3pPr marL="639640" indent="-188876">
              <a:buFont typeface="Wingdings" panose="05000000000000000000" pitchFamily="2" charset="2"/>
              <a:buChar char=""/>
              <a:tabLst/>
              <a:defRPr sz="1600" b="0"/>
            </a:lvl3pPr>
            <a:lvl4pPr marL="828516" indent="-176180">
              <a:buFont typeface="Wingdings" panose="05000000000000000000" pitchFamily="2" charset="2"/>
              <a:buChar char=""/>
              <a:defRPr sz="1400" b="0"/>
            </a:lvl4pPr>
            <a:lvl5pPr marL="1023741" indent="-169830">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30" indent="-231730">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2000" b="0"/>
            </a:lvl2pPr>
            <a:lvl3pPr marL="639640" indent="-188876">
              <a:buFont typeface="Wingdings" panose="05000000000000000000" pitchFamily="2" charset="2"/>
              <a:buChar char=""/>
              <a:tabLst/>
              <a:defRPr sz="1600" b="0"/>
            </a:lvl3pPr>
            <a:lvl4pPr marL="828516" indent="-176180">
              <a:buFont typeface="Wingdings" panose="05000000000000000000" pitchFamily="2" charset="2"/>
              <a:buChar char=""/>
              <a:defRPr sz="1400" b="0"/>
            </a:lvl4pPr>
            <a:lvl5pPr marL="1023741" indent="-169830">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97410964"/>
      </p:ext>
    </p:extLst>
  </p:cSld>
  <p:clrMapOvr>
    <a:masterClrMapping/>
  </p:clrMapOvr>
  <p:transition>
    <p:fade/>
  </p:transition>
  <p:hf sldNum="0" hdr="0" ftr="0" dt="0"/>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4_Section Title_Photo_3">
    <p:bg>
      <p:bgPr>
        <a:solidFill>
          <a:schemeClr val="tx1"/>
        </a:solidFill>
        <a:effectLst/>
      </p:bgPr>
    </p:bg>
    <p:spTree>
      <p:nvGrpSpPr>
        <p:cNvPr id="1" name=""/>
        <p:cNvGrpSpPr/>
        <p:nvPr/>
      </p:nvGrpSpPr>
      <p:grpSpPr>
        <a:xfrm>
          <a:off x="0" y="0"/>
          <a:ext cx="0" cy="0"/>
          <a:chOff x="0" y="0"/>
          <a:chExt cx="0" cy="0"/>
        </a:xfrm>
      </p:grpSpPr>
      <p:grpSp>
        <p:nvGrpSpPr>
          <p:cNvPr id="3" name="Group 2"/>
          <p:cNvGrpSpPr/>
          <p:nvPr userDrawn="1"/>
        </p:nvGrpSpPr>
        <p:grpSpPr>
          <a:xfrm>
            <a:off x="-9893" y="-1"/>
            <a:ext cx="12201889" cy="6858001"/>
            <a:chOff x="-10091" y="-1"/>
            <a:chExt cx="12446562" cy="6994526"/>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val="0"/>
                </a:ext>
              </a:extLst>
            </a:blip>
            <a:srcRect t="-1"/>
            <a:stretch/>
          </p:blipFill>
          <p:spPr>
            <a:xfrm flipH="1">
              <a:off x="-4" y="-1"/>
              <a:ext cx="12436475" cy="6994525"/>
            </a:xfrm>
            <a:prstGeom prst="rect">
              <a:avLst/>
            </a:prstGeom>
          </p:spPr>
        </p:pic>
        <p:sp>
          <p:nvSpPr>
            <p:cNvPr id="11" name="Rectangle 10"/>
            <p:cNvSpPr/>
            <p:nvPr userDrawn="1"/>
          </p:nvSpPr>
          <p:spPr bwMode="auto">
            <a:xfrm flipH="1">
              <a:off x="-10091" y="169817"/>
              <a:ext cx="12446559" cy="6824708"/>
            </a:xfrm>
            <a:prstGeom prst="rect">
              <a:avLst/>
            </a:prstGeom>
            <a:gradFill flip="none" rotWithShape="1">
              <a:gsLst>
                <a:gs pos="60000">
                  <a:srgbClr val="000000">
                    <a:alpha val="0"/>
                  </a:srgbClr>
                </a:gs>
                <a:gs pos="0">
                  <a:srgbClr val="000000">
                    <a:alpha val="66000"/>
                  </a:srgbClr>
                </a:gs>
                <a:gs pos="29000">
                  <a:srgbClr val="000000">
                    <a:alpha val="54000"/>
                  </a:srgbClr>
                </a:gs>
              </a:gsLst>
              <a:lin ang="156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marL="0" marR="0" lvl="0" indent="0" algn="ctr" defTabSz="806469" rtl="0" eaLnBrk="1" fontAlgn="base" latinLnBrk="0" hangingPunct="1">
                <a:lnSpc>
                  <a:spcPct val="90000"/>
                </a:lnSpc>
                <a:spcBef>
                  <a:spcPct val="0"/>
                </a:spcBef>
                <a:spcAft>
                  <a:spcPct val="0"/>
                </a:spcAft>
                <a:buClrTx/>
                <a:buSzTx/>
                <a:buFontTx/>
                <a:buNone/>
                <a:tabLst/>
                <a:defRPr/>
              </a:pPr>
              <a:endParaRPr kumimoji="0" lang="en-US" sz="2076"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2" name="Title 1"/>
          <p:cNvSpPr>
            <a:spLocks noGrp="1"/>
          </p:cNvSpPr>
          <p:nvPr>
            <p:ph type="title" hasCustomPrompt="1"/>
          </p:nvPr>
        </p:nvSpPr>
        <p:spPr>
          <a:xfrm>
            <a:off x="261570" y="3847152"/>
            <a:ext cx="11668863" cy="1772525"/>
          </a:xfrm>
          <a:noFill/>
        </p:spPr>
        <p:txBody>
          <a:bodyPr vert="horz" wrap="square" lIns="146304" tIns="91440" rIns="146304" bIns="0" rtlCol="0" anchor="b" anchorCtr="0">
            <a:noAutofit/>
          </a:bodyPr>
          <a:lstStyle>
            <a:lvl1pPr>
              <a:defRPr lang="en-US" sz="6470" spc="-98" dirty="0">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Tree>
    <p:extLst>
      <p:ext uri="{BB962C8B-B14F-4D97-AF65-F5344CB8AC3E}">
        <p14:creationId xmlns:p14="http://schemas.microsoft.com/office/powerpoint/2010/main" val="30582910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5_Section Title_Photo_4">
    <p:bg>
      <p:bgPr>
        <a:solidFill>
          <a:schemeClr val="tx1"/>
        </a:solidFill>
        <a:effectLst/>
      </p:bgPr>
    </p:bg>
    <p:spTree>
      <p:nvGrpSpPr>
        <p:cNvPr id="1" name=""/>
        <p:cNvGrpSpPr/>
        <p:nvPr/>
      </p:nvGrpSpPr>
      <p:grpSpPr>
        <a:xfrm>
          <a:off x="0" y="0"/>
          <a:ext cx="0" cy="0"/>
          <a:chOff x="0" y="0"/>
          <a:chExt cx="0" cy="0"/>
        </a:xfrm>
      </p:grpSpPr>
      <p:grpSp>
        <p:nvGrpSpPr>
          <p:cNvPr id="3" name="Group 2"/>
          <p:cNvGrpSpPr/>
          <p:nvPr userDrawn="1"/>
        </p:nvGrpSpPr>
        <p:grpSpPr>
          <a:xfrm>
            <a:off x="-9890" y="-12808"/>
            <a:ext cx="12227124" cy="6870809"/>
            <a:chOff x="-10090" y="-13064"/>
            <a:chExt cx="12472303" cy="7007589"/>
          </a:xfrm>
        </p:grpSpPr>
        <p:pic>
          <p:nvPicPr>
            <p:cNvPr id="2" name="Picture 1"/>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0" y="-13064"/>
              <a:ext cx="12462213" cy="7007589"/>
            </a:xfrm>
            <a:prstGeom prst="rect">
              <a:avLst/>
            </a:prstGeom>
          </p:spPr>
        </p:pic>
        <p:sp>
          <p:nvSpPr>
            <p:cNvPr id="11" name="Rectangle 10"/>
            <p:cNvSpPr/>
            <p:nvPr userDrawn="1"/>
          </p:nvSpPr>
          <p:spPr bwMode="auto">
            <a:xfrm flipH="1">
              <a:off x="-10090" y="261257"/>
              <a:ext cx="12472302" cy="6733268"/>
            </a:xfrm>
            <a:prstGeom prst="rect">
              <a:avLst/>
            </a:prstGeom>
            <a:gradFill flip="none" rotWithShape="1">
              <a:gsLst>
                <a:gs pos="52000">
                  <a:srgbClr val="000000">
                    <a:alpha val="0"/>
                  </a:srgbClr>
                </a:gs>
                <a:gs pos="0">
                  <a:srgbClr val="000000">
                    <a:alpha val="66000"/>
                  </a:srgbClr>
                </a:gs>
                <a:gs pos="29000">
                  <a:srgbClr val="000000">
                    <a:alpha val="54000"/>
                  </a:srgbClr>
                </a:gs>
              </a:gsLst>
              <a:lin ang="156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marL="0" marR="0" lvl="0" indent="0" algn="ctr" defTabSz="806469" rtl="0" eaLnBrk="1" fontAlgn="base" latinLnBrk="0" hangingPunct="1">
                <a:lnSpc>
                  <a:spcPct val="90000"/>
                </a:lnSpc>
                <a:spcBef>
                  <a:spcPct val="0"/>
                </a:spcBef>
                <a:spcAft>
                  <a:spcPct val="0"/>
                </a:spcAft>
                <a:buClrTx/>
                <a:buSzTx/>
                <a:buFontTx/>
                <a:buNone/>
                <a:tabLst/>
                <a:defRPr/>
              </a:pPr>
              <a:endParaRPr kumimoji="0" lang="en-US" sz="2076"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2" name="Title 1"/>
          <p:cNvSpPr>
            <a:spLocks noGrp="1"/>
          </p:cNvSpPr>
          <p:nvPr>
            <p:ph type="title" hasCustomPrompt="1"/>
          </p:nvPr>
        </p:nvSpPr>
        <p:spPr>
          <a:xfrm>
            <a:off x="261570" y="3847152"/>
            <a:ext cx="11668863" cy="1772525"/>
          </a:xfrm>
          <a:noFill/>
        </p:spPr>
        <p:txBody>
          <a:bodyPr vert="horz" wrap="square" lIns="146304" tIns="91440" rIns="146304" bIns="0" rtlCol="0" anchor="b" anchorCtr="0">
            <a:noAutofit/>
          </a:bodyPr>
          <a:lstStyle>
            <a:lvl1pPr>
              <a:defRPr lang="en-US" sz="6470" spc="-98" dirty="0">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Tree>
    <p:extLst>
      <p:ext uri="{BB962C8B-B14F-4D97-AF65-F5344CB8AC3E}">
        <p14:creationId xmlns:p14="http://schemas.microsoft.com/office/powerpoint/2010/main" val="45292396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6_Section Title_Accent Color_1">
    <p:bg>
      <p:bgPr>
        <a:solidFill>
          <a:schemeClr val="accent1"/>
        </a:solidFill>
        <a:effectLst/>
      </p:bgPr>
    </p:bg>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261570" y="2070100"/>
            <a:ext cx="11668863" cy="1828800"/>
          </a:xfrm>
          <a:noFill/>
        </p:spPr>
        <p:txBody>
          <a:bodyPr vert="horz" wrap="square" lIns="146304" tIns="91440" rIns="146304" bIns="0" rtlCol="0" anchor="ctr" anchorCtr="0">
            <a:noAutofit/>
          </a:bodyPr>
          <a:lstStyle>
            <a:lvl1pPr>
              <a:defRPr lang="en-US" sz="6000" spc="-98" dirty="0">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Tree>
    <p:extLst>
      <p:ext uri="{BB962C8B-B14F-4D97-AF65-F5344CB8AC3E}">
        <p14:creationId xmlns:p14="http://schemas.microsoft.com/office/powerpoint/2010/main" val="336120506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7_Section Title_Accent Color_2">
    <p:bg>
      <p:bgPr>
        <a:solidFill>
          <a:schemeClr val="accent2"/>
        </a:solidFill>
        <a:effectLst/>
      </p:bgPr>
    </p:bg>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261570" y="2070100"/>
            <a:ext cx="11668863" cy="1828800"/>
          </a:xfrm>
          <a:noFill/>
        </p:spPr>
        <p:txBody>
          <a:bodyPr vert="horz" wrap="square" lIns="146304" tIns="91440" rIns="146304" bIns="0" rtlCol="0" anchor="ctr" anchorCtr="0">
            <a:noAutofit/>
          </a:bodyPr>
          <a:lstStyle>
            <a:lvl1pPr>
              <a:defRPr lang="en-US" sz="6000" spc="-98">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Tree>
    <p:extLst>
      <p:ext uri="{BB962C8B-B14F-4D97-AF65-F5344CB8AC3E}">
        <p14:creationId xmlns:p14="http://schemas.microsoft.com/office/powerpoint/2010/main" val="12337100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8_Section Title_Accent Color_3">
    <p:bg>
      <p:bgPr>
        <a:solidFill>
          <a:schemeClr val="accent3"/>
        </a:solidFill>
        <a:effectLst/>
      </p:bgPr>
    </p:bg>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261570" y="2072836"/>
            <a:ext cx="11668863" cy="1828800"/>
          </a:xfrm>
          <a:noFill/>
        </p:spPr>
        <p:txBody>
          <a:bodyPr vert="horz" wrap="square" lIns="146304" tIns="91440" rIns="146304" bIns="0" rtlCol="0" anchor="ctr" anchorCtr="0">
            <a:noAutofit/>
          </a:bodyPr>
          <a:lstStyle>
            <a:lvl1pPr>
              <a:defRPr lang="en-US" sz="6000" spc="-98">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Tree>
    <p:extLst>
      <p:ext uri="{BB962C8B-B14F-4D97-AF65-F5344CB8AC3E}">
        <p14:creationId xmlns:p14="http://schemas.microsoft.com/office/powerpoint/2010/main" val="42777527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9_Title_and_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solidFill>
                  <a:srgbClr val="3F3F3F"/>
                </a:solidFill>
              </a:defRPr>
            </a:lvl1pPr>
          </a:lstStyle>
          <a:p>
            <a:r>
              <a:rPr lang="en-US"/>
              <a:t>Click to edit Master title style</a:t>
            </a:r>
          </a:p>
        </p:txBody>
      </p:sp>
      <p:sp>
        <p:nvSpPr>
          <p:cNvPr id="6" name="Text Placeholder 5"/>
          <p:cNvSpPr>
            <a:spLocks noGrp="1"/>
          </p:cNvSpPr>
          <p:nvPr>
            <p:ph type="body" sz="quarter" idx="10"/>
          </p:nvPr>
        </p:nvSpPr>
        <p:spPr>
          <a:xfrm>
            <a:off x="269240" y="1189178"/>
            <a:ext cx="11653523" cy="1985641"/>
          </a:xfrm>
        </p:spPr>
        <p:txBody>
          <a:bodyPr lIns="182880"/>
          <a:lstStyle>
            <a:lvl1pPr marL="0" indent="0">
              <a:buNone/>
              <a:defRPr sz="3921">
                <a:gradFill>
                  <a:gsLst>
                    <a:gs pos="1250">
                      <a:schemeClr val="tx2"/>
                    </a:gs>
                    <a:gs pos="99000">
                      <a:schemeClr val="tx2"/>
                    </a:gs>
                  </a:gsLst>
                  <a:lin ang="5400000" scaled="0"/>
                </a:gradFill>
                <a:latin typeface="Segoe UI Light" panose="020B0502040204020203" pitchFamily="34" charset="0"/>
                <a:cs typeface="Segoe UI Light" panose="020B0502040204020203" pitchFamily="34" charset="0"/>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11570742"/>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10_Title_and_Text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solidFill>
                  <a:srgbClr val="3F3F3F"/>
                </a:solidFill>
              </a:defRPr>
            </a:lvl1pPr>
          </a:lstStyle>
          <a:p>
            <a:r>
              <a:rPr lang="en-US"/>
              <a:t>Click to edit Master title style</a:t>
            </a:r>
          </a:p>
        </p:txBody>
      </p:sp>
      <p:sp>
        <p:nvSpPr>
          <p:cNvPr id="6" name="Text Placeholder 5"/>
          <p:cNvSpPr>
            <a:spLocks noGrp="1"/>
          </p:cNvSpPr>
          <p:nvPr>
            <p:ph type="body" sz="quarter" idx="10"/>
          </p:nvPr>
        </p:nvSpPr>
        <p:spPr>
          <a:xfrm>
            <a:off x="269240" y="1189178"/>
            <a:ext cx="11653523" cy="1985641"/>
          </a:xfrm>
        </p:spPr>
        <p:txBody>
          <a:bodyPr lIns="182880"/>
          <a:lstStyle>
            <a:lvl1pPr marL="0" indent="0">
              <a:buNone/>
              <a:defRPr lang="en-US" sz="3921" kern="1200" spc="0" baseline="0" dirty="0" smtClean="0">
                <a:gradFill>
                  <a:gsLst>
                    <a:gs pos="1250">
                      <a:schemeClr val="tx2"/>
                    </a:gs>
                    <a:gs pos="99000">
                      <a:schemeClr val="tx2"/>
                    </a:gs>
                  </a:gsLst>
                  <a:lin ang="5400000" scaled="0"/>
                </a:gradFill>
                <a:latin typeface="Segoe UI Light" panose="020B0502040204020203" pitchFamily="34" charset="0"/>
                <a:ea typeface="+mn-ea"/>
                <a:cs typeface="Segoe UI Light" panose="020B0502040204020203" pitchFamily="34" charset="0"/>
              </a:defRPr>
            </a:lvl1pPr>
            <a:lvl2pPr marL="0" indent="0">
              <a:buFontTx/>
              <a:buNone/>
              <a:defRPr sz="1961"/>
            </a:lvl2pPr>
            <a:lvl3pPr marL="224097" indent="0">
              <a:buNone/>
              <a:defRPr/>
            </a:lvl3pPr>
            <a:lvl4pPr marL="448193" indent="0">
              <a:buNone/>
              <a:defRPr/>
            </a:lvl4pPr>
            <a:lvl5pPr marL="672290" indent="0">
              <a:buNone/>
              <a:defRPr/>
            </a:lvl5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marL="0" marR="0" lvl="1"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Fifth level</a:t>
            </a:r>
          </a:p>
        </p:txBody>
      </p:sp>
    </p:spTree>
    <p:extLst>
      <p:ext uri="{BB962C8B-B14F-4D97-AF65-F5344CB8AC3E}">
        <p14:creationId xmlns:p14="http://schemas.microsoft.com/office/powerpoint/2010/main" val="3725127640"/>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solidFill>
                  <a:srgbClr val="3F3F3F"/>
                </a:solidFill>
              </a:defRPr>
            </a:lvl1pPr>
          </a:lstStyle>
          <a:p>
            <a:r>
              <a:rPr lang="en-US"/>
              <a:t>Click to edit Master title style</a:t>
            </a:r>
          </a:p>
        </p:txBody>
      </p:sp>
    </p:spTree>
    <p:extLst>
      <p:ext uri="{BB962C8B-B14F-4D97-AF65-F5344CB8AC3E}">
        <p14:creationId xmlns:p14="http://schemas.microsoft.com/office/powerpoint/2010/main" val="3321252920"/>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1_Title_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6700" y="289512"/>
            <a:ext cx="11658380" cy="899665"/>
          </a:xfrm>
          <a:noFill/>
        </p:spPr>
        <p:txBody>
          <a:bodyPr/>
          <a:lstStyle>
            <a:lvl1pPr>
              <a:defRPr sz="4800">
                <a:gradFill>
                  <a:gsLst>
                    <a:gs pos="1250">
                      <a:srgbClr val="FFFFFF"/>
                    </a:gs>
                    <a:gs pos="100000">
                      <a:srgbClr val="FFFFFF"/>
                    </a:gs>
                  </a:gsLst>
                  <a:lin ang="5400000" scaled="0"/>
                </a:gradFill>
              </a:defRPr>
            </a:lvl1pPr>
          </a:lstStyle>
          <a:p>
            <a:r>
              <a:rPr lang="en-US"/>
              <a:t>Click to edit Master title style</a:t>
            </a:r>
          </a:p>
        </p:txBody>
      </p:sp>
    </p:spTree>
    <p:extLst>
      <p:ext uri="{BB962C8B-B14F-4D97-AF65-F5344CB8AC3E}">
        <p14:creationId xmlns:p14="http://schemas.microsoft.com/office/powerpoint/2010/main" val="1507627852"/>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_Only_Lt gray_centered">
    <p:bg>
      <p:bgPr>
        <a:solidFill>
          <a:srgbClr val="EAEAEA"/>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sz="4800">
                <a:solidFill>
                  <a:srgbClr val="3F3F3F"/>
                </a:solidFill>
              </a:defRPr>
            </a:lvl1pPr>
          </a:lstStyle>
          <a:p>
            <a:r>
              <a:rPr lang="en-US"/>
              <a:t>Click to edit Master title style</a:t>
            </a:r>
          </a:p>
        </p:txBody>
      </p:sp>
    </p:spTree>
    <p:extLst>
      <p:ext uri="{BB962C8B-B14F-4D97-AF65-F5344CB8AC3E}">
        <p14:creationId xmlns:p14="http://schemas.microsoft.com/office/powerpoint/2010/main" val="2786143385"/>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0275551"/>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Custom Layout_Blue">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A0CF0-5E42-49DD-8517-3C385C02061C}"/>
              </a:ext>
            </a:extLst>
          </p:cNvPr>
          <p:cNvSpPr>
            <a:spLocks noGrp="1"/>
          </p:cNvSpPr>
          <p:nvPr>
            <p:ph type="title"/>
          </p:nvPr>
        </p:nvSpPr>
        <p:spPr/>
        <p:txBody>
          <a:bodyPr/>
          <a:lstStyle>
            <a:lvl1pPr>
              <a:defRPr sz="4800">
                <a:gradFill>
                  <a:gsLst>
                    <a:gs pos="2632">
                      <a:schemeClr val="tx1"/>
                    </a:gs>
                    <a:gs pos="13158">
                      <a:schemeClr val="tx1"/>
                    </a:gs>
                  </a:gsLst>
                  <a:lin ang="5400000" scaled="1"/>
                </a:gradFill>
              </a:defRPr>
            </a:lvl1pPr>
          </a:lstStyle>
          <a:p>
            <a:r>
              <a:rPr lang="en-US"/>
              <a:t>Click to edit Master title style</a:t>
            </a:r>
          </a:p>
        </p:txBody>
      </p:sp>
    </p:spTree>
    <p:extLst>
      <p:ext uri="{BB962C8B-B14F-4D97-AF65-F5344CB8AC3E}">
        <p14:creationId xmlns:p14="http://schemas.microsoft.com/office/powerpoint/2010/main" val="237987476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_Custom Layout_Blue">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A0CF0-5E42-49DD-8517-3C385C02061C}"/>
              </a:ext>
            </a:extLst>
          </p:cNvPr>
          <p:cNvSpPr>
            <a:spLocks noGrp="1"/>
          </p:cNvSpPr>
          <p:nvPr>
            <p:ph type="title"/>
          </p:nvPr>
        </p:nvSpPr>
        <p:spPr/>
        <p:txBody>
          <a:bodyPr/>
          <a:lstStyle>
            <a:lvl1pPr algn="ctr">
              <a:defRPr sz="4800">
                <a:gradFill>
                  <a:gsLst>
                    <a:gs pos="2632">
                      <a:schemeClr val="tx1"/>
                    </a:gs>
                    <a:gs pos="13158">
                      <a:schemeClr val="tx1"/>
                    </a:gs>
                  </a:gsLst>
                  <a:lin ang="5400000" scaled="1"/>
                </a:gradFill>
              </a:defRPr>
            </a:lvl1pPr>
          </a:lstStyle>
          <a:p>
            <a:r>
              <a:rPr lang="en-US"/>
              <a:t>Click to edit Master title style</a:t>
            </a:r>
          </a:p>
        </p:txBody>
      </p:sp>
    </p:spTree>
    <p:extLst>
      <p:ext uri="{BB962C8B-B14F-4D97-AF65-F5344CB8AC3E}">
        <p14:creationId xmlns:p14="http://schemas.microsoft.com/office/powerpoint/2010/main" val="16727754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2_Custom Layout_Blue">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A0CF0-5E42-49DD-8517-3C385C02061C}"/>
              </a:ext>
            </a:extLst>
          </p:cNvPr>
          <p:cNvSpPr>
            <a:spLocks noGrp="1"/>
          </p:cNvSpPr>
          <p:nvPr>
            <p:ph type="title"/>
          </p:nvPr>
        </p:nvSpPr>
        <p:spPr>
          <a:xfrm>
            <a:off x="269240" y="3891410"/>
            <a:ext cx="11676698" cy="1814065"/>
          </a:xfrm>
        </p:spPr>
        <p:txBody>
          <a:bodyPr/>
          <a:lstStyle>
            <a:lvl1pPr algn="l">
              <a:defRPr sz="5400">
                <a:gradFill>
                  <a:gsLst>
                    <a:gs pos="2632">
                      <a:schemeClr val="tx1"/>
                    </a:gs>
                    <a:gs pos="13158">
                      <a:schemeClr val="tx1"/>
                    </a:gs>
                  </a:gsLst>
                  <a:lin ang="5400000" scaled="1"/>
                </a:gradFill>
              </a:defRPr>
            </a:lvl1pPr>
          </a:lstStyle>
          <a:p>
            <a:r>
              <a:rPr lang="en-US"/>
              <a:t>Click to edit Master title style</a:t>
            </a:r>
          </a:p>
        </p:txBody>
      </p:sp>
    </p:spTree>
    <p:extLst>
      <p:ext uri="{BB962C8B-B14F-4D97-AF65-F5344CB8AC3E}">
        <p14:creationId xmlns:p14="http://schemas.microsoft.com/office/powerpoint/2010/main" val="75918885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3_Custom Layout_Blue">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A0CF0-5E42-49DD-8517-3C385C02061C}"/>
              </a:ext>
            </a:extLst>
          </p:cNvPr>
          <p:cNvSpPr>
            <a:spLocks noGrp="1"/>
          </p:cNvSpPr>
          <p:nvPr>
            <p:ph type="title"/>
          </p:nvPr>
        </p:nvSpPr>
        <p:spPr>
          <a:xfrm>
            <a:off x="269240" y="3895725"/>
            <a:ext cx="11655840" cy="1828800"/>
          </a:xfrm>
        </p:spPr>
        <p:txBody>
          <a:bodyPr vert="horz" wrap="square" lIns="146304" tIns="91440" rIns="146304" bIns="91440" rtlCol="0" anchor="t">
            <a:noAutofit/>
          </a:bodyPr>
          <a:lstStyle>
            <a:lvl1pPr>
              <a:defRPr lang="en-US" sz="5400">
                <a:gradFill>
                  <a:gsLst>
                    <a:gs pos="2632">
                      <a:schemeClr val="tx1"/>
                    </a:gs>
                    <a:gs pos="13158">
                      <a:schemeClr val="tx1"/>
                    </a:gs>
                  </a:gsLst>
                  <a:lin ang="5400000" scaled="1"/>
                </a:gradFill>
              </a:defRPr>
            </a:lvl1pPr>
          </a:lstStyle>
          <a:p>
            <a:pPr lvl="0"/>
            <a:r>
              <a:rPr lang="en-US"/>
              <a:t>Click to edit Master title style</a:t>
            </a:r>
          </a:p>
        </p:txBody>
      </p:sp>
    </p:spTree>
    <p:extLst>
      <p:ext uri="{BB962C8B-B14F-4D97-AF65-F5344CB8AC3E}">
        <p14:creationId xmlns:p14="http://schemas.microsoft.com/office/powerpoint/2010/main" val="3355015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4_Custom Layout_Blu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A0CF0-5E42-49DD-8517-3C385C02061C}"/>
              </a:ext>
            </a:extLst>
          </p:cNvPr>
          <p:cNvSpPr>
            <a:spLocks noGrp="1"/>
          </p:cNvSpPr>
          <p:nvPr>
            <p:ph type="title"/>
          </p:nvPr>
        </p:nvSpPr>
        <p:spPr>
          <a:xfrm>
            <a:off x="269240" y="3895726"/>
            <a:ext cx="11655840" cy="1828800"/>
          </a:xfrm>
        </p:spPr>
        <p:txBody>
          <a:bodyPr vert="horz" wrap="square" lIns="146304" tIns="91440" rIns="146304" bIns="91440" rtlCol="0" anchor="t">
            <a:noAutofit/>
          </a:bodyPr>
          <a:lstStyle>
            <a:lvl1pPr>
              <a:defRPr lang="en-US" sz="5400">
                <a:gradFill>
                  <a:gsLst>
                    <a:gs pos="2632">
                      <a:schemeClr val="tx1"/>
                    </a:gs>
                    <a:gs pos="13158">
                      <a:schemeClr val="tx1"/>
                    </a:gs>
                  </a:gsLst>
                  <a:lin ang="5400000" scaled="1"/>
                </a:gradFill>
              </a:defRPr>
            </a:lvl1pPr>
          </a:lstStyle>
          <a:p>
            <a:pPr lvl="0"/>
            <a:r>
              <a:rPr lang="en-US"/>
              <a:t>Click to edit Master title style</a:t>
            </a:r>
          </a:p>
        </p:txBody>
      </p:sp>
    </p:spTree>
    <p:extLst>
      <p:ext uri="{BB962C8B-B14F-4D97-AF65-F5344CB8AC3E}">
        <p14:creationId xmlns:p14="http://schemas.microsoft.com/office/powerpoint/2010/main" val="22458543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5_Custom Layout_Blue">
    <p:bg>
      <p:bgPr>
        <a:solidFill>
          <a:schemeClr val="accent3">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A0CF0-5E42-49DD-8517-3C385C02061C}"/>
              </a:ext>
            </a:extLst>
          </p:cNvPr>
          <p:cNvSpPr>
            <a:spLocks noGrp="1"/>
          </p:cNvSpPr>
          <p:nvPr>
            <p:ph type="title"/>
          </p:nvPr>
        </p:nvSpPr>
        <p:spPr>
          <a:xfrm>
            <a:off x="269240" y="3895726"/>
            <a:ext cx="11655840" cy="1828800"/>
          </a:xfrm>
        </p:spPr>
        <p:txBody>
          <a:bodyPr vert="horz" wrap="square" lIns="146304" tIns="91440" rIns="146304" bIns="91440" rtlCol="0" anchor="t">
            <a:noAutofit/>
          </a:bodyPr>
          <a:lstStyle>
            <a:lvl1pPr>
              <a:defRPr lang="en-US" sz="5400">
                <a:gradFill>
                  <a:gsLst>
                    <a:gs pos="2632">
                      <a:schemeClr val="tx1"/>
                    </a:gs>
                    <a:gs pos="13158">
                      <a:schemeClr val="tx1"/>
                    </a:gs>
                  </a:gsLst>
                  <a:lin ang="5400000" scaled="1"/>
                </a:gradFill>
              </a:defRPr>
            </a:lvl1pPr>
          </a:lstStyle>
          <a:p>
            <a:pPr lvl="0"/>
            <a:r>
              <a:rPr lang="en-US"/>
              <a:t>Click to edit Master title style</a:t>
            </a:r>
          </a:p>
        </p:txBody>
      </p:sp>
    </p:spTree>
    <p:extLst>
      <p:ext uri="{BB962C8B-B14F-4D97-AF65-F5344CB8AC3E}">
        <p14:creationId xmlns:p14="http://schemas.microsoft.com/office/powerpoint/2010/main" val="21218379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6_Custom Layout_Blu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A0CF0-5E42-49DD-8517-3C385C02061C}"/>
              </a:ext>
            </a:extLst>
          </p:cNvPr>
          <p:cNvSpPr>
            <a:spLocks noGrp="1"/>
          </p:cNvSpPr>
          <p:nvPr>
            <p:ph type="title"/>
          </p:nvPr>
        </p:nvSpPr>
        <p:spPr>
          <a:xfrm>
            <a:off x="269240" y="3895726"/>
            <a:ext cx="11655840" cy="1828800"/>
          </a:xfrm>
        </p:spPr>
        <p:txBody>
          <a:bodyPr vert="horz" wrap="square" lIns="146304" tIns="91440" rIns="146304" bIns="91440" rtlCol="0" anchor="t">
            <a:noAutofit/>
          </a:bodyPr>
          <a:lstStyle>
            <a:lvl1pPr>
              <a:defRPr lang="en-US" sz="5400">
                <a:gradFill>
                  <a:gsLst>
                    <a:gs pos="2632">
                      <a:schemeClr val="tx1"/>
                    </a:gs>
                    <a:gs pos="13158">
                      <a:schemeClr val="tx1"/>
                    </a:gs>
                  </a:gsLst>
                  <a:lin ang="5400000" scaled="1"/>
                </a:gradFill>
              </a:defRPr>
            </a:lvl1pPr>
          </a:lstStyle>
          <a:p>
            <a:pPr lvl="0"/>
            <a:r>
              <a:rPr lang="en-US"/>
              <a:t>Click to edit Master title style</a:t>
            </a:r>
          </a:p>
        </p:txBody>
      </p:sp>
    </p:spTree>
    <p:extLst>
      <p:ext uri="{BB962C8B-B14F-4D97-AF65-F5344CB8AC3E}">
        <p14:creationId xmlns:p14="http://schemas.microsoft.com/office/powerpoint/2010/main" val="35079232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35493968"/>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2218999"/>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95328894"/>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66489938"/>
      </p:ext>
    </p:extLst>
  </p:cSld>
  <p:clrMapOvr>
    <a:masterClrMapping/>
  </p:clrMapOvr>
  <p:transition>
    <p:fade/>
  </p:transition>
  <p:hf sldNum="0" hdr="0" ftr="0" dt="0"/>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prstClr val="white"/>
                    </a:gs>
                    <a:gs pos="100000">
                      <a:prstClr val="white"/>
                    </a:gs>
                  </a:gsLst>
                  <a:lin ang="5400000" scaled="0"/>
                </a:gradFill>
                <a:effectLst/>
                <a:uLnTx/>
                <a:uFillTx/>
                <a:latin typeface="Segoe UI"/>
                <a:ea typeface="+mn-ea"/>
                <a:cs typeface="Segoe UI" pitchFamily="34" charset="0"/>
              </a:rPr>
              <a:t>© Copyright 2018 Microsoft Corporation. All rights reserved. </a:t>
            </a:r>
          </a:p>
        </p:txBody>
      </p:sp>
      <p:pic>
        <p:nvPicPr>
          <p:cNvPr id="8" name="Picture 7"/>
          <p:cNvPicPr>
            <a:picLocks noChangeAspect="1"/>
          </p:cNvPicPr>
          <p:nvPr userDrawn="1"/>
        </p:nvPicPr>
        <p:blipFill>
          <a:blip r:embed="rId2"/>
          <a:stretch>
            <a:fillRect/>
          </a:stretch>
        </p:blipFill>
        <p:spPr bwMode="black">
          <a:xfrm>
            <a:off x="448212" y="470067"/>
            <a:ext cx="1454257" cy="304828"/>
          </a:xfrm>
          <a:prstGeom prst="rect">
            <a:avLst/>
          </a:prstGeom>
        </p:spPr>
      </p:pic>
    </p:spTree>
    <p:extLst>
      <p:ext uri="{BB962C8B-B14F-4D97-AF65-F5344CB8AC3E}">
        <p14:creationId xmlns:p14="http://schemas.microsoft.com/office/powerpoint/2010/main" val="15619890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16_Hidden_Notes_Slide">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2876880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Blank_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1048801571"/>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Section Slide-Picture">
    <p:bg>
      <p:bgPr>
        <a:solidFill>
          <a:schemeClr val="accent1"/>
        </a:solid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1" hasCustomPrompt="1"/>
          </p:nvPr>
        </p:nvSpPr>
        <p:spPr>
          <a:xfrm>
            <a:off x="269240" y="2514600"/>
            <a:ext cx="5378548" cy="1045977"/>
          </a:xfrm>
        </p:spPr>
        <p:txBody>
          <a:bodyPr lIns="182880" anchor="ctr">
            <a:noAutofit/>
          </a:bodyPr>
          <a:lstStyle>
            <a:lvl1pPr marL="0" indent="0">
              <a:buNone/>
              <a:defRPr sz="4800">
                <a:solidFill>
                  <a:schemeClr val="bg1"/>
                </a:solidFill>
                <a:latin typeface="+mj-lt"/>
              </a:defRPr>
            </a:lvl1pPr>
          </a:lstStyle>
          <a:p>
            <a:pPr lvl="0"/>
            <a:r>
              <a:rPr lang="en-US"/>
              <a:t>Title</a:t>
            </a:r>
          </a:p>
        </p:txBody>
      </p:sp>
    </p:spTree>
    <p:extLst>
      <p:ext uri="{BB962C8B-B14F-4D97-AF65-F5344CB8AC3E}">
        <p14:creationId xmlns:p14="http://schemas.microsoft.com/office/powerpoint/2010/main" val="313956583"/>
      </p:ext>
    </p:extLst>
  </p:cSld>
  <p:clrMapOvr>
    <a:masterClrMapping/>
  </p:clrMapOvr>
  <p:extLst>
    <p:ext uri="{DCECCB84-F9BA-43D5-87BE-67443E8EF086}">
      <p15:sldGuideLst xmlns:p15="http://schemas.microsoft.com/office/powerpoint/2012/main">
        <p15:guide id="1" orient="horz" pos="1584">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12270" y="0"/>
            <a:ext cx="12204269" cy="6858000"/>
          </a:xfrm>
          <a:prstGeom prst="rect">
            <a:avLst/>
          </a:prstGeom>
        </p:spPr>
      </p:pic>
      <p:sp>
        <p:nvSpPr>
          <p:cNvPr id="4" name="Rectangle 3"/>
          <p:cNvSpPr/>
          <p:nvPr userDrawn="1"/>
        </p:nvSpPr>
        <p:spPr bwMode="auto">
          <a:xfrm>
            <a:off x="-12271" y="0"/>
            <a:ext cx="12204269" cy="6858000"/>
          </a:xfrm>
          <a:prstGeom prst="rect">
            <a:avLst/>
          </a:prstGeom>
          <a:solidFill>
            <a:srgbClr val="000000">
              <a:alpha val="7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err="1">
              <a:ln>
                <a:solidFill>
                  <a:sysClr val="windowText" lastClr="000000"/>
                </a:solidFill>
              </a:ln>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210021994"/>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3C5FF14-3152-4848-8568-D5119BD3615E}"/>
              </a:ext>
            </a:extLst>
          </p:cNvPr>
          <p:cNvPicPr>
            <a:picLocks noChangeAspect="1"/>
          </p:cNvPicPr>
          <p:nvPr userDrawn="1"/>
        </p:nvPicPr>
        <p:blipFill rotWithShape="1">
          <a:blip r:embed="rId2"/>
          <a:srcRect l="19509" r="5340" b="1209"/>
          <a:stretch/>
        </p:blipFill>
        <p:spPr>
          <a:xfrm>
            <a:off x="-7200" y="0"/>
            <a:ext cx="12199200" cy="6858000"/>
          </a:xfrm>
          <a:prstGeom prst="rect">
            <a:avLst/>
          </a:prstGeom>
        </p:spPr>
      </p:pic>
      <p:sp>
        <p:nvSpPr>
          <p:cNvPr id="4" name="Rectangle 3"/>
          <p:cNvSpPr/>
          <p:nvPr userDrawn="1"/>
        </p:nvSpPr>
        <p:spPr bwMode="auto">
          <a:xfrm>
            <a:off x="-12269" y="0"/>
            <a:ext cx="12204269" cy="6858000"/>
          </a:xfrm>
          <a:prstGeom prst="rect">
            <a:avLst/>
          </a:prstGeom>
          <a:solidFill>
            <a:srgbClr val="000000">
              <a:alpha val="5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err="1">
              <a:ln>
                <a:solidFill>
                  <a:sysClr val="windowText" lastClr="000000"/>
                </a:solidFill>
              </a:ln>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508794310"/>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9493480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Title square photo">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6"/>
            <a:ext cx="4840694" cy="1799462"/>
          </a:xfrm>
          <a:noFill/>
        </p:spPr>
        <p:txBody>
          <a:bodyPr lIns="146304" tIns="91440" rIns="146304" bIns="91440" anchor="t" anchorCtr="0"/>
          <a:lstStyle>
            <a:lvl1pPr>
              <a:defRPr sz="4612" spc="-96"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2" y="3877278"/>
            <a:ext cx="4840694" cy="717249"/>
          </a:xfrm>
        </p:spPr>
        <p:txBody>
          <a:bodyPr lIns="164592" tIns="109728" rIns="164592" bIns="109728">
            <a:noAutofit/>
          </a:bodyPr>
          <a:lstStyle>
            <a:lvl1pPr marL="0" indent="0">
              <a:spcBef>
                <a:spcPts val="0"/>
              </a:spcBef>
              <a:buNone/>
              <a:defRPr lang="en-US" sz="3075" kern="1200" spc="0" baseline="0" dirty="0">
                <a:gradFill>
                  <a:gsLst>
                    <a:gs pos="91000">
                      <a:schemeClr val="tx1"/>
                    </a:gs>
                    <a:gs pos="0">
                      <a:schemeClr val="tx1"/>
                    </a:gs>
                  </a:gsLst>
                  <a:lin ang="5400000" scaled="0"/>
                </a:gradFill>
                <a:latin typeface="+mj-lt"/>
                <a:ea typeface="+mn-ea"/>
                <a:cs typeface="+mn-cs"/>
              </a:defRPr>
            </a:lvl1pPr>
          </a:lstStyle>
          <a:p>
            <a:pPr marL="0" marR="0" lvl="0" indent="0" algn="l" defTabSz="896354"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10" name="Picture 9"/>
            <p:cNvPicPr>
              <a:picLocks noChangeAspect="1"/>
            </p:cNvPicPr>
            <p:nvPr/>
          </p:nvPicPr>
          <p:blipFill>
            <a:blip r:embed="rId2"/>
            <a:stretch>
              <a:fillRect/>
            </a:stretch>
          </p:blipFill>
          <p:spPr bwMode="black">
            <a:xfrm>
              <a:off x="457200" y="1643393"/>
              <a:ext cx="964540" cy="964540"/>
            </a:xfrm>
            <a:prstGeom prst="rect">
              <a:avLst/>
            </a:prstGeom>
          </p:spPr>
        </p:pic>
        <p:sp>
          <p:nvSpPr>
            <p:cNvPr id="11"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Semilight"/>
                <a:ea typeface="+mn-ea"/>
                <a:cs typeface="+mn-cs"/>
              </a:endParaRPr>
            </a:p>
          </p:txBody>
        </p:sp>
      </p:grpSp>
      <p:pic>
        <p:nvPicPr>
          <p:cNvPr id="12" name="Picture 11"/>
          <p:cNvPicPr>
            <a:picLocks noChangeAspect="1"/>
          </p:cNvPicPr>
          <p:nvPr userDrawn="1"/>
        </p:nvPicPr>
        <p:blipFill rotWithShape="1">
          <a:blip r:embed="rId3"/>
          <a:srcRect l="36724" r="7032"/>
          <a:stretch/>
        </p:blipFill>
        <p:spPr>
          <a:xfrm>
            <a:off x="5334351" y="1669"/>
            <a:ext cx="6856633" cy="6855234"/>
          </a:xfrm>
          <a:prstGeom prst="rect">
            <a:avLst/>
          </a:prstGeom>
        </p:spPr>
      </p:pic>
    </p:spTree>
    <p:extLst>
      <p:ext uri="{BB962C8B-B14F-4D97-AF65-F5344CB8AC3E}">
        <p14:creationId xmlns:p14="http://schemas.microsoft.com/office/powerpoint/2010/main" val="16687328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96">
          <p15:clr>
            <a:srgbClr val="FBAE4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476AA8-9A58-46ED-B825-775C960727F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526651E-984D-4658-B67B-A36CE30D3A60}"/>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9579118-6E14-40AE-929E-0DA76E5CD1BA}"/>
              </a:ext>
            </a:extLst>
          </p:cNvPr>
          <p:cNvSpPr>
            <a:spLocks noGrp="1"/>
          </p:cNvSpPr>
          <p:nvPr>
            <p:ph type="dt" sz="half" idx="10"/>
          </p:nvPr>
        </p:nvSpPr>
        <p:spPr/>
        <p:txBody>
          <a:bodyPr/>
          <a:lstStyle/>
          <a:p>
            <a:fld id="{8415F343-D6D2-4138-80A4-D9DD8F78CCF5}" type="datetimeFigureOut">
              <a:rPr lang="en-US" smtClean="0"/>
              <a:t>3/12/2019</a:t>
            </a:fld>
            <a:endParaRPr lang="en-US"/>
          </a:p>
        </p:txBody>
      </p:sp>
      <p:sp>
        <p:nvSpPr>
          <p:cNvPr id="5" name="Footer Placeholder 4">
            <a:extLst>
              <a:ext uri="{FF2B5EF4-FFF2-40B4-BE49-F238E27FC236}">
                <a16:creationId xmlns:a16="http://schemas.microsoft.com/office/drawing/2014/main" id="{B8F590F5-1DE9-4D4A-960E-A16E14D813F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E2D2C88-8BC8-4746-8E6E-565C21EADCE7}"/>
              </a:ext>
            </a:extLst>
          </p:cNvPr>
          <p:cNvSpPr>
            <a:spLocks noGrp="1"/>
          </p:cNvSpPr>
          <p:nvPr>
            <p:ph type="sldNum" sz="quarter" idx="12"/>
          </p:nvPr>
        </p:nvSpPr>
        <p:spPr/>
        <p:txBody>
          <a:bodyPr/>
          <a:lstStyle/>
          <a:p>
            <a:fld id="{5B31EC5A-7A38-443D-A018-C560FA030061}" type="slidenum">
              <a:rPr lang="en-US" smtClean="0"/>
              <a:t>‹#›</a:t>
            </a:fld>
            <a:endParaRPr lang="en-US"/>
          </a:p>
        </p:txBody>
      </p:sp>
    </p:spTree>
    <p:extLst>
      <p:ext uri="{BB962C8B-B14F-4D97-AF65-F5344CB8AC3E}">
        <p14:creationId xmlns:p14="http://schemas.microsoft.com/office/powerpoint/2010/main" val="1259860826"/>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Walkin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11" name="Freeform 5">
            <a:extLst>
              <a:ext uri="{FF2B5EF4-FFF2-40B4-BE49-F238E27FC236}">
                <a16:creationId xmlns:a16="http://schemas.microsoft.com/office/drawing/2014/main" id="{3A3051D2-DD0C-4419-9210-74A066BBE509}"/>
              </a:ext>
            </a:extLst>
          </p:cNvPr>
          <p:cNvSpPr>
            <a:spLocks noChangeAspect="1" noEditPoints="1"/>
          </p:cNvSpPr>
          <p:nvPr userDrawn="1"/>
        </p:nvSpPr>
        <p:spPr bwMode="black">
          <a:xfrm>
            <a:off x="584200" y="2903438"/>
            <a:ext cx="4343400" cy="527960"/>
          </a:xfrm>
          <a:custGeom>
            <a:avLst/>
            <a:gdLst>
              <a:gd name="T0" fmla="*/ 763 w 809"/>
              <a:gd name="T1" fmla="*/ 64 h 96"/>
              <a:gd name="T2" fmla="*/ 795 w 809"/>
              <a:gd name="T3" fmla="*/ 58 h 96"/>
              <a:gd name="T4" fmla="*/ 795 w 809"/>
              <a:gd name="T5" fmla="*/ 84 h 96"/>
              <a:gd name="T6" fmla="*/ 777 w 809"/>
              <a:gd name="T7" fmla="*/ 30 h 96"/>
              <a:gd name="T8" fmla="*/ 723 w 809"/>
              <a:gd name="T9" fmla="*/ 95 h 96"/>
              <a:gd name="T10" fmla="*/ 701 w 809"/>
              <a:gd name="T11" fmla="*/ 3 h 96"/>
              <a:gd name="T12" fmla="*/ 707 w 809"/>
              <a:gd name="T13" fmla="*/ 16 h 96"/>
              <a:gd name="T14" fmla="*/ 708 w 809"/>
              <a:gd name="T15" fmla="*/ 95 h 96"/>
              <a:gd name="T16" fmla="*/ 661 w 809"/>
              <a:gd name="T17" fmla="*/ 80 h 96"/>
              <a:gd name="T18" fmla="*/ 624 w 809"/>
              <a:gd name="T19" fmla="*/ 69 h 96"/>
              <a:gd name="T20" fmla="*/ 679 w 809"/>
              <a:gd name="T21" fmla="*/ 95 h 96"/>
              <a:gd name="T22" fmla="*/ 579 w 809"/>
              <a:gd name="T23" fmla="*/ 55 h 96"/>
              <a:gd name="T24" fmla="*/ 598 w 809"/>
              <a:gd name="T25" fmla="*/ 69 h 96"/>
              <a:gd name="T26" fmla="*/ 579 w 809"/>
              <a:gd name="T27" fmla="*/ 19 h 96"/>
              <a:gd name="T28" fmla="*/ 605 w 809"/>
              <a:gd name="T29" fmla="*/ 88 h 96"/>
              <a:gd name="T30" fmla="*/ 602 w 809"/>
              <a:gd name="T31" fmla="*/ 12 h 96"/>
              <a:gd name="T32" fmla="*/ 608 w 809"/>
              <a:gd name="T33" fmla="*/ 55 h 96"/>
              <a:gd name="T34" fmla="*/ 471 w 809"/>
              <a:gd name="T35" fmla="*/ 32 h 96"/>
              <a:gd name="T36" fmla="*/ 474 w 809"/>
              <a:gd name="T37" fmla="*/ 2 h 96"/>
              <a:gd name="T38" fmla="*/ 432 w 809"/>
              <a:gd name="T39" fmla="*/ 32 h 96"/>
              <a:gd name="T40" fmla="*/ 457 w 809"/>
              <a:gd name="T41" fmla="*/ 43 h 96"/>
              <a:gd name="T42" fmla="*/ 500 w 809"/>
              <a:gd name="T43" fmla="*/ 96 h 96"/>
              <a:gd name="T44" fmla="*/ 496 w 809"/>
              <a:gd name="T45" fmla="*/ 74 h 96"/>
              <a:gd name="T46" fmla="*/ 496 w 809"/>
              <a:gd name="T47" fmla="*/ 13 h 96"/>
              <a:gd name="T48" fmla="*/ 378 w 809"/>
              <a:gd name="T49" fmla="*/ 64 h 96"/>
              <a:gd name="T50" fmla="*/ 419 w 809"/>
              <a:gd name="T51" fmla="*/ 39 h 96"/>
              <a:gd name="T52" fmla="*/ 363 w 809"/>
              <a:gd name="T53" fmla="*/ 64 h 96"/>
              <a:gd name="T54" fmla="*/ 345 w 809"/>
              <a:gd name="T55" fmla="*/ 62 h 96"/>
              <a:gd name="T56" fmla="*/ 325 w 809"/>
              <a:gd name="T57" fmla="*/ 48 h 96"/>
              <a:gd name="T58" fmla="*/ 352 w 809"/>
              <a:gd name="T59" fmla="*/ 46 h 96"/>
              <a:gd name="T60" fmla="*/ 313 w 809"/>
              <a:gd name="T61" fmla="*/ 41 h 96"/>
              <a:gd name="T62" fmla="*/ 327 w 809"/>
              <a:gd name="T63" fmla="*/ 67 h 96"/>
              <a:gd name="T64" fmla="*/ 328 w 809"/>
              <a:gd name="T65" fmla="*/ 86 h 96"/>
              <a:gd name="T66" fmla="*/ 347 w 809"/>
              <a:gd name="T67" fmla="*/ 91 h 96"/>
              <a:gd name="T68" fmla="*/ 286 w 809"/>
              <a:gd name="T69" fmla="*/ 63 h 96"/>
              <a:gd name="T70" fmla="*/ 256 w 809"/>
              <a:gd name="T71" fmla="*/ 79 h 96"/>
              <a:gd name="T72" fmla="*/ 301 w 809"/>
              <a:gd name="T73" fmla="*/ 63 h 96"/>
              <a:gd name="T74" fmla="*/ 246 w 809"/>
              <a:gd name="T75" fmla="*/ 39 h 96"/>
              <a:gd name="T76" fmla="*/ 210 w 809"/>
              <a:gd name="T77" fmla="*/ 45 h 96"/>
              <a:gd name="T78" fmla="*/ 210 w 809"/>
              <a:gd name="T79" fmla="*/ 65 h 96"/>
              <a:gd name="T80" fmla="*/ 226 w 809"/>
              <a:gd name="T81" fmla="*/ 31 h 96"/>
              <a:gd name="T82" fmla="*/ 165 w 809"/>
              <a:gd name="T83" fmla="*/ 96 h 96"/>
              <a:gd name="T84" fmla="*/ 148 w 809"/>
              <a:gd name="T85" fmla="*/ 64 h 96"/>
              <a:gd name="T86" fmla="*/ 167 w 809"/>
              <a:gd name="T87" fmla="*/ 30 h 96"/>
              <a:gd name="T88" fmla="*/ 108 w 809"/>
              <a:gd name="T89" fmla="*/ 32 h 96"/>
              <a:gd name="T90" fmla="*/ 110 w 809"/>
              <a:gd name="T91" fmla="*/ 17 h 96"/>
              <a:gd name="T92" fmla="*/ 116 w 809"/>
              <a:gd name="T93" fmla="*/ 3 h 96"/>
              <a:gd name="T94" fmla="*/ 80 w 809"/>
              <a:gd name="T95" fmla="*/ 38 h 96"/>
              <a:gd name="T96" fmla="*/ 42 w 809"/>
              <a:gd name="T97" fmla="*/ 95 h 96"/>
              <a:gd name="T98" fmla="*/ 14 w 809"/>
              <a:gd name="T99" fmla="*/ 95 h 96"/>
              <a:gd name="T100" fmla="*/ 47 w 809"/>
              <a:gd name="T101" fmla="*/ 7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09" h="96">
                <a:moveTo>
                  <a:pt x="795" y="58"/>
                </a:moveTo>
                <a:cubicBezTo>
                  <a:pt x="795" y="53"/>
                  <a:pt x="794" y="50"/>
                  <a:pt x="791" y="46"/>
                </a:cubicBezTo>
                <a:cubicBezTo>
                  <a:pt x="788" y="43"/>
                  <a:pt x="784" y="42"/>
                  <a:pt x="780" y="42"/>
                </a:cubicBezTo>
                <a:cubicBezTo>
                  <a:pt x="775" y="42"/>
                  <a:pt x="770" y="44"/>
                  <a:pt x="767" y="48"/>
                </a:cubicBezTo>
                <a:cubicBezTo>
                  <a:pt x="764" y="52"/>
                  <a:pt x="763" y="57"/>
                  <a:pt x="763" y="64"/>
                </a:cubicBezTo>
                <a:cubicBezTo>
                  <a:pt x="763" y="71"/>
                  <a:pt x="764" y="76"/>
                  <a:pt x="767" y="79"/>
                </a:cubicBezTo>
                <a:cubicBezTo>
                  <a:pt x="770" y="83"/>
                  <a:pt x="774" y="85"/>
                  <a:pt x="779" y="85"/>
                </a:cubicBezTo>
                <a:cubicBezTo>
                  <a:pt x="784" y="85"/>
                  <a:pt x="788" y="83"/>
                  <a:pt x="791" y="79"/>
                </a:cubicBezTo>
                <a:cubicBezTo>
                  <a:pt x="794" y="76"/>
                  <a:pt x="795" y="71"/>
                  <a:pt x="795" y="66"/>
                </a:cubicBezTo>
                <a:lnTo>
                  <a:pt x="795" y="58"/>
                </a:lnTo>
                <a:close/>
                <a:moveTo>
                  <a:pt x="809" y="2"/>
                </a:moveTo>
                <a:cubicBezTo>
                  <a:pt x="809" y="95"/>
                  <a:pt x="809" y="95"/>
                  <a:pt x="809" y="95"/>
                </a:cubicBezTo>
                <a:cubicBezTo>
                  <a:pt x="795" y="95"/>
                  <a:pt x="795" y="95"/>
                  <a:pt x="795" y="95"/>
                </a:cubicBezTo>
                <a:cubicBezTo>
                  <a:pt x="795" y="84"/>
                  <a:pt x="795" y="84"/>
                  <a:pt x="795" y="84"/>
                </a:cubicBezTo>
                <a:cubicBezTo>
                  <a:pt x="795" y="84"/>
                  <a:pt x="795" y="84"/>
                  <a:pt x="795" y="84"/>
                </a:cubicBezTo>
                <a:cubicBezTo>
                  <a:pt x="790" y="92"/>
                  <a:pt x="783" y="96"/>
                  <a:pt x="774" y="96"/>
                </a:cubicBezTo>
                <a:cubicBezTo>
                  <a:pt x="766" y="96"/>
                  <a:pt x="760" y="93"/>
                  <a:pt x="755" y="88"/>
                </a:cubicBezTo>
                <a:cubicBezTo>
                  <a:pt x="751" y="82"/>
                  <a:pt x="748" y="74"/>
                  <a:pt x="748" y="65"/>
                </a:cubicBezTo>
                <a:cubicBezTo>
                  <a:pt x="748" y="54"/>
                  <a:pt x="751" y="46"/>
                  <a:pt x="756" y="40"/>
                </a:cubicBezTo>
                <a:cubicBezTo>
                  <a:pt x="761" y="34"/>
                  <a:pt x="768" y="30"/>
                  <a:pt x="777" y="30"/>
                </a:cubicBezTo>
                <a:cubicBezTo>
                  <a:pt x="785" y="30"/>
                  <a:pt x="791" y="34"/>
                  <a:pt x="795" y="41"/>
                </a:cubicBezTo>
                <a:cubicBezTo>
                  <a:pt x="795" y="41"/>
                  <a:pt x="795" y="41"/>
                  <a:pt x="795" y="41"/>
                </a:cubicBezTo>
                <a:cubicBezTo>
                  <a:pt x="795" y="2"/>
                  <a:pt x="795" y="2"/>
                  <a:pt x="795" y="2"/>
                </a:cubicBezTo>
                <a:lnTo>
                  <a:pt x="809" y="2"/>
                </a:lnTo>
                <a:close/>
                <a:moveTo>
                  <a:pt x="723" y="95"/>
                </a:moveTo>
                <a:cubicBezTo>
                  <a:pt x="738" y="95"/>
                  <a:pt x="738" y="95"/>
                  <a:pt x="738" y="95"/>
                </a:cubicBezTo>
                <a:cubicBezTo>
                  <a:pt x="738" y="2"/>
                  <a:pt x="738" y="2"/>
                  <a:pt x="738" y="2"/>
                </a:cubicBezTo>
                <a:cubicBezTo>
                  <a:pt x="723" y="2"/>
                  <a:pt x="723" y="2"/>
                  <a:pt x="723" y="2"/>
                </a:cubicBezTo>
                <a:lnTo>
                  <a:pt x="723" y="95"/>
                </a:lnTo>
                <a:close/>
                <a:moveTo>
                  <a:pt x="701" y="3"/>
                </a:moveTo>
                <a:cubicBezTo>
                  <a:pt x="699" y="3"/>
                  <a:pt x="697" y="3"/>
                  <a:pt x="695" y="5"/>
                </a:cubicBezTo>
                <a:cubicBezTo>
                  <a:pt x="694" y="7"/>
                  <a:pt x="693" y="8"/>
                  <a:pt x="693" y="11"/>
                </a:cubicBezTo>
                <a:cubicBezTo>
                  <a:pt x="693" y="13"/>
                  <a:pt x="694" y="15"/>
                  <a:pt x="695" y="17"/>
                </a:cubicBezTo>
                <a:cubicBezTo>
                  <a:pt x="697" y="18"/>
                  <a:pt x="699" y="19"/>
                  <a:pt x="701" y="19"/>
                </a:cubicBezTo>
                <a:cubicBezTo>
                  <a:pt x="704" y="19"/>
                  <a:pt x="706" y="18"/>
                  <a:pt x="707" y="16"/>
                </a:cubicBezTo>
                <a:cubicBezTo>
                  <a:pt x="709" y="15"/>
                  <a:pt x="710" y="13"/>
                  <a:pt x="710" y="11"/>
                </a:cubicBezTo>
                <a:cubicBezTo>
                  <a:pt x="710" y="8"/>
                  <a:pt x="709" y="7"/>
                  <a:pt x="707" y="5"/>
                </a:cubicBezTo>
                <a:cubicBezTo>
                  <a:pt x="706" y="3"/>
                  <a:pt x="704" y="3"/>
                  <a:pt x="701" y="3"/>
                </a:cubicBezTo>
                <a:moveTo>
                  <a:pt x="694" y="95"/>
                </a:moveTo>
                <a:cubicBezTo>
                  <a:pt x="708" y="95"/>
                  <a:pt x="708" y="95"/>
                  <a:pt x="708" y="95"/>
                </a:cubicBezTo>
                <a:cubicBezTo>
                  <a:pt x="708" y="32"/>
                  <a:pt x="708" y="32"/>
                  <a:pt x="708" y="32"/>
                </a:cubicBezTo>
                <a:cubicBezTo>
                  <a:pt x="694" y="32"/>
                  <a:pt x="694" y="32"/>
                  <a:pt x="694" y="32"/>
                </a:cubicBezTo>
                <a:lnTo>
                  <a:pt x="694" y="95"/>
                </a:lnTo>
                <a:close/>
                <a:moveTo>
                  <a:pt x="665" y="68"/>
                </a:moveTo>
                <a:cubicBezTo>
                  <a:pt x="665" y="73"/>
                  <a:pt x="664" y="77"/>
                  <a:pt x="661" y="80"/>
                </a:cubicBezTo>
                <a:cubicBezTo>
                  <a:pt x="658" y="83"/>
                  <a:pt x="655" y="85"/>
                  <a:pt x="651" y="85"/>
                </a:cubicBezTo>
                <a:cubicBezTo>
                  <a:pt x="642" y="85"/>
                  <a:pt x="638" y="79"/>
                  <a:pt x="638" y="68"/>
                </a:cubicBezTo>
                <a:cubicBezTo>
                  <a:pt x="638" y="32"/>
                  <a:pt x="638" y="32"/>
                  <a:pt x="638" y="32"/>
                </a:cubicBezTo>
                <a:cubicBezTo>
                  <a:pt x="624" y="32"/>
                  <a:pt x="624" y="32"/>
                  <a:pt x="624" y="32"/>
                </a:cubicBezTo>
                <a:cubicBezTo>
                  <a:pt x="624" y="69"/>
                  <a:pt x="624" y="69"/>
                  <a:pt x="624" y="69"/>
                </a:cubicBezTo>
                <a:cubicBezTo>
                  <a:pt x="624" y="87"/>
                  <a:pt x="631" y="96"/>
                  <a:pt x="646" y="96"/>
                </a:cubicBezTo>
                <a:cubicBezTo>
                  <a:pt x="654" y="96"/>
                  <a:pt x="661" y="92"/>
                  <a:pt x="665" y="85"/>
                </a:cubicBezTo>
                <a:cubicBezTo>
                  <a:pt x="665" y="85"/>
                  <a:pt x="665" y="85"/>
                  <a:pt x="665" y="85"/>
                </a:cubicBezTo>
                <a:cubicBezTo>
                  <a:pt x="665" y="95"/>
                  <a:pt x="665" y="95"/>
                  <a:pt x="665" y="95"/>
                </a:cubicBezTo>
                <a:cubicBezTo>
                  <a:pt x="679" y="95"/>
                  <a:pt x="679" y="95"/>
                  <a:pt x="679" y="95"/>
                </a:cubicBezTo>
                <a:cubicBezTo>
                  <a:pt x="679" y="32"/>
                  <a:pt x="679" y="32"/>
                  <a:pt x="679" y="32"/>
                </a:cubicBezTo>
                <a:cubicBezTo>
                  <a:pt x="665" y="32"/>
                  <a:pt x="665" y="32"/>
                  <a:pt x="665" y="32"/>
                </a:cubicBezTo>
                <a:lnTo>
                  <a:pt x="665" y="68"/>
                </a:lnTo>
                <a:close/>
                <a:moveTo>
                  <a:pt x="598" y="69"/>
                </a:moveTo>
                <a:cubicBezTo>
                  <a:pt x="598" y="60"/>
                  <a:pt x="592" y="55"/>
                  <a:pt x="579" y="55"/>
                </a:cubicBezTo>
                <a:cubicBezTo>
                  <a:pt x="569" y="55"/>
                  <a:pt x="569" y="55"/>
                  <a:pt x="569" y="55"/>
                </a:cubicBezTo>
                <a:cubicBezTo>
                  <a:pt x="569" y="83"/>
                  <a:pt x="569" y="83"/>
                  <a:pt x="569" y="83"/>
                </a:cubicBezTo>
                <a:cubicBezTo>
                  <a:pt x="581" y="83"/>
                  <a:pt x="581" y="83"/>
                  <a:pt x="581" y="83"/>
                </a:cubicBezTo>
                <a:cubicBezTo>
                  <a:pt x="587" y="83"/>
                  <a:pt x="591" y="82"/>
                  <a:pt x="594" y="79"/>
                </a:cubicBezTo>
                <a:cubicBezTo>
                  <a:pt x="597" y="77"/>
                  <a:pt x="598" y="73"/>
                  <a:pt x="598" y="69"/>
                </a:cubicBezTo>
                <a:moveTo>
                  <a:pt x="569" y="44"/>
                </a:moveTo>
                <a:cubicBezTo>
                  <a:pt x="578" y="44"/>
                  <a:pt x="578" y="44"/>
                  <a:pt x="578" y="44"/>
                </a:cubicBezTo>
                <a:cubicBezTo>
                  <a:pt x="583" y="44"/>
                  <a:pt x="587" y="42"/>
                  <a:pt x="590" y="40"/>
                </a:cubicBezTo>
                <a:cubicBezTo>
                  <a:pt x="593" y="38"/>
                  <a:pt x="594" y="34"/>
                  <a:pt x="594" y="30"/>
                </a:cubicBezTo>
                <a:cubicBezTo>
                  <a:pt x="594" y="22"/>
                  <a:pt x="589" y="19"/>
                  <a:pt x="579" y="19"/>
                </a:cubicBezTo>
                <a:cubicBezTo>
                  <a:pt x="569" y="19"/>
                  <a:pt x="569" y="19"/>
                  <a:pt x="569" y="19"/>
                </a:cubicBezTo>
                <a:lnTo>
                  <a:pt x="569" y="44"/>
                </a:lnTo>
                <a:close/>
                <a:moveTo>
                  <a:pt x="608" y="55"/>
                </a:moveTo>
                <a:cubicBezTo>
                  <a:pt x="612" y="58"/>
                  <a:pt x="614" y="63"/>
                  <a:pt x="614" y="69"/>
                </a:cubicBezTo>
                <a:cubicBezTo>
                  <a:pt x="614" y="77"/>
                  <a:pt x="611" y="83"/>
                  <a:pt x="605" y="88"/>
                </a:cubicBezTo>
                <a:cubicBezTo>
                  <a:pt x="599" y="92"/>
                  <a:pt x="591" y="95"/>
                  <a:pt x="582" y="95"/>
                </a:cubicBezTo>
                <a:cubicBezTo>
                  <a:pt x="554" y="95"/>
                  <a:pt x="554" y="95"/>
                  <a:pt x="554" y="95"/>
                </a:cubicBezTo>
                <a:cubicBezTo>
                  <a:pt x="554" y="7"/>
                  <a:pt x="554" y="7"/>
                  <a:pt x="554" y="7"/>
                </a:cubicBezTo>
                <a:cubicBezTo>
                  <a:pt x="582" y="7"/>
                  <a:pt x="582" y="7"/>
                  <a:pt x="582" y="7"/>
                </a:cubicBezTo>
                <a:cubicBezTo>
                  <a:pt x="591" y="7"/>
                  <a:pt x="597" y="9"/>
                  <a:pt x="602" y="12"/>
                </a:cubicBezTo>
                <a:cubicBezTo>
                  <a:pt x="607" y="16"/>
                  <a:pt x="610" y="21"/>
                  <a:pt x="610" y="27"/>
                </a:cubicBezTo>
                <a:cubicBezTo>
                  <a:pt x="610" y="32"/>
                  <a:pt x="608" y="36"/>
                  <a:pt x="605" y="40"/>
                </a:cubicBezTo>
                <a:cubicBezTo>
                  <a:pt x="603" y="44"/>
                  <a:pt x="599" y="46"/>
                  <a:pt x="594" y="48"/>
                </a:cubicBezTo>
                <a:cubicBezTo>
                  <a:pt x="594" y="48"/>
                  <a:pt x="594" y="48"/>
                  <a:pt x="594" y="48"/>
                </a:cubicBezTo>
                <a:cubicBezTo>
                  <a:pt x="600" y="49"/>
                  <a:pt x="605" y="51"/>
                  <a:pt x="608" y="55"/>
                </a:cubicBezTo>
                <a:moveTo>
                  <a:pt x="496" y="13"/>
                </a:moveTo>
                <a:cubicBezTo>
                  <a:pt x="482" y="17"/>
                  <a:pt x="482" y="17"/>
                  <a:pt x="482" y="17"/>
                </a:cubicBezTo>
                <a:cubicBezTo>
                  <a:pt x="482" y="32"/>
                  <a:pt x="482" y="32"/>
                  <a:pt x="482" y="32"/>
                </a:cubicBezTo>
                <a:cubicBezTo>
                  <a:pt x="471" y="32"/>
                  <a:pt x="471" y="32"/>
                  <a:pt x="471" y="32"/>
                </a:cubicBezTo>
                <a:cubicBezTo>
                  <a:pt x="471" y="32"/>
                  <a:pt x="471" y="32"/>
                  <a:pt x="471" y="32"/>
                </a:cubicBezTo>
                <a:cubicBezTo>
                  <a:pt x="457" y="32"/>
                  <a:pt x="457" y="32"/>
                  <a:pt x="457" y="32"/>
                </a:cubicBezTo>
                <a:cubicBezTo>
                  <a:pt x="457" y="23"/>
                  <a:pt x="457" y="23"/>
                  <a:pt x="457" y="23"/>
                </a:cubicBezTo>
                <a:cubicBezTo>
                  <a:pt x="457" y="16"/>
                  <a:pt x="460" y="12"/>
                  <a:pt x="467" y="12"/>
                </a:cubicBezTo>
                <a:cubicBezTo>
                  <a:pt x="470" y="12"/>
                  <a:pt x="472" y="12"/>
                  <a:pt x="474" y="13"/>
                </a:cubicBezTo>
                <a:cubicBezTo>
                  <a:pt x="474" y="2"/>
                  <a:pt x="474" y="2"/>
                  <a:pt x="474" y="2"/>
                </a:cubicBezTo>
                <a:cubicBezTo>
                  <a:pt x="472" y="1"/>
                  <a:pt x="469" y="0"/>
                  <a:pt x="465" y="0"/>
                </a:cubicBezTo>
                <a:cubicBezTo>
                  <a:pt x="459" y="0"/>
                  <a:pt x="454" y="2"/>
                  <a:pt x="449" y="6"/>
                </a:cubicBezTo>
                <a:cubicBezTo>
                  <a:pt x="445" y="10"/>
                  <a:pt x="443" y="15"/>
                  <a:pt x="443" y="22"/>
                </a:cubicBezTo>
                <a:cubicBezTo>
                  <a:pt x="443" y="32"/>
                  <a:pt x="443" y="32"/>
                  <a:pt x="443" y="32"/>
                </a:cubicBezTo>
                <a:cubicBezTo>
                  <a:pt x="432" y="32"/>
                  <a:pt x="432" y="32"/>
                  <a:pt x="432" y="32"/>
                </a:cubicBezTo>
                <a:cubicBezTo>
                  <a:pt x="432" y="43"/>
                  <a:pt x="432" y="43"/>
                  <a:pt x="432" y="43"/>
                </a:cubicBezTo>
                <a:cubicBezTo>
                  <a:pt x="443" y="43"/>
                  <a:pt x="443" y="43"/>
                  <a:pt x="443" y="43"/>
                </a:cubicBezTo>
                <a:cubicBezTo>
                  <a:pt x="443" y="95"/>
                  <a:pt x="443" y="95"/>
                  <a:pt x="443" y="95"/>
                </a:cubicBezTo>
                <a:cubicBezTo>
                  <a:pt x="457" y="95"/>
                  <a:pt x="457" y="95"/>
                  <a:pt x="457" y="95"/>
                </a:cubicBezTo>
                <a:cubicBezTo>
                  <a:pt x="457" y="43"/>
                  <a:pt x="457" y="43"/>
                  <a:pt x="457" y="43"/>
                </a:cubicBezTo>
                <a:cubicBezTo>
                  <a:pt x="471" y="43"/>
                  <a:pt x="471" y="43"/>
                  <a:pt x="471" y="43"/>
                </a:cubicBezTo>
                <a:cubicBezTo>
                  <a:pt x="471" y="43"/>
                  <a:pt x="471" y="43"/>
                  <a:pt x="471" y="43"/>
                </a:cubicBezTo>
                <a:cubicBezTo>
                  <a:pt x="482" y="43"/>
                  <a:pt x="482" y="43"/>
                  <a:pt x="482" y="43"/>
                </a:cubicBezTo>
                <a:cubicBezTo>
                  <a:pt x="482" y="79"/>
                  <a:pt x="482" y="79"/>
                  <a:pt x="482" y="79"/>
                </a:cubicBezTo>
                <a:cubicBezTo>
                  <a:pt x="482" y="90"/>
                  <a:pt x="488" y="96"/>
                  <a:pt x="500" y="96"/>
                </a:cubicBezTo>
                <a:cubicBezTo>
                  <a:pt x="504" y="96"/>
                  <a:pt x="508" y="95"/>
                  <a:pt x="511" y="94"/>
                </a:cubicBezTo>
                <a:cubicBezTo>
                  <a:pt x="511" y="83"/>
                  <a:pt x="511" y="83"/>
                  <a:pt x="511" y="83"/>
                </a:cubicBezTo>
                <a:cubicBezTo>
                  <a:pt x="509" y="84"/>
                  <a:pt x="507" y="85"/>
                  <a:pt x="505" y="85"/>
                </a:cubicBezTo>
                <a:cubicBezTo>
                  <a:pt x="501" y="85"/>
                  <a:pt x="499" y="84"/>
                  <a:pt x="498" y="82"/>
                </a:cubicBezTo>
                <a:cubicBezTo>
                  <a:pt x="496" y="81"/>
                  <a:pt x="496" y="78"/>
                  <a:pt x="496" y="74"/>
                </a:cubicBezTo>
                <a:cubicBezTo>
                  <a:pt x="496" y="43"/>
                  <a:pt x="496" y="43"/>
                  <a:pt x="496" y="43"/>
                </a:cubicBezTo>
                <a:cubicBezTo>
                  <a:pt x="511" y="43"/>
                  <a:pt x="511" y="43"/>
                  <a:pt x="511" y="43"/>
                </a:cubicBezTo>
                <a:cubicBezTo>
                  <a:pt x="511" y="32"/>
                  <a:pt x="511" y="32"/>
                  <a:pt x="511" y="32"/>
                </a:cubicBezTo>
                <a:cubicBezTo>
                  <a:pt x="496" y="32"/>
                  <a:pt x="496" y="32"/>
                  <a:pt x="496" y="32"/>
                </a:cubicBezTo>
                <a:lnTo>
                  <a:pt x="496" y="13"/>
                </a:lnTo>
                <a:close/>
                <a:moveTo>
                  <a:pt x="413" y="63"/>
                </a:moveTo>
                <a:cubicBezTo>
                  <a:pt x="413" y="56"/>
                  <a:pt x="412" y="51"/>
                  <a:pt x="409" y="47"/>
                </a:cubicBezTo>
                <a:cubicBezTo>
                  <a:pt x="406" y="44"/>
                  <a:pt x="401" y="42"/>
                  <a:pt x="396" y="42"/>
                </a:cubicBezTo>
                <a:cubicBezTo>
                  <a:pt x="390" y="42"/>
                  <a:pt x="386" y="44"/>
                  <a:pt x="382" y="48"/>
                </a:cubicBezTo>
                <a:cubicBezTo>
                  <a:pt x="379" y="51"/>
                  <a:pt x="378" y="57"/>
                  <a:pt x="378" y="64"/>
                </a:cubicBezTo>
                <a:cubicBezTo>
                  <a:pt x="378" y="70"/>
                  <a:pt x="379" y="75"/>
                  <a:pt x="383" y="79"/>
                </a:cubicBezTo>
                <a:cubicBezTo>
                  <a:pt x="386" y="83"/>
                  <a:pt x="390" y="85"/>
                  <a:pt x="396" y="85"/>
                </a:cubicBezTo>
                <a:cubicBezTo>
                  <a:pt x="401" y="85"/>
                  <a:pt x="406" y="83"/>
                  <a:pt x="409" y="79"/>
                </a:cubicBezTo>
                <a:cubicBezTo>
                  <a:pt x="412" y="76"/>
                  <a:pt x="413" y="70"/>
                  <a:pt x="413" y="63"/>
                </a:cubicBezTo>
                <a:moveTo>
                  <a:pt x="419" y="39"/>
                </a:moveTo>
                <a:cubicBezTo>
                  <a:pt x="425" y="45"/>
                  <a:pt x="428" y="53"/>
                  <a:pt x="428" y="63"/>
                </a:cubicBezTo>
                <a:cubicBezTo>
                  <a:pt x="428" y="73"/>
                  <a:pt x="425" y="81"/>
                  <a:pt x="419" y="87"/>
                </a:cubicBezTo>
                <a:cubicBezTo>
                  <a:pt x="413" y="93"/>
                  <a:pt x="405" y="96"/>
                  <a:pt x="395" y="96"/>
                </a:cubicBezTo>
                <a:cubicBezTo>
                  <a:pt x="385" y="96"/>
                  <a:pt x="378" y="93"/>
                  <a:pt x="372" y="87"/>
                </a:cubicBezTo>
                <a:cubicBezTo>
                  <a:pt x="366" y="81"/>
                  <a:pt x="363" y="74"/>
                  <a:pt x="363" y="64"/>
                </a:cubicBezTo>
                <a:cubicBezTo>
                  <a:pt x="363" y="53"/>
                  <a:pt x="366" y="45"/>
                  <a:pt x="372" y="39"/>
                </a:cubicBezTo>
                <a:cubicBezTo>
                  <a:pt x="378" y="33"/>
                  <a:pt x="386" y="30"/>
                  <a:pt x="396" y="30"/>
                </a:cubicBezTo>
                <a:cubicBezTo>
                  <a:pt x="406" y="30"/>
                  <a:pt x="414" y="33"/>
                  <a:pt x="419" y="39"/>
                </a:cubicBezTo>
                <a:moveTo>
                  <a:pt x="350" y="66"/>
                </a:moveTo>
                <a:cubicBezTo>
                  <a:pt x="349" y="64"/>
                  <a:pt x="347" y="63"/>
                  <a:pt x="345" y="62"/>
                </a:cubicBezTo>
                <a:cubicBezTo>
                  <a:pt x="343" y="60"/>
                  <a:pt x="340" y="59"/>
                  <a:pt x="337" y="58"/>
                </a:cubicBezTo>
                <a:cubicBezTo>
                  <a:pt x="335" y="58"/>
                  <a:pt x="334" y="57"/>
                  <a:pt x="332" y="56"/>
                </a:cubicBezTo>
                <a:cubicBezTo>
                  <a:pt x="330" y="56"/>
                  <a:pt x="329" y="55"/>
                  <a:pt x="328" y="54"/>
                </a:cubicBezTo>
                <a:cubicBezTo>
                  <a:pt x="327" y="54"/>
                  <a:pt x="326" y="53"/>
                  <a:pt x="325" y="52"/>
                </a:cubicBezTo>
                <a:cubicBezTo>
                  <a:pt x="325" y="51"/>
                  <a:pt x="325" y="50"/>
                  <a:pt x="325" y="48"/>
                </a:cubicBezTo>
                <a:cubicBezTo>
                  <a:pt x="325" y="47"/>
                  <a:pt x="325" y="46"/>
                  <a:pt x="325" y="45"/>
                </a:cubicBezTo>
                <a:cubicBezTo>
                  <a:pt x="326" y="45"/>
                  <a:pt x="327" y="44"/>
                  <a:pt x="328" y="43"/>
                </a:cubicBezTo>
                <a:cubicBezTo>
                  <a:pt x="329" y="42"/>
                  <a:pt x="330" y="42"/>
                  <a:pt x="332" y="42"/>
                </a:cubicBezTo>
                <a:cubicBezTo>
                  <a:pt x="333" y="41"/>
                  <a:pt x="335" y="41"/>
                  <a:pt x="336" y="41"/>
                </a:cubicBezTo>
                <a:cubicBezTo>
                  <a:pt x="342" y="41"/>
                  <a:pt x="347" y="43"/>
                  <a:pt x="352" y="46"/>
                </a:cubicBezTo>
                <a:cubicBezTo>
                  <a:pt x="352" y="33"/>
                  <a:pt x="352" y="33"/>
                  <a:pt x="352" y="33"/>
                </a:cubicBezTo>
                <a:cubicBezTo>
                  <a:pt x="347" y="31"/>
                  <a:pt x="342" y="30"/>
                  <a:pt x="336" y="30"/>
                </a:cubicBezTo>
                <a:cubicBezTo>
                  <a:pt x="333" y="30"/>
                  <a:pt x="330" y="31"/>
                  <a:pt x="327" y="32"/>
                </a:cubicBezTo>
                <a:cubicBezTo>
                  <a:pt x="323" y="32"/>
                  <a:pt x="321" y="34"/>
                  <a:pt x="318" y="35"/>
                </a:cubicBezTo>
                <a:cubicBezTo>
                  <a:pt x="316" y="37"/>
                  <a:pt x="314" y="39"/>
                  <a:pt x="313" y="41"/>
                </a:cubicBezTo>
                <a:cubicBezTo>
                  <a:pt x="311" y="43"/>
                  <a:pt x="310" y="46"/>
                  <a:pt x="310" y="49"/>
                </a:cubicBezTo>
                <a:cubicBezTo>
                  <a:pt x="310" y="51"/>
                  <a:pt x="311" y="54"/>
                  <a:pt x="311" y="55"/>
                </a:cubicBezTo>
                <a:cubicBezTo>
                  <a:pt x="312" y="57"/>
                  <a:pt x="313" y="59"/>
                  <a:pt x="315" y="60"/>
                </a:cubicBezTo>
                <a:cubicBezTo>
                  <a:pt x="316" y="62"/>
                  <a:pt x="318" y="63"/>
                  <a:pt x="320" y="64"/>
                </a:cubicBezTo>
                <a:cubicBezTo>
                  <a:pt x="322" y="65"/>
                  <a:pt x="324" y="66"/>
                  <a:pt x="327" y="67"/>
                </a:cubicBezTo>
                <a:cubicBezTo>
                  <a:pt x="329" y="68"/>
                  <a:pt x="331" y="69"/>
                  <a:pt x="332" y="70"/>
                </a:cubicBezTo>
                <a:cubicBezTo>
                  <a:pt x="334" y="70"/>
                  <a:pt x="335" y="71"/>
                  <a:pt x="337" y="72"/>
                </a:cubicBezTo>
                <a:cubicBezTo>
                  <a:pt x="338" y="72"/>
                  <a:pt x="339" y="73"/>
                  <a:pt x="340" y="74"/>
                </a:cubicBezTo>
                <a:cubicBezTo>
                  <a:pt x="340" y="75"/>
                  <a:pt x="341" y="77"/>
                  <a:pt x="341" y="78"/>
                </a:cubicBezTo>
                <a:cubicBezTo>
                  <a:pt x="341" y="83"/>
                  <a:pt x="336" y="86"/>
                  <a:pt x="328" y="86"/>
                </a:cubicBezTo>
                <a:cubicBezTo>
                  <a:pt x="322" y="86"/>
                  <a:pt x="316" y="84"/>
                  <a:pt x="310" y="79"/>
                </a:cubicBezTo>
                <a:cubicBezTo>
                  <a:pt x="310" y="93"/>
                  <a:pt x="310" y="93"/>
                  <a:pt x="310" y="93"/>
                </a:cubicBezTo>
                <a:cubicBezTo>
                  <a:pt x="315" y="95"/>
                  <a:pt x="321" y="96"/>
                  <a:pt x="328" y="96"/>
                </a:cubicBezTo>
                <a:cubicBezTo>
                  <a:pt x="332" y="96"/>
                  <a:pt x="335" y="96"/>
                  <a:pt x="338" y="95"/>
                </a:cubicBezTo>
                <a:cubicBezTo>
                  <a:pt x="342" y="94"/>
                  <a:pt x="344" y="93"/>
                  <a:pt x="347" y="91"/>
                </a:cubicBezTo>
                <a:cubicBezTo>
                  <a:pt x="349" y="90"/>
                  <a:pt x="351" y="88"/>
                  <a:pt x="353" y="86"/>
                </a:cubicBezTo>
                <a:cubicBezTo>
                  <a:pt x="354" y="83"/>
                  <a:pt x="355" y="80"/>
                  <a:pt x="355" y="77"/>
                </a:cubicBezTo>
                <a:cubicBezTo>
                  <a:pt x="355" y="75"/>
                  <a:pt x="354" y="72"/>
                  <a:pt x="354" y="71"/>
                </a:cubicBezTo>
                <a:cubicBezTo>
                  <a:pt x="353" y="69"/>
                  <a:pt x="352" y="67"/>
                  <a:pt x="350" y="66"/>
                </a:cubicBezTo>
                <a:moveTo>
                  <a:pt x="286" y="63"/>
                </a:moveTo>
                <a:cubicBezTo>
                  <a:pt x="286" y="56"/>
                  <a:pt x="285" y="51"/>
                  <a:pt x="282" y="47"/>
                </a:cubicBezTo>
                <a:cubicBezTo>
                  <a:pt x="279" y="44"/>
                  <a:pt x="275" y="42"/>
                  <a:pt x="269" y="42"/>
                </a:cubicBezTo>
                <a:cubicBezTo>
                  <a:pt x="263" y="42"/>
                  <a:pt x="259" y="44"/>
                  <a:pt x="256" y="48"/>
                </a:cubicBezTo>
                <a:cubicBezTo>
                  <a:pt x="253" y="51"/>
                  <a:pt x="251" y="57"/>
                  <a:pt x="251" y="64"/>
                </a:cubicBezTo>
                <a:cubicBezTo>
                  <a:pt x="251" y="70"/>
                  <a:pt x="253" y="75"/>
                  <a:pt x="256" y="79"/>
                </a:cubicBezTo>
                <a:cubicBezTo>
                  <a:pt x="259" y="83"/>
                  <a:pt x="264" y="85"/>
                  <a:pt x="269" y="85"/>
                </a:cubicBezTo>
                <a:cubicBezTo>
                  <a:pt x="275" y="85"/>
                  <a:pt x="279" y="83"/>
                  <a:pt x="282" y="79"/>
                </a:cubicBezTo>
                <a:cubicBezTo>
                  <a:pt x="285" y="76"/>
                  <a:pt x="286" y="70"/>
                  <a:pt x="286" y="63"/>
                </a:cubicBezTo>
                <a:moveTo>
                  <a:pt x="293" y="39"/>
                </a:moveTo>
                <a:cubicBezTo>
                  <a:pt x="298" y="45"/>
                  <a:pt x="301" y="53"/>
                  <a:pt x="301" y="63"/>
                </a:cubicBezTo>
                <a:cubicBezTo>
                  <a:pt x="301" y="73"/>
                  <a:pt x="298" y="81"/>
                  <a:pt x="292" y="87"/>
                </a:cubicBezTo>
                <a:cubicBezTo>
                  <a:pt x="286" y="93"/>
                  <a:pt x="278" y="96"/>
                  <a:pt x="268" y="96"/>
                </a:cubicBezTo>
                <a:cubicBezTo>
                  <a:pt x="259" y="96"/>
                  <a:pt x="251" y="93"/>
                  <a:pt x="245" y="87"/>
                </a:cubicBezTo>
                <a:cubicBezTo>
                  <a:pt x="239" y="81"/>
                  <a:pt x="237" y="74"/>
                  <a:pt x="237" y="64"/>
                </a:cubicBezTo>
                <a:cubicBezTo>
                  <a:pt x="237" y="53"/>
                  <a:pt x="240" y="45"/>
                  <a:pt x="246" y="39"/>
                </a:cubicBezTo>
                <a:cubicBezTo>
                  <a:pt x="252" y="33"/>
                  <a:pt x="260" y="30"/>
                  <a:pt x="270" y="30"/>
                </a:cubicBezTo>
                <a:cubicBezTo>
                  <a:pt x="280" y="30"/>
                  <a:pt x="287" y="33"/>
                  <a:pt x="293" y="39"/>
                </a:cubicBezTo>
                <a:moveTo>
                  <a:pt x="216" y="35"/>
                </a:moveTo>
                <a:cubicBezTo>
                  <a:pt x="213" y="37"/>
                  <a:pt x="211" y="40"/>
                  <a:pt x="210" y="45"/>
                </a:cubicBezTo>
                <a:cubicBezTo>
                  <a:pt x="210" y="45"/>
                  <a:pt x="210" y="45"/>
                  <a:pt x="210" y="45"/>
                </a:cubicBezTo>
                <a:cubicBezTo>
                  <a:pt x="210" y="32"/>
                  <a:pt x="210" y="32"/>
                  <a:pt x="210" y="32"/>
                </a:cubicBezTo>
                <a:cubicBezTo>
                  <a:pt x="195" y="32"/>
                  <a:pt x="195" y="32"/>
                  <a:pt x="195" y="32"/>
                </a:cubicBezTo>
                <a:cubicBezTo>
                  <a:pt x="195" y="95"/>
                  <a:pt x="195" y="95"/>
                  <a:pt x="195" y="95"/>
                </a:cubicBezTo>
                <a:cubicBezTo>
                  <a:pt x="210" y="95"/>
                  <a:pt x="210" y="95"/>
                  <a:pt x="210" y="95"/>
                </a:cubicBezTo>
                <a:cubicBezTo>
                  <a:pt x="210" y="65"/>
                  <a:pt x="210" y="65"/>
                  <a:pt x="210" y="65"/>
                </a:cubicBezTo>
                <a:cubicBezTo>
                  <a:pt x="210" y="58"/>
                  <a:pt x="211" y="53"/>
                  <a:pt x="214" y="49"/>
                </a:cubicBezTo>
                <a:cubicBezTo>
                  <a:pt x="217" y="45"/>
                  <a:pt x="220" y="43"/>
                  <a:pt x="224" y="43"/>
                </a:cubicBezTo>
                <a:cubicBezTo>
                  <a:pt x="227" y="43"/>
                  <a:pt x="230" y="44"/>
                  <a:pt x="232" y="45"/>
                </a:cubicBezTo>
                <a:cubicBezTo>
                  <a:pt x="232" y="32"/>
                  <a:pt x="232" y="32"/>
                  <a:pt x="232" y="32"/>
                </a:cubicBezTo>
                <a:cubicBezTo>
                  <a:pt x="230" y="31"/>
                  <a:pt x="228" y="31"/>
                  <a:pt x="226" y="31"/>
                </a:cubicBezTo>
                <a:cubicBezTo>
                  <a:pt x="222" y="31"/>
                  <a:pt x="219" y="32"/>
                  <a:pt x="216" y="35"/>
                </a:cubicBezTo>
                <a:moveTo>
                  <a:pt x="143" y="40"/>
                </a:moveTo>
                <a:cubicBezTo>
                  <a:pt x="137" y="46"/>
                  <a:pt x="133" y="54"/>
                  <a:pt x="133" y="65"/>
                </a:cubicBezTo>
                <a:cubicBezTo>
                  <a:pt x="133" y="74"/>
                  <a:pt x="136" y="82"/>
                  <a:pt x="142" y="87"/>
                </a:cubicBezTo>
                <a:cubicBezTo>
                  <a:pt x="148" y="93"/>
                  <a:pt x="155" y="96"/>
                  <a:pt x="165" y="96"/>
                </a:cubicBezTo>
                <a:cubicBezTo>
                  <a:pt x="171" y="96"/>
                  <a:pt x="177" y="95"/>
                  <a:pt x="182" y="92"/>
                </a:cubicBezTo>
                <a:cubicBezTo>
                  <a:pt x="182" y="79"/>
                  <a:pt x="182" y="79"/>
                  <a:pt x="182" y="79"/>
                </a:cubicBezTo>
                <a:cubicBezTo>
                  <a:pt x="178" y="83"/>
                  <a:pt x="173" y="85"/>
                  <a:pt x="168" y="85"/>
                </a:cubicBezTo>
                <a:cubicBezTo>
                  <a:pt x="162" y="85"/>
                  <a:pt x="157" y="83"/>
                  <a:pt x="153" y="79"/>
                </a:cubicBezTo>
                <a:cubicBezTo>
                  <a:pt x="150" y="75"/>
                  <a:pt x="148" y="70"/>
                  <a:pt x="148" y="64"/>
                </a:cubicBezTo>
                <a:cubicBezTo>
                  <a:pt x="148" y="57"/>
                  <a:pt x="150" y="52"/>
                  <a:pt x="154" y="48"/>
                </a:cubicBezTo>
                <a:cubicBezTo>
                  <a:pt x="158" y="44"/>
                  <a:pt x="162" y="42"/>
                  <a:pt x="168" y="42"/>
                </a:cubicBezTo>
                <a:cubicBezTo>
                  <a:pt x="173" y="42"/>
                  <a:pt x="178" y="43"/>
                  <a:pt x="182" y="47"/>
                </a:cubicBezTo>
                <a:cubicBezTo>
                  <a:pt x="182" y="33"/>
                  <a:pt x="182" y="33"/>
                  <a:pt x="182" y="33"/>
                </a:cubicBezTo>
                <a:cubicBezTo>
                  <a:pt x="178" y="31"/>
                  <a:pt x="173" y="30"/>
                  <a:pt x="167" y="30"/>
                </a:cubicBezTo>
                <a:cubicBezTo>
                  <a:pt x="157" y="30"/>
                  <a:pt x="149" y="34"/>
                  <a:pt x="143" y="40"/>
                </a:cubicBezTo>
                <a:moveTo>
                  <a:pt x="108" y="95"/>
                </a:moveTo>
                <a:cubicBezTo>
                  <a:pt x="123" y="95"/>
                  <a:pt x="123" y="95"/>
                  <a:pt x="123" y="95"/>
                </a:cubicBezTo>
                <a:cubicBezTo>
                  <a:pt x="123" y="32"/>
                  <a:pt x="123" y="32"/>
                  <a:pt x="123" y="32"/>
                </a:cubicBezTo>
                <a:cubicBezTo>
                  <a:pt x="108" y="32"/>
                  <a:pt x="108" y="32"/>
                  <a:pt x="108" y="32"/>
                </a:cubicBezTo>
                <a:lnTo>
                  <a:pt x="108" y="95"/>
                </a:lnTo>
                <a:close/>
                <a:moveTo>
                  <a:pt x="116" y="3"/>
                </a:moveTo>
                <a:cubicBezTo>
                  <a:pt x="113" y="3"/>
                  <a:pt x="111" y="3"/>
                  <a:pt x="110" y="5"/>
                </a:cubicBezTo>
                <a:cubicBezTo>
                  <a:pt x="108" y="7"/>
                  <a:pt x="107" y="8"/>
                  <a:pt x="107" y="11"/>
                </a:cubicBezTo>
                <a:cubicBezTo>
                  <a:pt x="107" y="13"/>
                  <a:pt x="108" y="15"/>
                  <a:pt x="110" y="17"/>
                </a:cubicBezTo>
                <a:cubicBezTo>
                  <a:pt x="111" y="18"/>
                  <a:pt x="113" y="19"/>
                  <a:pt x="116" y="19"/>
                </a:cubicBezTo>
                <a:cubicBezTo>
                  <a:pt x="118" y="19"/>
                  <a:pt x="120" y="18"/>
                  <a:pt x="122" y="16"/>
                </a:cubicBezTo>
                <a:cubicBezTo>
                  <a:pt x="123" y="15"/>
                  <a:pt x="124" y="13"/>
                  <a:pt x="124" y="11"/>
                </a:cubicBezTo>
                <a:cubicBezTo>
                  <a:pt x="124" y="8"/>
                  <a:pt x="123" y="7"/>
                  <a:pt x="122" y="5"/>
                </a:cubicBezTo>
                <a:cubicBezTo>
                  <a:pt x="120" y="3"/>
                  <a:pt x="118" y="3"/>
                  <a:pt x="116" y="3"/>
                </a:cubicBezTo>
                <a:moveTo>
                  <a:pt x="75" y="7"/>
                </a:moveTo>
                <a:cubicBezTo>
                  <a:pt x="95" y="7"/>
                  <a:pt x="95" y="7"/>
                  <a:pt x="95" y="7"/>
                </a:cubicBezTo>
                <a:cubicBezTo>
                  <a:pt x="95" y="95"/>
                  <a:pt x="95" y="95"/>
                  <a:pt x="95" y="95"/>
                </a:cubicBezTo>
                <a:cubicBezTo>
                  <a:pt x="80" y="95"/>
                  <a:pt x="80" y="95"/>
                  <a:pt x="80" y="95"/>
                </a:cubicBezTo>
                <a:cubicBezTo>
                  <a:pt x="80" y="38"/>
                  <a:pt x="80" y="38"/>
                  <a:pt x="80" y="38"/>
                </a:cubicBezTo>
                <a:cubicBezTo>
                  <a:pt x="80" y="33"/>
                  <a:pt x="80" y="27"/>
                  <a:pt x="81" y="21"/>
                </a:cubicBezTo>
                <a:cubicBezTo>
                  <a:pt x="81" y="21"/>
                  <a:pt x="81" y="21"/>
                  <a:pt x="81" y="21"/>
                </a:cubicBezTo>
                <a:cubicBezTo>
                  <a:pt x="80" y="25"/>
                  <a:pt x="79" y="27"/>
                  <a:pt x="78" y="29"/>
                </a:cubicBezTo>
                <a:cubicBezTo>
                  <a:pt x="52" y="95"/>
                  <a:pt x="52" y="95"/>
                  <a:pt x="52" y="95"/>
                </a:cubicBezTo>
                <a:cubicBezTo>
                  <a:pt x="42" y="95"/>
                  <a:pt x="42" y="95"/>
                  <a:pt x="42" y="95"/>
                </a:cubicBezTo>
                <a:cubicBezTo>
                  <a:pt x="16" y="29"/>
                  <a:pt x="16" y="29"/>
                  <a:pt x="16" y="29"/>
                </a:cubicBezTo>
                <a:cubicBezTo>
                  <a:pt x="15" y="28"/>
                  <a:pt x="14" y="25"/>
                  <a:pt x="14" y="21"/>
                </a:cubicBezTo>
                <a:cubicBezTo>
                  <a:pt x="13" y="21"/>
                  <a:pt x="13" y="21"/>
                  <a:pt x="13" y="21"/>
                </a:cubicBezTo>
                <a:cubicBezTo>
                  <a:pt x="14" y="24"/>
                  <a:pt x="14" y="30"/>
                  <a:pt x="14" y="38"/>
                </a:cubicBezTo>
                <a:cubicBezTo>
                  <a:pt x="14" y="95"/>
                  <a:pt x="14" y="95"/>
                  <a:pt x="14" y="95"/>
                </a:cubicBezTo>
                <a:cubicBezTo>
                  <a:pt x="0" y="95"/>
                  <a:pt x="0" y="95"/>
                  <a:pt x="0" y="95"/>
                </a:cubicBezTo>
                <a:cubicBezTo>
                  <a:pt x="0" y="7"/>
                  <a:pt x="0" y="7"/>
                  <a:pt x="0" y="7"/>
                </a:cubicBezTo>
                <a:cubicBezTo>
                  <a:pt x="21" y="7"/>
                  <a:pt x="21" y="7"/>
                  <a:pt x="21" y="7"/>
                </a:cubicBezTo>
                <a:cubicBezTo>
                  <a:pt x="44" y="65"/>
                  <a:pt x="44" y="65"/>
                  <a:pt x="44" y="65"/>
                </a:cubicBezTo>
                <a:cubicBezTo>
                  <a:pt x="46" y="70"/>
                  <a:pt x="47" y="73"/>
                  <a:pt x="47" y="75"/>
                </a:cubicBezTo>
                <a:cubicBezTo>
                  <a:pt x="48" y="75"/>
                  <a:pt x="48" y="75"/>
                  <a:pt x="48" y="75"/>
                </a:cubicBezTo>
                <a:cubicBezTo>
                  <a:pt x="49" y="71"/>
                  <a:pt x="50" y="67"/>
                  <a:pt x="51" y="65"/>
                </a:cubicBezTo>
                <a:lnTo>
                  <a:pt x="75"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Rectangle 13">
            <a:extLst>
              <a:ext uri="{FF2B5EF4-FFF2-40B4-BE49-F238E27FC236}">
                <a16:creationId xmlns:a16="http://schemas.microsoft.com/office/drawing/2014/main" id="{9CC73F7E-519C-4D23-B871-7FD985D67D4D}"/>
              </a:ext>
            </a:extLst>
          </p:cNvPr>
          <p:cNvSpPr/>
          <p:nvPr userDrawn="1"/>
        </p:nvSpPr>
        <p:spPr>
          <a:xfrm>
            <a:off x="584200" y="3977148"/>
            <a:ext cx="3550972" cy="307777"/>
          </a:xfrm>
          <a:prstGeom prst="rect">
            <a:avLst/>
          </a:prstGeom>
        </p:spPr>
        <p:txBody>
          <a:bodyPr wrap="none" lIns="0" tIns="0" rIns="0" bIns="0">
            <a:spAutoFit/>
          </a:body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gradFill>
                  <a:gsLst>
                    <a:gs pos="1250">
                      <a:srgbClr val="FFFFFF"/>
                    </a:gs>
                    <a:gs pos="100000">
                      <a:srgbClr val="FFFFFF"/>
                    </a:gs>
                  </a:gsLst>
                  <a:lin ang="5400000" scaled="0"/>
                </a:gradFill>
                <a:effectLst/>
                <a:uLnTx/>
                <a:uFillTx/>
                <a:latin typeface="+mn-lt"/>
                <a:ea typeface="+mn-ea"/>
                <a:cs typeface="Segoe UI Semilight" panose="020B0402040204020203" pitchFamily="34" charset="0"/>
              </a:rPr>
              <a:t>May 7–9, 2018   //   Seattle, WA</a:t>
            </a:r>
          </a:p>
        </p:txBody>
      </p:sp>
      <p:pic>
        <p:nvPicPr>
          <p:cNvPr id="6" name="Picture 5">
            <a:extLst>
              <a:ext uri="{FF2B5EF4-FFF2-40B4-BE49-F238E27FC236}">
                <a16:creationId xmlns:a16="http://schemas.microsoft.com/office/drawing/2014/main" id="{E700149D-DBA5-49F4-9EA0-6801AFB758D3}"/>
              </a:ext>
            </a:extLst>
          </p:cNvPr>
          <p:cNvPicPr>
            <a:picLocks noChangeAspect="1"/>
          </p:cNvPicPr>
          <p:nvPr userDrawn="1"/>
        </p:nvPicPr>
        <p:blipFill rotWithShape="1">
          <a:blip r:embed="rId3"/>
          <a:srcRect t="111" r="20173" b="58603"/>
          <a:stretch/>
        </p:blipFill>
        <p:spPr>
          <a:xfrm>
            <a:off x="2255245" y="0"/>
            <a:ext cx="9936755" cy="6858000"/>
          </a:xfrm>
          <a:prstGeom prst="rect">
            <a:avLst/>
          </a:prstGeom>
        </p:spPr>
      </p:pic>
    </p:spTree>
    <p:extLst>
      <p:ext uri="{BB962C8B-B14F-4D97-AF65-F5344CB8AC3E}">
        <p14:creationId xmlns:p14="http://schemas.microsoft.com/office/powerpoint/2010/main" val="28129954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175400167"/>
      </p:ext>
    </p:extLst>
  </p:cSld>
  <p:clrMapOvr>
    <a:masterClrMapping/>
  </p:clrMapOvr>
  <p:transition>
    <p:fade/>
  </p:transition>
  <p:hf sldNum="0" hdr="0" ftr="0" dt="0"/>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6675120" cy="553998"/>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Presentation title here</a:t>
            </a:r>
          </a:p>
        </p:txBody>
      </p:sp>
      <p:sp>
        <p:nvSpPr>
          <p:cNvPr id="5" name="Text Placeholder 4"/>
          <p:cNvSpPr>
            <a:spLocks noGrp="1"/>
          </p:cNvSpPr>
          <p:nvPr>
            <p:ph type="body" sz="quarter" idx="12" hasCustomPrompt="1"/>
          </p:nvPr>
        </p:nvSpPr>
        <p:spPr>
          <a:xfrm>
            <a:off x="584200" y="3962400"/>
            <a:ext cx="667512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a:t>
            </a:r>
          </a:p>
        </p:txBody>
      </p:sp>
      <p:pic>
        <p:nvPicPr>
          <p:cNvPr id="6" name="Picture 5">
            <a:extLst>
              <a:ext uri="{FF2B5EF4-FFF2-40B4-BE49-F238E27FC236}">
                <a16:creationId xmlns:a16="http://schemas.microsoft.com/office/drawing/2014/main" id="{AA020681-E031-438A-87F4-3EF4E311C2C5}"/>
              </a:ext>
            </a:extLst>
          </p:cNvPr>
          <p:cNvPicPr>
            <a:picLocks noChangeAspect="1"/>
          </p:cNvPicPr>
          <p:nvPr userDrawn="1"/>
        </p:nvPicPr>
        <p:blipFill rotWithShape="1">
          <a:blip r:embed="rId3"/>
          <a:srcRect t="16745" r="7128" b="16745"/>
          <a:stretch/>
        </p:blipFill>
        <p:spPr>
          <a:xfrm>
            <a:off x="4920482" y="0"/>
            <a:ext cx="7176267" cy="6858000"/>
          </a:xfrm>
          <a:prstGeom prst="rect">
            <a:avLst/>
          </a:prstGeom>
        </p:spPr>
      </p:pic>
      <p:sp>
        <p:nvSpPr>
          <p:cNvPr id="3" name="Text Placeholder 2">
            <a:extLst>
              <a:ext uri="{FF2B5EF4-FFF2-40B4-BE49-F238E27FC236}">
                <a16:creationId xmlns:a16="http://schemas.microsoft.com/office/drawing/2014/main" id="{0075DB46-DA06-45E4-B8E6-78FFA7D835C2}"/>
              </a:ext>
            </a:extLst>
          </p:cNvPr>
          <p:cNvSpPr>
            <a:spLocks noGrp="1"/>
          </p:cNvSpPr>
          <p:nvPr>
            <p:ph type="body" sz="quarter" idx="13" hasCustomPrompt="1"/>
          </p:nvPr>
        </p:nvSpPr>
        <p:spPr>
          <a:xfrm>
            <a:off x="8591723" y="5961261"/>
            <a:ext cx="3017520" cy="307777"/>
          </a:xfrm>
        </p:spPr>
        <p:txBody>
          <a:bodyPr anchor="b"/>
          <a:lstStyle>
            <a:lvl1pPr marL="0" indent="0" algn="r">
              <a:buFont typeface="Arial" panose="020B0604020202020204" pitchFamily="34" charset="0"/>
              <a:buNone/>
              <a:defRPr sz="2000">
                <a:latin typeface="+mn-lt"/>
              </a:defRPr>
            </a:lvl1pPr>
            <a:lvl2pPr marL="228600" indent="0">
              <a:buNone/>
              <a:defRPr/>
            </a:lvl2pPr>
          </a:lstStyle>
          <a:p>
            <a:pPr lvl="0"/>
            <a:r>
              <a:rPr lang="en-US"/>
              <a:t>Session code here</a:t>
            </a:r>
          </a:p>
        </p:txBody>
      </p:sp>
    </p:spTree>
    <p:extLst>
      <p:ext uri="{BB962C8B-B14F-4D97-AF65-F5344CB8AC3E}">
        <p14:creationId xmlns:p14="http://schemas.microsoft.com/office/powerpoint/2010/main" val="28619054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02233820"/>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37751409"/>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35019039"/>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80611527"/>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08933533"/>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4013214"/>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Small title - half page (whit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213163726"/>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Small title - half page (dark)">
    <p:bg>
      <p:bgRef idx="1001">
        <a:schemeClr val="bg1"/>
      </p:bgRef>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095960240"/>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972547592"/>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slideLayout" Target="../slideLayouts/slideLayout40.xml"/><Relationship Id="rId18" Type="http://schemas.openxmlformats.org/officeDocument/2006/relationships/slideLayout" Target="../slideLayouts/slideLayout45.xml"/><Relationship Id="rId26" Type="http://schemas.openxmlformats.org/officeDocument/2006/relationships/slideLayout" Target="../slideLayouts/slideLayout53.xml"/><Relationship Id="rId3" Type="http://schemas.openxmlformats.org/officeDocument/2006/relationships/slideLayout" Target="../slideLayouts/slideLayout30.xml"/><Relationship Id="rId21" Type="http://schemas.openxmlformats.org/officeDocument/2006/relationships/slideLayout" Target="../slideLayouts/slideLayout48.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17" Type="http://schemas.openxmlformats.org/officeDocument/2006/relationships/slideLayout" Target="../slideLayouts/slideLayout44.xml"/><Relationship Id="rId25" Type="http://schemas.openxmlformats.org/officeDocument/2006/relationships/slideLayout" Target="../slideLayouts/slideLayout52.xml"/><Relationship Id="rId2" Type="http://schemas.openxmlformats.org/officeDocument/2006/relationships/slideLayout" Target="../slideLayouts/slideLayout29.xml"/><Relationship Id="rId16" Type="http://schemas.openxmlformats.org/officeDocument/2006/relationships/slideLayout" Target="../slideLayouts/slideLayout43.xml"/><Relationship Id="rId20" Type="http://schemas.openxmlformats.org/officeDocument/2006/relationships/slideLayout" Target="../slideLayouts/slideLayout47.xml"/><Relationship Id="rId29" Type="http://schemas.openxmlformats.org/officeDocument/2006/relationships/theme" Target="../theme/theme2.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24" Type="http://schemas.openxmlformats.org/officeDocument/2006/relationships/slideLayout" Target="../slideLayouts/slideLayout51.xml"/><Relationship Id="rId5" Type="http://schemas.openxmlformats.org/officeDocument/2006/relationships/slideLayout" Target="../slideLayouts/slideLayout32.xml"/><Relationship Id="rId15" Type="http://schemas.openxmlformats.org/officeDocument/2006/relationships/slideLayout" Target="../slideLayouts/slideLayout42.xml"/><Relationship Id="rId23" Type="http://schemas.openxmlformats.org/officeDocument/2006/relationships/slideLayout" Target="../slideLayouts/slideLayout50.xml"/><Relationship Id="rId28" Type="http://schemas.openxmlformats.org/officeDocument/2006/relationships/slideLayout" Target="../slideLayouts/slideLayout55.xml"/><Relationship Id="rId10" Type="http://schemas.openxmlformats.org/officeDocument/2006/relationships/slideLayout" Target="../slideLayouts/slideLayout37.xml"/><Relationship Id="rId19" Type="http://schemas.openxmlformats.org/officeDocument/2006/relationships/slideLayout" Target="../slideLayouts/slideLayout46.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slideLayout" Target="../slideLayouts/slideLayout41.xml"/><Relationship Id="rId22" Type="http://schemas.openxmlformats.org/officeDocument/2006/relationships/slideLayout" Target="../slideLayouts/slideLayout49.xml"/><Relationship Id="rId27" Type="http://schemas.openxmlformats.org/officeDocument/2006/relationships/slideLayout" Target="../slideLayouts/slideLayout54.xml"/><Relationship Id="rId30" Type="http://schemas.openxmlformats.org/officeDocument/2006/relationships/image" Target="../media/image1.emf"/></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3.xml"/><Relationship Id="rId13" Type="http://schemas.openxmlformats.org/officeDocument/2006/relationships/slideLayout" Target="../slideLayouts/slideLayout68.xml"/><Relationship Id="rId18" Type="http://schemas.openxmlformats.org/officeDocument/2006/relationships/slideLayout" Target="../slideLayouts/slideLayout73.xml"/><Relationship Id="rId26" Type="http://schemas.openxmlformats.org/officeDocument/2006/relationships/slideLayout" Target="../slideLayouts/slideLayout81.xml"/><Relationship Id="rId3" Type="http://schemas.openxmlformats.org/officeDocument/2006/relationships/slideLayout" Target="../slideLayouts/slideLayout58.xml"/><Relationship Id="rId21" Type="http://schemas.openxmlformats.org/officeDocument/2006/relationships/slideLayout" Target="../slideLayouts/slideLayout76.xml"/><Relationship Id="rId34" Type="http://schemas.openxmlformats.org/officeDocument/2006/relationships/theme" Target="../theme/theme3.xml"/><Relationship Id="rId7" Type="http://schemas.openxmlformats.org/officeDocument/2006/relationships/slideLayout" Target="../slideLayouts/slideLayout62.xml"/><Relationship Id="rId12" Type="http://schemas.openxmlformats.org/officeDocument/2006/relationships/slideLayout" Target="../slideLayouts/slideLayout67.xml"/><Relationship Id="rId17" Type="http://schemas.openxmlformats.org/officeDocument/2006/relationships/slideLayout" Target="../slideLayouts/slideLayout72.xml"/><Relationship Id="rId25" Type="http://schemas.openxmlformats.org/officeDocument/2006/relationships/slideLayout" Target="../slideLayouts/slideLayout80.xml"/><Relationship Id="rId33" Type="http://schemas.openxmlformats.org/officeDocument/2006/relationships/slideLayout" Target="../slideLayouts/slideLayout88.xml"/><Relationship Id="rId2" Type="http://schemas.openxmlformats.org/officeDocument/2006/relationships/slideLayout" Target="../slideLayouts/slideLayout57.xml"/><Relationship Id="rId16" Type="http://schemas.openxmlformats.org/officeDocument/2006/relationships/slideLayout" Target="../slideLayouts/slideLayout71.xml"/><Relationship Id="rId20" Type="http://schemas.openxmlformats.org/officeDocument/2006/relationships/slideLayout" Target="../slideLayouts/slideLayout75.xml"/><Relationship Id="rId29" Type="http://schemas.openxmlformats.org/officeDocument/2006/relationships/slideLayout" Target="../slideLayouts/slideLayout84.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24" Type="http://schemas.openxmlformats.org/officeDocument/2006/relationships/slideLayout" Target="../slideLayouts/slideLayout79.xml"/><Relationship Id="rId32" Type="http://schemas.openxmlformats.org/officeDocument/2006/relationships/slideLayout" Target="../slideLayouts/slideLayout87.xml"/><Relationship Id="rId5" Type="http://schemas.openxmlformats.org/officeDocument/2006/relationships/slideLayout" Target="../slideLayouts/slideLayout60.xml"/><Relationship Id="rId15" Type="http://schemas.openxmlformats.org/officeDocument/2006/relationships/slideLayout" Target="../slideLayouts/slideLayout70.xml"/><Relationship Id="rId23" Type="http://schemas.openxmlformats.org/officeDocument/2006/relationships/slideLayout" Target="../slideLayouts/slideLayout78.xml"/><Relationship Id="rId28" Type="http://schemas.openxmlformats.org/officeDocument/2006/relationships/slideLayout" Target="../slideLayouts/slideLayout83.xml"/><Relationship Id="rId10" Type="http://schemas.openxmlformats.org/officeDocument/2006/relationships/slideLayout" Target="../slideLayouts/slideLayout65.xml"/><Relationship Id="rId19" Type="http://schemas.openxmlformats.org/officeDocument/2006/relationships/slideLayout" Target="../slideLayouts/slideLayout74.xml"/><Relationship Id="rId31" Type="http://schemas.openxmlformats.org/officeDocument/2006/relationships/slideLayout" Target="../slideLayouts/slideLayout86.xml"/><Relationship Id="rId4" Type="http://schemas.openxmlformats.org/officeDocument/2006/relationships/slideLayout" Target="../slideLayouts/slideLayout59.xml"/><Relationship Id="rId9" Type="http://schemas.openxmlformats.org/officeDocument/2006/relationships/slideLayout" Target="../slideLayouts/slideLayout64.xml"/><Relationship Id="rId14" Type="http://schemas.openxmlformats.org/officeDocument/2006/relationships/slideLayout" Target="../slideLayouts/slideLayout69.xml"/><Relationship Id="rId22" Type="http://schemas.openxmlformats.org/officeDocument/2006/relationships/slideLayout" Target="../slideLayouts/slideLayout77.xml"/><Relationship Id="rId27" Type="http://schemas.openxmlformats.org/officeDocument/2006/relationships/slideLayout" Target="../slideLayouts/slideLayout82.xml"/><Relationship Id="rId30" Type="http://schemas.openxmlformats.org/officeDocument/2006/relationships/slideLayout" Target="../slideLayouts/slideLayout85.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96.xml"/><Relationship Id="rId13" Type="http://schemas.openxmlformats.org/officeDocument/2006/relationships/slideLayout" Target="../slideLayouts/slideLayout101.xml"/><Relationship Id="rId18" Type="http://schemas.openxmlformats.org/officeDocument/2006/relationships/slideLayout" Target="../slideLayouts/slideLayout106.xml"/><Relationship Id="rId26" Type="http://schemas.openxmlformats.org/officeDocument/2006/relationships/slideLayout" Target="../slideLayouts/slideLayout114.xml"/><Relationship Id="rId3" Type="http://schemas.openxmlformats.org/officeDocument/2006/relationships/slideLayout" Target="../slideLayouts/slideLayout91.xml"/><Relationship Id="rId21" Type="http://schemas.openxmlformats.org/officeDocument/2006/relationships/slideLayout" Target="../slideLayouts/slideLayout109.xml"/><Relationship Id="rId34" Type="http://schemas.openxmlformats.org/officeDocument/2006/relationships/theme" Target="../theme/theme4.xml"/><Relationship Id="rId7" Type="http://schemas.openxmlformats.org/officeDocument/2006/relationships/slideLayout" Target="../slideLayouts/slideLayout95.xml"/><Relationship Id="rId12" Type="http://schemas.openxmlformats.org/officeDocument/2006/relationships/slideLayout" Target="../slideLayouts/slideLayout100.xml"/><Relationship Id="rId17" Type="http://schemas.openxmlformats.org/officeDocument/2006/relationships/slideLayout" Target="../slideLayouts/slideLayout105.xml"/><Relationship Id="rId25" Type="http://schemas.openxmlformats.org/officeDocument/2006/relationships/slideLayout" Target="../slideLayouts/slideLayout113.xml"/><Relationship Id="rId33" Type="http://schemas.openxmlformats.org/officeDocument/2006/relationships/slideLayout" Target="../slideLayouts/slideLayout121.xml"/><Relationship Id="rId2" Type="http://schemas.openxmlformats.org/officeDocument/2006/relationships/slideLayout" Target="../slideLayouts/slideLayout90.xml"/><Relationship Id="rId16" Type="http://schemas.openxmlformats.org/officeDocument/2006/relationships/slideLayout" Target="../slideLayouts/slideLayout104.xml"/><Relationship Id="rId20" Type="http://schemas.openxmlformats.org/officeDocument/2006/relationships/slideLayout" Target="../slideLayouts/slideLayout108.xml"/><Relationship Id="rId29" Type="http://schemas.openxmlformats.org/officeDocument/2006/relationships/slideLayout" Target="../slideLayouts/slideLayout117.xml"/><Relationship Id="rId1" Type="http://schemas.openxmlformats.org/officeDocument/2006/relationships/slideLayout" Target="../slideLayouts/slideLayout89.xml"/><Relationship Id="rId6" Type="http://schemas.openxmlformats.org/officeDocument/2006/relationships/slideLayout" Target="../slideLayouts/slideLayout94.xml"/><Relationship Id="rId11" Type="http://schemas.openxmlformats.org/officeDocument/2006/relationships/slideLayout" Target="../slideLayouts/slideLayout99.xml"/><Relationship Id="rId24" Type="http://schemas.openxmlformats.org/officeDocument/2006/relationships/slideLayout" Target="../slideLayouts/slideLayout112.xml"/><Relationship Id="rId32" Type="http://schemas.openxmlformats.org/officeDocument/2006/relationships/slideLayout" Target="../slideLayouts/slideLayout120.xml"/><Relationship Id="rId5" Type="http://schemas.openxmlformats.org/officeDocument/2006/relationships/slideLayout" Target="../slideLayouts/slideLayout93.xml"/><Relationship Id="rId15" Type="http://schemas.openxmlformats.org/officeDocument/2006/relationships/slideLayout" Target="../slideLayouts/slideLayout103.xml"/><Relationship Id="rId23" Type="http://schemas.openxmlformats.org/officeDocument/2006/relationships/slideLayout" Target="../slideLayouts/slideLayout111.xml"/><Relationship Id="rId28" Type="http://schemas.openxmlformats.org/officeDocument/2006/relationships/slideLayout" Target="../slideLayouts/slideLayout116.xml"/><Relationship Id="rId10" Type="http://schemas.openxmlformats.org/officeDocument/2006/relationships/slideLayout" Target="../slideLayouts/slideLayout98.xml"/><Relationship Id="rId19" Type="http://schemas.openxmlformats.org/officeDocument/2006/relationships/slideLayout" Target="../slideLayouts/slideLayout107.xml"/><Relationship Id="rId31" Type="http://schemas.openxmlformats.org/officeDocument/2006/relationships/slideLayout" Target="../slideLayouts/slideLayout119.xml"/><Relationship Id="rId4" Type="http://schemas.openxmlformats.org/officeDocument/2006/relationships/slideLayout" Target="../slideLayouts/slideLayout92.xml"/><Relationship Id="rId9" Type="http://schemas.openxmlformats.org/officeDocument/2006/relationships/slideLayout" Target="../slideLayouts/slideLayout97.xml"/><Relationship Id="rId14" Type="http://schemas.openxmlformats.org/officeDocument/2006/relationships/slideLayout" Target="../slideLayouts/slideLayout102.xml"/><Relationship Id="rId22" Type="http://schemas.openxmlformats.org/officeDocument/2006/relationships/slideLayout" Target="../slideLayouts/slideLayout110.xml"/><Relationship Id="rId27" Type="http://schemas.openxmlformats.org/officeDocument/2006/relationships/slideLayout" Target="../slideLayouts/slideLayout115.xml"/><Relationship Id="rId30" Type="http://schemas.openxmlformats.org/officeDocument/2006/relationships/slideLayout" Target="../slideLayouts/slideLayout118.xml"/><Relationship Id="rId35" Type="http://schemas.openxmlformats.org/officeDocument/2006/relationships/image" Target="../media/image1.emf"/></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29.xml"/><Relationship Id="rId13" Type="http://schemas.openxmlformats.org/officeDocument/2006/relationships/slideLayout" Target="../slideLayouts/slideLayout134.xml"/><Relationship Id="rId18" Type="http://schemas.openxmlformats.org/officeDocument/2006/relationships/slideLayout" Target="../slideLayouts/slideLayout139.xml"/><Relationship Id="rId3" Type="http://schemas.openxmlformats.org/officeDocument/2006/relationships/slideLayout" Target="../slideLayouts/slideLayout124.xml"/><Relationship Id="rId21" Type="http://schemas.openxmlformats.org/officeDocument/2006/relationships/slideLayout" Target="../slideLayouts/slideLayout142.xml"/><Relationship Id="rId7" Type="http://schemas.openxmlformats.org/officeDocument/2006/relationships/slideLayout" Target="../slideLayouts/slideLayout128.xml"/><Relationship Id="rId12" Type="http://schemas.openxmlformats.org/officeDocument/2006/relationships/slideLayout" Target="../slideLayouts/slideLayout133.xml"/><Relationship Id="rId17" Type="http://schemas.openxmlformats.org/officeDocument/2006/relationships/slideLayout" Target="../slideLayouts/slideLayout138.xml"/><Relationship Id="rId25" Type="http://schemas.openxmlformats.org/officeDocument/2006/relationships/image" Target="../media/image30.png"/><Relationship Id="rId2" Type="http://schemas.openxmlformats.org/officeDocument/2006/relationships/slideLayout" Target="../slideLayouts/slideLayout123.xml"/><Relationship Id="rId16" Type="http://schemas.openxmlformats.org/officeDocument/2006/relationships/slideLayout" Target="../slideLayouts/slideLayout137.xml"/><Relationship Id="rId20" Type="http://schemas.openxmlformats.org/officeDocument/2006/relationships/slideLayout" Target="../slideLayouts/slideLayout141.xml"/><Relationship Id="rId1" Type="http://schemas.openxmlformats.org/officeDocument/2006/relationships/slideLayout" Target="../slideLayouts/slideLayout122.xml"/><Relationship Id="rId6" Type="http://schemas.openxmlformats.org/officeDocument/2006/relationships/slideLayout" Target="../slideLayouts/slideLayout127.xml"/><Relationship Id="rId11" Type="http://schemas.openxmlformats.org/officeDocument/2006/relationships/slideLayout" Target="../slideLayouts/slideLayout132.xml"/><Relationship Id="rId24" Type="http://schemas.openxmlformats.org/officeDocument/2006/relationships/image" Target="../media/image29.emf"/><Relationship Id="rId5" Type="http://schemas.openxmlformats.org/officeDocument/2006/relationships/slideLayout" Target="../slideLayouts/slideLayout126.xml"/><Relationship Id="rId15" Type="http://schemas.openxmlformats.org/officeDocument/2006/relationships/slideLayout" Target="../slideLayouts/slideLayout136.xml"/><Relationship Id="rId23" Type="http://schemas.openxmlformats.org/officeDocument/2006/relationships/theme" Target="../theme/theme5.xml"/><Relationship Id="rId10" Type="http://schemas.openxmlformats.org/officeDocument/2006/relationships/slideLayout" Target="../slideLayouts/slideLayout131.xml"/><Relationship Id="rId19" Type="http://schemas.openxmlformats.org/officeDocument/2006/relationships/slideLayout" Target="../slideLayouts/slideLayout140.xml"/><Relationship Id="rId4" Type="http://schemas.openxmlformats.org/officeDocument/2006/relationships/slideLayout" Target="../slideLayouts/slideLayout125.xml"/><Relationship Id="rId9" Type="http://schemas.openxmlformats.org/officeDocument/2006/relationships/slideLayout" Target="../slideLayouts/slideLayout130.xml"/><Relationship Id="rId14" Type="http://schemas.openxmlformats.org/officeDocument/2006/relationships/slideLayout" Target="../slideLayouts/slideLayout135.xml"/><Relationship Id="rId22" Type="http://schemas.openxmlformats.org/officeDocument/2006/relationships/slideLayout" Target="../slideLayouts/slideLayout14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51.xml"/><Relationship Id="rId13" Type="http://schemas.openxmlformats.org/officeDocument/2006/relationships/slideLayout" Target="../slideLayouts/slideLayout156.xml"/><Relationship Id="rId18" Type="http://schemas.openxmlformats.org/officeDocument/2006/relationships/slideLayout" Target="../slideLayouts/slideLayout161.xml"/><Relationship Id="rId26" Type="http://schemas.openxmlformats.org/officeDocument/2006/relationships/slideLayout" Target="../slideLayouts/slideLayout169.xml"/><Relationship Id="rId3" Type="http://schemas.openxmlformats.org/officeDocument/2006/relationships/slideLayout" Target="../slideLayouts/slideLayout146.xml"/><Relationship Id="rId21" Type="http://schemas.openxmlformats.org/officeDocument/2006/relationships/slideLayout" Target="../slideLayouts/slideLayout164.xml"/><Relationship Id="rId7" Type="http://schemas.openxmlformats.org/officeDocument/2006/relationships/slideLayout" Target="../slideLayouts/slideLayout150.xml"/><Relationship Id="rId12" Type="http://schemas.openxmlformats.org/officeDocument/2006/relationships/slideLayout" Target="../slideLayouts/slideLayout155.xml"/><Relationship Id="rId17" Type="http://schemas.openxmlformats.org/officeDocument/2006/relationships/slideLayout" Target="../slideLayouts/slideLayout160.xml"/><Relationship Id="rId25" Type="http://schemas.openxmlformats.org/officeDocument/2006/relationships/slideLayout" Target="../slideLayouts/slideLayout168.xml"/><Relationship Id="rId2" Type="http://schemas.openxmlformats.org/officeDocument/2006/relationships/slideLayout" Target="../slideLayouts/slideLayout145.xml"/><Relationship Id="rId16" Type="http://schemas.openxmlformats.org/officeDocument/2006/relationships/slideLayout" Target="../slideLayouts/slideLayout159.xml"/><Relationship Id="rId20" Type="http://schemas.openxmlformats.org/officeDocument/2006/relationships/slideLayout" Target="../slideLayouts/slideLayout163.xml"/><Relationship Id="rId29" Type="http://schemas.openxmlformats.org/officeDocument/2006/relationships/theme" Target="../theme/theme6.xml"/><Relationship Id="rId1" Type="http://schemas.openxmlformats.org/officeDocument/2006/relationships/slideLayout" Target="../slideLayouts/slideLayout144.xml"/><Relationship Id="rId6" Type="http://schemas.openxmlformats.org/officeDocument/2006/relationships/slideLayout" Target="../slideLayouts/slideLayout149.xml"/><Relationship Id="rId11" Type="http://schemas.openxmlformats.org/officeDocument/2006/relationships/slideLayout" Target="../slideLayouts/slideLayout154.xml"/><Relationship Id="rId24" Type="http://schemas.openxmlformats.org/officeDocument/2006/relationships/slideLayout" Target="../slideLayouts/slideLayout167.xml"/><Relationship Id="rId5" Type="http://schemas.openxmlformats.org/officeDocument/2006/relationships/slideLayout" Target="../slideLayouts/slideLayout148.xml"/><Relationship Id="rId15" Type="http://schemas.openxmlformats.org/officeDocument/2006/relationships/slideLayout" Target="../slideLayouts/slideLayout158.xml"/><Relationship Id="rId23" Type="http://schemas.openxmlformats.org/officeDocument/2006/relationships/slideLayout" Target="../slideLayouts/slideLayout166.xml"/><Relationship Id="rId28" Type="http://schemas.openxmlformats.org/officeDocument/2006/relationships/slideLayout" Target="../slideLayouts/slideLayout171.xml"/><Relationship Id="rId10" Type="http://schemas.openxmlformats.org/officeDocument/2006/relationships/slideLayout" Target="../slideLayouts/slideLayout153.xml"/><Relationship Id="rId19" Type="http://schemas.openxmlformats.org/officeDocument/2006/relationships/slideLayout" Target="../slideLayouts/slideLayout162.xml"/><Relationship Id="rId4" Type="http://schemas.openxmlformats.org/officeDocument/2006/relationships/slideLayout" Target="../slideLayouts/slideLayout147.xml"/><Relationship Id="rId9" Type="http://schemas.openxmlformats.org/officeDocument/2006/relationships/slideLayout" Target="../slideLayouts/slideLayout152.xml"/><Relationship Id="rId14" Type="http://schemas.openxmlformats.org/officeDocument/2006/relationships/slideLayout" Target="../slideLayouts/slideLayout157.xml"/><Relationship Id="rId22" Type="http://schemas.openxmlformats.org/officeDocument/2006/relationships/slideLayout" Target="../slideLayouts/slideLayout165.xml"/><Relationship Id="rId27" Type="http://schemas.openxmlformats.org/officeDocument/2006/relationships/slideLayout" Target="../slideLayouts/slideLayout170.xml"/><Relationship Id="rId30" Type="http://schemas.openxmlformats.org/officeDocument/2006/relationships/image" Target="../media/image1.emf"/></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79.xml"/><Relationship Id="rId13" Type="http://schemas.openxmlformats.org/officeDocument/2006/relationships/slideLayout" Target="../slideLayouts/slideLayout184.xml"/><Relationship Id="rId18" Type="http://schemas.openxmlformats.org/officeDocument/2006/relationships/theme" Target="../theme/theme7.xml"/><Relationship Id="rId3" Type="http://schemas.openxmlformats.org/officeDocument/2006/relationships/slideLayout" Target="../slideLayouts/slideLayout174.xml"/><Relationship Id="rId7" Type="http://schemas.openxmlformats.org/officeDocument/2006/relationships/slideLayout" Target="../slideLayouts/slideLayout178.xml"/><Relationship Id="rId12" Type="http://schemas.openxmlformats.org/officeDocument/2006/relationships/slideLayout" Target="../slideLayouts/slideLayout183.xml"/><Relationship Id="rId17" Type="http://schemas.openxmlformats.org/officeDocument/2006/relationships/slideLayout" Target="../slideLayouts/slideLayout188.xml"/><Relationship Id="rId2" Type="http://schemas.openxmlformats.org/officeDocument/2006/relationships/slideLayout" Target="../slideLayouts/slideLayout173.xml"/><Relationship Id="rId16" Type="http://schemas.openxmlformats.org/officeDocument/2006/relationships/slideLayout" Target="../slideLayouts/slideLayout187.xml"/><Relationship Id="rId1" Type="http://schemas.openxmlformats.org/officeDocument/2006/relationships/slideLayout" Target="../slideLayouts/slideLayout172.xml"/><Relationship Id="rId6" Type="http://schemas.openxmlformats.org/officeDocument/2006/relationships/slideLayout" Target="../slideLayouts/slideLayout177.xml"/><Relationship Id="rId11" Type="http://schemas.openxmlformats.org/officeDocument/2006/relationships/slideLayout" Target="../slideLayouts/slideLayout182.xml"/><Relationship Id="rId5" Type="http://schemas.openxmlformats.org/officeDocument/2006/relationships/slideLayout" Target="../slideLayouts/slideLayout176.xml"/><Relationship Id="rId15" Type="http://schemas.openxmlformats.org/officeDocument/2006/relationships/slideLayout" Target="../slideLayouts/slideLayout186.xml"/><Relationship Id="rId10" Type="http://schemas.openxmlformats.org/officeDocument/2006/relationships/slideLayout" Target="../slideLayouts/slideLayout181.xml"/><Relationship Id="rId4" Type="http://schemas.openxmlformats.org/officeDocument/2006/relationships/slideLayout" Target="../slideLayouts/slideLayout175.xml"/><Relationship Id="rId9" Type="http://schemas.openxmlformats.org/officeDocument/2006/relationships/slideLayout" Target="../slideLayouts/slideLayout180.xml"/><Relationship Id="rId14" Type="http://schemas.openxmlformats.org/officeDocument/2006/relationships/slideLayout" Target="../slideLayouts/slideLayout18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p:ph type="body" idx="1"/>
          </p:nvPr>
        </p:nvSpPr>
        <p:spPr>
          <a:xfrm>
            <a:off x="584200" y="1435504"/>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p:nvPicPr>
        <p:blipFill>
          <a:blip r:embed="rId29">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48" name="Title Placeholder 1">
            <a:extLst>
              <a:ext uri="{FF2B5EF4-FFF2-40B4-BE49-F238E27FC236}">
                <a16:creationId xmlns:a16="http://schemas.microsoft.com/office/drawing/2014/main" id="{35A69693-FC46-4DA5-886E-5DE92548490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dirty="0"/>
              <a:t>Click to edit Master title style</a:t>
            </a:r>
          </a:p>
        </p:txBody>
      </p:sp>
      <p:sp>
        <p:nvSpPr>
          <p:cNvPr id="50" name="Text Placeholder 3">
            <a:extLst>
              <a:ext uri="{FF2B5EF4-FFF2-40B4-BE49-F238E27FC236}">
                <a16:creationId xmlns:a16="http://schemas.microsoft.com/office/drawing/2014/main" id="{F0B7E756-18D9-42E9-BD27-BA1C2F63B450}"/>
              </a:ext>
            </a:extLst>
          </p:cNvPr>
          <p:cNvSpPr>
            <a:spLocks noGrp="1"/>
          </p:cNvSpPr>
          <p:nvPr>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1" name="NEW Brand Colors 2018">
            <a:extLst>
              <a:ext uri="{FF2B5EF4-FFF2-40B4-BE49-F238E27FC236}">
                <a16:creationId xmlns:a16="http://schemas.microsoft.com/office/drawing/2014/main" id="{A439F99F-F9A1-46E9-A3E0-E11687C271B8}"/>
              </a:ext>
            </a:extLst>
          </p:cNvPr>
          <p:cNvPicPr>
            <a:picLocks noChangeAspect="1"/>
          </p:cNvPicPr>
          <p:nvPr userDrawn="1"/>
        </p:nvPicPr>
        <p:blipFill>
          <a:blip r:embed="rId29"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52" name="GRID" hidden="1">
            <a:extLst>
              <a:ext uri="{FF2B5EF4-FFF2-40B4-BE49-F238E27FC236}">
                <a16:creationId xmlns:a16="http://schemas.microsoft.com/office/drawing/2014/main" id="{85C7B362-CC82-43FF-BC1A-AA4316056CC4}"/>
              </a:ext>
            </a:extLst>
          </p:cNvPr>
          <p:cNvGrpSpPr/>
          <p:nvPr userDrawn="1"/>
        </p:nvGrpSpPr>
        <p:grpSpPr>
          <a:xfrm>
            <a:off x="0" y="0"/>
            <a:ext cx="12192000" cy="6858000"/>
            <a:chOff x="0" y="0"/>
            <a:chExt cx="12192000" cy="6858000"/>
          </a:xfrm>
        </p:grpSpPr>
        <p:cxnSp>
          <p:nvCxnSpPr>
            <p:cNvPr id="53" name="Straight Connector 52">
              <a:extLst>
                <a:ext uri="{FF2B5EF4-FFF2-40B4-BE49-F238E27FC236}">
                  <a16:creationId xmlns:a16="http://schemas.microsoft.com/office/drawing/2014/main" id="{E073F2E9-DA73-47D5-B6C7-10D9712C2BD3}"/>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1A61C48D-3D17-4DDC-97DA-45B721ED6B5C}"/>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6465FB49-E6AA-4BC8-A9AB-E2F012494D22}"/>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1CBB326C-3D09-469B-966F-8EF99E9DB1DE}"/>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9CFACC82-E7C6-4676-915E-A8F43795EF14}"/>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40695A7C-636B-4C7F-B618-1179A5ECDD4F}"/>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1293AD9E-C7AD-4806-BC07-0966EF0A49D5}"/>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637F3190-3108-4912-AD9E-521350946EA8}"/>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711E09F6-7B68-4414-89AB-B06A6DCD9DD4}"/>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AECEB478-AD62-47A7-B4E0-4AB6F199D6CE}"/>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5D2C56BE-05F0-48FF-B1C8-E716AF8DAE6F}"/>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99AA2E78-88AC-4987-B7BA-37D2B51D91C3}"/>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1F44B0D1-4530-4247-906A-C5C73D823A5E}"/>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D1977E18-5376-44A9-B0DC-D27DE010AE4C}"/>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B07056BA-A87E-457F-B316-823E17E778F1}"/>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F1A77586-9194-46B6-AA76-9411C52B8D67}"/>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6BB7ABBC-1AC7-4700-AE9C-B27A8EEA498F}"/>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64074797-3E62-4EDC-93C4-8547E88080AC}"/>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B0CD417A-5DF4-46C4-9076-EF86F3D20B76}"/>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845DA96E-B08F-4008-9A9F-8CE049DBDDE1}"/>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5EBA6607-E0D3-4034-9483-986CCF9A2E66}"/>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7868C779-A9CA-4E35-93AD-402F401E7EE1}"/>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D21FD723-F354-4734-A11A-94E0F0866132}"/>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4863E0C2-7199-4CE1-B32D-DAC4D7E0B61F}"/>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5F9A5A47-3C05-4199-92BF-6D449C009C2F}"/>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C8622747-8970-4295-8DED-C717B161089B}"/>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D240E630-6507-4FC8-9638-1A28573787D8}"/>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2571A153-A1E9-4E31-A3F6-8767CB70C37F}"/>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2B1E918B-2EB6-44CA-8306-5459166A4B3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1DCE8431-749D-4493-8232-827F73629A67}"/>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FE806E09-B41D-4A0C-9C90-CC912C39B4E0}"/>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07C847A5-FBF1-4A5A-AC89-8B1EA1ACF0D9}"/>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466A3C0C-D4C5-40FC-BFDA-260F57E1D8C4}"/>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7BCB88CE-4F31-4CF2-A81C-E98A8226E784}"/>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87" name=".64 square" hidden="1">
            <a:extLst>
              <a:ext uri="{FF2B5EF4-FFF2-40B4-BE49-F238E27FC236}">
                <a16:creationId xmlns:a16="http://schemas.microsoft.com/office/drawing/2014/main" id="{082B6A3F-AE58-4735-95D7-25D8B3C51FE9}"/>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8" name=".32 square" hidden="1">
            <a:extLst>
              <a:ext uri="{FF2B5EF4-FFF2-40B4-BE49-F238E27FC236}">
                <a16:creationId xmlns:a16="http://schemas.microsoft.com/office/drawing/2014/main" id="{8DA3129B-9F86-4170-8E94-4BA3283B9ECA}"/>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61468395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Lst>
  <p:transition>
    <p:fade/>
  </p:transition>
  <p:hf sldNum="0" hdr="0" ftr="0" dt="0"/>
  <p:txStyles>
    <p:titleStyle>
      <a:lvl1pPr algn="l" defTabSz="932563"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0"/>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430137186"/>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 id="2147483700" r:id="rId12"/>
    <p:sldLayoutId id="2147483701" r:id="rId13"/>
    <p:sldLayoutId id="2147483702" r:id="rId14"/>
    <p:sldLayoutId id="2147483703" r:id="rId15"/>
    <p:sldLayoutId id="2147483704" r:id="rId16"/>
    <p:sldLayoutId id="2147483705" r:id="rId17"/>
    <p:sldLayoutId id="2147483706" r:id="rId18"/>
    <p:sldLayoutId id="2147483707" r:id="rId19"/>
    <p:sldLayoutId id="2147483708" r:id="rId20"/>
    <p:sldLayoutId id="2147483709" r:id="rId21"/>
    <p:sldLayoutId id="2147483710" r:id="rId22"/>
    <p:sldLayoutId id="2147483711" r:id="rId23"/>
    <p:sldLayoutId id="2147483712" r:id="rId24"/>
    <p:sldLayoutId id="2147483713" r:id="rId25"/>
    <p:sldLayoutId id="2147483714" r:id="rId26"/>
    <p:sldLayoutId id="2147483715" r:id="rId27"/>
    <p:sldLayoutId id="2147483716" r:id="rId28"/>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0">
          <p15:clr>
            <a:srgbClr val="C35EA4"/>
          </p15:clr>
        </p15:guide>
        <p15:guide id="17" pos="7320">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68">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12" name="Group 11"/>
          <p:cNvGrpSpPr/>
          <p:nvPr userDrawn="1"/>
        </p:nvGrpSpPr>
        <p:grpSpPr>
          <a:xfrm>
            <a:off x="12284341" y="34590"/>
            <a:ext cx="309875" cy="6788823"/>
            <a:chOff x="12519377" y="-15171"/>
            <a:chExt cx="349955" cy="5130095"/>
          </a:xfrm>
        </p:grpSpPr>
        <p:sp>
          <p:nvSpPr>
            <p:cNvPr id="3" name="Rectangle 2"/>
            <p:cNvSpPr/>
            <p:nvPr userDrawn="1"/>
          </p:nvSpPr>
          <p:spPr bwMode="auto">
            <a:xfrm>
              <a:off x="12519377" y="-15171"/>
              <a:ext cx="349955" cy="620889"/>
            </a:xfrm>
            <a:prstGeom prst="rect">
              <a:avLst/>
            </a:prstGeom>
            <a:solidFill>
              <a:schemeClr val="bg1"/>
            </a:solid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Rectangle 4"/>
            <p:cNvSpPr/>
            <p:nvPr userDrawn="1"/>
          </p:nvSpPr>
          <p:spPr bwMode="auto">
            <a:xfrm>
              <a:off x="12519377" y="629001"/>
              <a:ext cx="349955" cy="62088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Rectangle 5"/>
            <p:cNvSpPr/>
            <p:nvPr userDrawn="1"/>
          </p:nvSpPr>
          <p:spPr bwMode="auto">
            <a:xfrm>
              <a:off x="12519377" y="1273173"/>
              <a:ext cx="349955" cy="62088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Rectangle 6"/>
            <p:cNvSpPr/>
            <p:nvPr userDrawn="1"/>
          </p:nvSpPr>
          <p:spPr bwMode="auto">
            <a:xfrm>
              <a:off x="12519377" y="1917345"/>
              <a:ext cx="349955" cy="62088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Rectangle 7"/>
            <p:cNvSpPr/>
            <p:nvPr userDrawn="1"/>
          </p:nvSpPr>
          <p:spPr bwMode="auto">
            <a:xfrm>
              <a:off x="12519377" y="2561517"/>
              <a:ext cx="349955" cy="620889"/>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Rectangle 8"/>
            <p:cNvSpPr/>
            <p:nvPr userDrawn="1"/>
          </p:nvSpPr>
          <p:spPr bwMode="auto">
            <a:xfrm>
              <a:off x="12519377" y="3205689"/>
              <a:ext cx="349955" cy="620889"/>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Rectangle 9"/>
            <p:cNvSpPr/>
            <p:nvPr userDrawn="1"/>
          </p:nvSpPr>
          <p:spPr bwMode="auto">
            <a:xfrm>
              <a:off x="12519377" y="3849861"/>
              <a:ext cx="349955" cy="620889"/>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Rectangle 10"/>
            <p:cNvSpPr/>
            <p:nvPr userDrawn="1"/>
          </p:nvSpPr>
          <p:spPr bwMode="auto">
            <a:xfrm>
              <a:off x="12519377" y="4494035"/>
              <a:ext cx="349955" cy="620889"/>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2858366007"/>
      </p:ext>
    </p:extLst>
  </p:cSld>
  <p:clrMap bg1="lt1" tx1="dk1" bg2="lt2" tx2="dk2" accent1="accent1" accent2="accent2" accent3="accent3" accent4="accent4" accent5="accent5" accent6="accent6" hlink="hlink" folHlink="folHlink"/>
  <p:sldLayoutIdLst>
    <p:sldLayoutId id="2147483718" r:id="rId1"/>
    <p:sldLayoutId id="2147483719" r:id="rId2"/>
    <p:sldLayoutId id="2147483720" r:id="rId3"/>
    <p:sldLayoutId id="2147483721" r:id="rId4"/>
    <p:sldLayoutId id="2147483722" r:id="rId5"/>
    <p:sldLayoutId id="2147483723" r:id="rId6"/>
    <p:sldLayoutId id="2147483724" r:id="rId7"/>
    <p:sldLayoutId id="2147483725" r:id="rId8"/>
    <p:sldLayoutId id="2147483726" r:id="rId9"/>
    <p:sldLayoutId id="2147483727" r:id="rId10"/>
    <p:sldLayoutId id="2147483728" r:id="rId11"/>
    <p:sldLayoutId id="2147483729" r:id="rId12"/>
    <p:sldLayoutId id="2147483730" r:id="rId13"/>
    <p:sldLayoutId id="2147483731" r:id="rId14"/>
    <p:sldLayoutId id="2147483732" r:id="rId15"/>
    <p:sldLayoutId id="2147483733" r:id="rId16"/>
    <p:sldLayoutId id="2147483734" r:id="rId17"/>
    <p:sldLayoutId id="2147483735" r:id="rId18"/>
    <p:sldLayoutId id="2147483736" r:id="rId19"/>
    <p:sldLayoutId id="2147483737" r:id="rId20"/>
    <p:sldLayoutId id="2147483738" r:id="rId21"/>
    <p:sldLayoutId id="2147483739" r:id="rId22"/>
    <p:sldLayoutId id="2147483740" r:id="rId23"/>
    <p:sldLayoutId id="2147483741" r:id="rId24"/>
    <p:sldLayoutId id="2147483742" r:id="rId25"/>
    <p:sldLayoutId id="2147483743" r:id="rId26"/>
    <p:sldLayoutId id="2147483744" r:id="rId27"/>
    <p:sldLayoutId id="2147483745" r:id="rId28"/>
    <p:sldLayoutId id="2147483746" r:id="rId29"/>
    <p:sldLayoutId id="2147483747" r:id="rId30"/>
    <p:sldLayoutId id="2147483748" r:id="rId31"/>
    <p:sldLayoutId id="2147483749" r:id="rId32"/>
    <p:sldLayoutId id="2147483750" r:id="rId33"/>
  </p:sldLayoutIdLst>
  <p:transition>
    <p:fade/>
  </p:transition>
  <p:hf sldNum="0" hdr="0" ftr="0" dt="0"/>
  <p:txStyles>
    <p:titleStyle>
      <a:lvl1pPr algn="l" defTabSz="914367" rtl="0" eaLnBrk="1" latinLnBrk="0" hangingPunct="1">
        <a:lnSpc>
          <a:spcPct val="90000"/>
        </a:lnSpc>
        <a:spcBef>
          <a:spcPct val="0"/>
        </a:spcBef>
        <a:buNone/>
        <a:defRPr lang="en-US" sz="4705" b="0" kern="1200" cap="none" spc="-100" baseline="0" dirty="0" smtClean="0">
          <a:ln w="3175">
            <a:noFill/>
          </a:ln>
          <a:solidFill>
            <a:srgbClr val="3F3F3F"/>
          </a:solidFill>
          <a:effectLst/>
          <a:latin typeface="+mj-lt"/>
          <a:ea typeface="+mn-ea"/>
          <a:cs typeface="Segoe UI Semibold" panose="020B0702040204020203" pitchFamily="34" charset="0"/>
        </a:defRPr>
      </a:lvl1pPr>
    </p:titleStyle>
    <p:body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3921" kern="1200" spc="0" baseline="0">
          <a:gradFill>
            <a:gsLst>
              <a:gs pos="1250">
                <a:schemeClr val="tx2"/>
              </a:gs>
              <a:gs pos="100000">
                <a:schemeClr val="tx1"/>
              </a:gs>
            </a:gsLst>
            <a:lin ang="5400000" scaled="0"/>
          </a:gradFill>
          <a:latin typeface="Segoe UI Light" panose="020B0502040204020203" pitchFamily="34" charset="0"/>
          <a:ea typeface="+mn-ea"/>
          <a:cs typeface="Segoe UI Light" panose="020B0502040204020203" pitchFamily="34" charset="0"/>
        </a:defRPr>
      </a:lvl1pPr>
      <a:lvl2pPr marL="336145"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2353" kern="1200" spc="0" baseline="0">
          <a:gradFill>
            <a:gsLst>
              <a:gs pos="1250">
                <a:schemeClr val="tx2"/>
              </a:gs>
              <a:gs pos="100000">
                <a:schemeClr val="tx1"/>
              </a:gs>
            </a:gsLst>
            <a:lin ang="5400000" scaled="0"/>
          </a:gradFill>
          <a:latin typeface="Segoe UI Semilight" panose="020B0402040204020203" pitchFamily="34" charset="0"/>
          <a:ea typeface="+mn-ea"/>
          <a:cs typeface="Segoe UI Semilight" panose="020B0402040204020203" pitchFamily="34" charset="0"/>
        </a:defRPr>
      </a:lvl2pPr>
      <a:lvl3pPr marL="560241"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chemeClr val="tx2"/>
              </a:gs>
              <a:gs pos="100000">
                <a:schemeClr val="tx1"/>
              </a:gs>
            </a:gsLst>
            <a:lin ang="5400000" scaled="0"/>
          </a:gradFill>
          <a:latin typeface="Segoe UI Semilight" panose="020B0402040204020203" pitchFamily="34" charset="0"/>
          <a:ea typeface="+mn-ea"/>
          <a:cs typeface="Segoe UI Semilight" panose="020B0402040204020203" pitchFamily="34" charset="0"/>
        </a:defRPr>
      </a:lvl3pPr>
      <a:lvl4pPr marL="784338"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2"/>
              </a:gs>
              <a:gs pos="100000">
                <a:schemeClr val="tx1"/>
              </a:gs>
            </a:gsLst>
            <a:lin ang="5400000" scaled="0"/>
          </a:gradFill>
          <a:latin typeface="Segoe UI Semilight" panose="020B0402040204020203" pitchFamily="34" charset="0"/>
          <a:ea typeface="+mn-ea"/>
          <a:cs typeface="Segoe UI Semilight" panose="020B0402040204020203" pitchFamily="34" charset="0"/>
        </a:defRPr>
      </a:lvl4pPr>
      <a:lvl5pPr marL="1008435"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2"/>
              </a:gs>
              <a:gs pos="100000">
                <a:schemeClr val="tx1"/>
              </a:gs>
            </a:gsLst>
            <a:lin ang="5400000" scaled="0"/>
          </a:gradFill>
          <a:latin typeface="Segoe UI Semilight" panose="020B0402040204020203" pitchFamily="34" charset="0"/>
          <a:ea typeface="+mn-ea"/>
          <a:cs typeface="Segoe UI Semilight" panose="020B04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68">
          <p15:clr>
            <a:srgbClr val="5ACBF0"/>
          </p15:clr>
        </p15:guide>
        <p15:guide id="3" pos="672">
          <p15:clr>
            <a:srgbClr val="5ACBF0"/>
          </p15:clr>
        </p15:guide>
        <p15:guide id="4" pos="1248">
          <p15:clr>
            <a:srgbClr val="5ACBF0"/>
          </p15:clr>
        </p15:guide>
        <p15:guide id="5" pos="1824">
          <p15:clr>
            <a:srgbClr val="5ACBF0"/>
          </p15:clr>
        </p15:guide>
        <p15:guide id="6" pos="2400">
          <p15:clr>
            <a:srgbClr val="5ACBF0"/>
          </p15:clr>
        </p15:guide>
        <p15:guide id="7" pos="2976">
          <p15:clr>
            <a:srgbClr val="5ACBF0"/>
          </p15:clr>
        </p15:guide>
        <p15:guide id="8" pos="3552">
          <p15:clr>
            <a:srgbClr val="5ACBF0"/>
          </p15:clr>
        </p15:guide>
        <p15:guide id="9" pos="4128">
          <p15:clr>
            <a:srgbClr val="5ACBF0"/>
          </p15:clr>
        </p15:guide>
        <p15:guide id="10" pos="4704">
          <p15:clr>
            <a:srgbClr val="5ACBF0"/>
          </p15:clr>
        </p15:guide>
        <p15:guide id="11" pos="5280">
          <p15:clr>
            <a:srgbClr val="5ACBF0"/>
          </p15:clr>
        </p15:guide>
        <p15:guide id="12" pos="5856">
          <p15:clr>
            <a:srgbClr val="5ACBF0"/>
          </p15:clr>
        </p15:guide>
        <p15:guide id="13" pos="6432">
          <p15:clr>
            <a:srgbClr val="5ACBF0"/>
          </p15:clr>
        </p15:guide>
        <p15:guide id="14" pos="7008">
          <p15:clr>
            <a:srgbClr val="5ACBF0"/>
          </p15:clr>
        </p15:guide>
        <p15:guide id="15" pos="7525">
          <p15:clr>
            <a:srgbClr val="5ACBF0"/>
          </p15:clr>
        </p15:guide>
        <p15:guide id="16" pos="274">
          <p15:clr>
            <a:srgbClr val="C35EA4"/>
          </p15:clr>
        </p15:guide>
        <p15:guide id="17" pos="7402">
          <p15:clr>
            <a:srgbClr val="C35EA4"/>
          </p15:clr>
        </p15:guide>
        <p15:guide id="18" orient="horz" pos="720">
          <p15:clr>
            <a:srgbClr val="5ACBF0"/>
          </p15:clr>
        </p15:guide>
        <p15:guide id="19" orient="horz" pos="1296">
          <p15:clr>
            <a:srgbClr val="5ACBF0"/>
          </p15:clr>
        </p15:guide>
        <p15:guide id="20" orient="horz" pos="1872">
          <p15:clr>
            <a:srgbClr val="5ACBF0"/>
          </p15:clr>
        </p15:guide>
        <p15:guide id="21" orient="horz" pos="2448">
          <p15:clr>
            <a:srgbClr val="5ACBF0"/>
          </p15:clr>
        </p15:guide>
        <p15:guide id="22" orient="horz" pos="3024">
          <p15:clr>
            <a:srgbClr val="5ACBF0"/>
          </p15:clr>
        </p15:guide>
        <p15:guide id="23" orient="horz" pos="3600">
          <p15:clr>
            <a:srgbClr val="5ACBF0"/>
          </p15:clr>
        </p15:guide>
        <p15:guide id="24" orient="horz" pos="4219">
          <p15:clr>
            <a:srgbClr val="5ACBF0"/>
          </p15:clr>
        </p15:guide>
        <p15:guide id="25" orient="horz" pos="288">
          <p15:clr>
            <a:srgbClr val="C35EA4"/>
          </p15:clr>
        </p15:guide>
        <p15:guide id="26" orient="horz" pos="4040">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5"/>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717063011"/>
      </p:ext>
    </p:extLst>
  </p:cSld>
  <p:clrMap bg1="lt1" tx1="dk1" bg2="lt2" tx2="dk2" accent1="accent1" accent2="accent2" accent3="accent3" accent4="accent4" accent5="accent5" accent6="accent6" hlink="hlink" folHlink="folHlink"/>
  <p:sldLayoutIdLst>
    <p:sldLayoutId id="2147483752" r:id="rId1"/>
    <p:sldLayoutId id="2147483753" r:id="rId2"/>
    <p:sldLayoutId id="2147483754" r:id="rId3"/>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 id="2147483769" r:id="rId18"/>
    <p:sldLayoutId id="2147483770" r:id="rId19"/>
    <p:sldLayoutId id="2147483771" r:id="rId20"/>
    <p:sldLayoutId id="2147483772" r:id="rId21"/>
    <p:sldLayoutId id="2147483773" r:id="rId22"/>
    <p:sldLayoutId id="2147483774" r:id="rId23"/>
    <p:sldLayoutId id="2147483775" r:id="rId24"/>
    <p:sldLayoutId id="2147483776" r:id="rId25"/>
    <p:sldLayoutId id="2147483777" r:id="rId26"/>
    <p:sldLayoutId id="2147483778" r:id="rId27"/>
    <p:sldLayoutId id="2147483779" r:id="rId28"/>
    <p:sldLayoutId id="2147483780" r:id="rId29"/>
    <p:sldLayoutId id="2147483781" r:id="rId30"/>
    <p:sldLayoutId id="2147483782" r:id="rId31"/>
    <p:sldLayoutId id="2147483783" r:id="rId32"/>
    <p:sldLayoutId id="2147483784" r:id="rId33"/>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302551"/>
            <a:ext cx="11336039" cy="744014"/>
          </a:xfrm>
          <a:prstGeom prst="rect">
            <a:avLst/>
          </a:prstGeom>
        </p:spPr>
        <p:txBody>
          <a:bodyPr vert="horz" wrap="square" lIns="0" tIns="164592" rIns="0" bIns="0" rtlCol="0" anchor="t">
            <a:noAutofit/>
          </a:bodyPr>
          <a:lstStyle/>
          <a:p>
            <a:r>
              <a:rPr lang="en-US" dirty="0"/>
              <a:t>Click to edit Master title style</a:t>
            </a:r>
          </a:p>
        </p:txBody>
      </p:sp>
      <p:sp>
        <p:nvSpPr>
          <p:cNvPr id="4" name="Text Placeholder 3"/>
          <p:cNvSpPr>
            <a:spLocks noGrp="1"/>
          </p:cNvSpPr>
          <p:nvPr>
            <p:ph type="body" idx="1"/>
          </p:nvPr>
        </p:nvSpPr>
        <p:spPr>
          <a:xfrm>
            <a:off x="437319" y="1866615"/>
            <a:ext cx="11336039" cy="1276484"/>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24" cstate="screen">
            <a:extLst>
              <a:ext uri="{28A0092B-C50C-407E-A947-70E740481C1C}">
                <a14:useLocalDpi xmlns:a14="http://schemas.microsoft.com/office/drawing/2010/main"/>
              </a:ext>
            </a:extLst>
          </a:blip>
          <a:stretch>
            <a:fillRect/>
          </a:stretch>
        </p:blipFill>
        <p:spPr>
          <a:xfrm rot="5400000">
            <a:off x="9688817" y="3012080"/>
            <a:ext cx="6858623" cy="833218"/>
          </a:xfrm>
          <a:prstGeom prst="rect">
            <a:avLst/>
          </a:prstGeom>
        </p:spPr>
      </p:pic>
      <p:pic>
        <p:nvPicPr>
          <p:cNvPr id="10" name="Picture 9">
            <a:extLst>
              <a:ext uri="{FF2B5EF4-FFF2-40B4-BE49-F238E27FC236}">
                <a16:creationId xmlns:a16="http://schemas.microsoft.com/office/drawing/2014/main" id="{5F66C9DB-A981-45BC-B811-A6F95811A81C}"/>
              </a:ext>
            </a:extLst>
          </p:cNvPr>
          <p:cNvPicPr>
            <a:picLocks noChangeAspect="1"/>
          </p:cNvPicPr>
          <p:nvPr userDrawn="1"/>
        </p:nvPicPr>
        <p:blipFill>
          <a:blip r:embed="rId25" cstate="screen">
            <a:extLst>
              <a:ext uri="{28A0092B-C50C-407E-A947-70E740481C1C}">
                <a14:useLocalDpi xmlns:a14="http://schemas.microsoft.com/office/drawing/2010/main"/>
              </a:ext>
            </a:extLst>
          </a:blip>
          <a:stretch>
            <a:fillRect/>
          </a:stretch>
        </p:blipFill>
        <p:spPr>
          <a:xfrm rot="5400000">
            <a:off x="9039878" y="3221594"/>
            <a:ext cx="6858000" cy="414812"/>
          </a:xfrm>
          <a:prstGeom prst="rect">
            <a:avLst/>
          </a:prstGeom>
        </p:spPr>
      </p:pic>
    </p:spTree>
    <p:extLst>
      <p:ext uri="{BB962C8B-B14F-4D97-AF65-F5344CB8AC3E}">
        <p14:creationId xmlns:p14="http://schemas.microsoft.com/office/powerpoint/2010/main" val="2478154669"/>
      </p:ext>
    </p:extLst>
  </p:cSld>
  <p:clrMap bg1="lt1" tx1="dk1" bg2="lt2" tx2="dk2" accent1="accent1" accent2="accent2" accent3="accent3" accent4="accent4" accent5="accent5" accent6="accent6" hlink="hlink" folHlink="folHlink"/>
  <p:sldLayoutIdLst>
    <p:sldLayoutId id="2147483786" r:id="rId1"/>
    <p:sldLayoutId id="2147483787" r:id="rId2"/>
    <p:sldLayoutId id="2147483788" r:id="rId3"/>
    <p:sldLayoutId id="2147483789" r:id="rId4"/>
    <p:sldLayoutId id="2147483790" r:id="rId5"/>
    <p:sldLayoutId id="2147483791" r:id="rId6"/>
    <p:sldLayoutId id="2147483792" r:id="rId7"/>
    <p:sldLayoutId id="2147483793" r:id="rId8"/>
    <p:sldLayoutId id="2147483794" r:id="rId9"/>
    <p:sldLayoutId id="2147483795" r:id="rId10"/>
    <p:sldLayoutId id="2147483796" r:id="rId11"/>
    <p:sldLayoutId id="2147483797" r:id="rId12"/>
    <p:sldLayoutId id="2147483798" r:id="rId13"/>
    <p:sldLayoutId id="2147483799" r:id="rId14"/>
    <p:sldLayoutId id="2147483800" r:id="rId15"/>
    <p:sldLayoutId id="2147483801" r:id="rId16"/>
    <p:sldLayoutId id="2147483802" r:id="rId17"/>
    <p:sldLayoutId id="2147483803" r:id="rId18"/>
    <p:sldLayoutId id="2147483804" r:id="rId19"/>
    <p:sldLayoutId id="2147483805" r:id="rId20"/>
    <p:sldLayoutId id="2147483806" r:id="rId21"/>
    <p:sldLayoutId id="2147483807" r:id="rId22"/>
  </p:sldLayoutIdLst>
  <p:transition>
    <p:fade/>
  </p:transition>
  <p:txStyles>
    <p:titleStyle>
      <a:lvl1pPr algn="l" defTabSz="914367" rtl="0" eaLnBrk="1" latinLnBrk="0" hangingPunct="1">
        <a:lnSpc>
          <a:spcPct val="90000"/>
        </a:lnSpc>
        <a:spcBef>
          <a:spcPct val="0"/>
        </a:spcBef>
        <a:buNone/>
        <a:defRPr lang="en-US" sz="3725" b="0" kern="1200" cap="none" spc="0"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0"/>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367984246"/>
      </p:ext>
    </p:extLst>
  </p:cSld>
  <p:clrMap bg1="lt1" tx1="dk1" bg2="lt2" tx2="dk2" accent1="accent1" accent2="accent2" accent3="accent3" accent4="accent4" accent5="accent5" accent6="accent6" hlink="hlink" folHlink="folHlink"/>
  <p:sldLayoutIdLst>
    <p:sldLayoutId id="2147483809" r:id="rId1"/>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 id="2147483818" r:id="rId10"/>
    <p:sldLayoutId id="2147483819" r:id="rId11"/>
    <p:sldLayoutId id="2147483820" r:id="rId12"/>
    <p:sldLayoutId id="2147483821" r:id="rId13"/>
    <p:sldLayoutId id="2147483822" r:id="rId14"/>
    <p:sldLayoutId id="2147483823" r:id="rId15"/>
    <p:sldLayoutId id="2147483824" r:id="rId16"/>
    <p:sldLayoutId id="2147483825" r:id="rId17"/>
    <p:sldLayoutId id="2147483826" r:id="rId18"/>
    <p:sldLayoutId id="2147483827" r:id="rId19"/>
    <p:sldLayoutId id="2147483828" r:id="rId20"/>
    <p:sldLayoutId id="2147483829" r:id="rId21"/>
    <p:sldLayoutId id="2147483830" r:id="rId22"/>
    <p:sldLayoutId id="2147483831" r:id="rId23"/>
    <p:sldLayoutId id="2147483832" r:id="rId24"/>
    <p:sldLayoutId id="2147483833" r:id="rId25"/>
    <p:sldLayoutId id="2147483834" r:id="rId26"/>
    <p:sldLayoutId id="2147483835" r:id="rId27"/>
    <p:sldLayoutId id="2147483836" r:id="rId28"/>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609D490-89B8-4146-8DD2-9A1B5D5BDCD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74FE39A-DC3C-4D7C-A8FB-C5475B71F97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19D7009-E149-4E45-AEC8-C48A64DF153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E590772-D230-4A71-B0D4-E26AD6BE4A36}" type="datetimeFigureOut">
              <a:rPr lang="en-US" smtClean="0"/>
              <a:t>3/12/2019</a:t>
            </a:fld>
            <a:endParaRPr lang="en-US"/>
          </a:p>
        </p:txBody>
      </p:sp>
      <p:sp>
        <p:nvSpPr>
          <p:cNvPr id="5" name="Footer Placeholder 4">
            <a:extLst>
              <a:ext uri="{FF2B5EF4-FFF2-40B4-BE49-F238E27FC236}">
                <a16:creationId xmlns:a16="http://schemas.microsoft.com/office/drawing/2014/main" id="{E53205DE-716B-4D29-A0B2-08FE50EFBC3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3336803-78FB-4EAF-AB4C-F83E89CF44F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CC0923F-946A-4485-BBE0-FD3B8FBF9A37}" type="slidenum">
              <a:rPr lang="en-US" smtClean="0"/>
              <a:t>‹#›</a:t>
            </a:fld>
            <a:endParaRPr lang="en-US"/>
          </a:p>
        </p:txBody>
      </p:sp>
    </p:spTree>
    <p:extLst>
      <p:ext uri="{BB962C8B-B14F-4D97-AF65-F5344CB8AC3E}">
        <p14:creationId xmlns:p14="http://schemas.microsoft.com/office/powerpoint/2010/main" val="2537607467"/>
      </p:ext>
    </p:extLst>
  </p:cSld>
  <p:clrMap bg1="lt1" tx1="dk1" bg2="lt2" tx2="dk2" accent1="accent1" accent2="accent2" accent3="accent3" accent4="accent4" accent5="accent5" accent6="accent6" hlink="hlink" folHlink="folHlink"/>
  <p:sldLayoutIdLst>
    <p:sldLayoutId id="2147483838" r:id="rId1"/>
    <p:sldLayoutId id="2147483839" r:id="rId2"/>
    <p:sldLayoutId id="2147483840" r:id="rId3"/>
    <p:sldLayoutId id="2147483841" r:id="rId4"/>
    <p:sldLayoutId id="2147483842" r:id="rId5"/>
    <p:sldLayoutId id="2147483843" r:id="rId6"/>
    <p:sldLayoutId id="2147483844" r:id="rId7"/>
    <p:sldLayoutId id="2147483845" r:id="rId8"/>
    <p:sldLayoutId id="2147483846" r:id="rId9"/>
    <p:sldLayoutId id="2147483847" r:id="rId10"/>
    <p:sldLayoutId id="2147483848" r:id="rId11"/>
    <p:sldLayoutId id="2147483849" r:id="rId12"/>
    <p:sldLayoutId id="2147483850" r:id="rId13"/>
    <p:sldLayoutId id="2147483851" r:id="rId14"/>
    <p:sldLayoutId id="2147483852" r:id="rId15"/>
    <p:sldLayoutId id="2147483853" r:id="rId16"/>
    <p:sldLayoutId id="2147483854" r:id="rId1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0.xml"/></Relationships>
</file>

<file path=ppt/slides/_rels/slide10.xml.rels><?xml version="1.0" encoding="UTF-8" standalone="yes"?>
<Relationships xmlns="http://schemas.openxmlformats.org/package/2006/relationships"><Relationship Id="rId8" Type="http://schemas.openxmlformats.org/officeDocument/2006/relationships/image" Target="../media/image64.png"/><Relationship Id="rId13" Type="http://schemas.openxmlformats.org/officeDocument/2006/relationships/image" Target="../media/image69.png"/><Relationship Id="rId18" Type="http://schemas.openxmlformats.org/officeDocument/2006/relationships/image" Target="../media/image55.svg"/><Relationship Id="rId3" Type="http://schemas.openxmlformats.org/officeDocument/2006/relationships/slideLayout" Target="../slideLayouts/slideLayout67.xml"/><Relationship Id="rId7" Type="http://schemas.openxmlformats.org/officeDocument/2006/relationships/image" Target="../media/image63.png"/><Relationship Id="rId12" Type="http://schemas.openxmlformats.org/officeDocument/2006/relationships/image" Target="../media/image68.png"/><Relationship Id="rId17" Type="http://schemas.openxmlformats.org/officeDocument/2006/relationships/image" Target="../media/image54.png"/><Relationship Id="rId2" Type="http://schemas.openxmlformats.org/officeDocument/2006/relationships/tags" Target="../tags/tag1.xml"/><Relationship Id="rId16" Type="http://schemas.openxmlformats.org/officeDocument/2006/relationships/image" Target="../media/image53.svg"/><Relationship Id="rId1" Type="http://schemas.openxmlformats.org/officeDocument/2006/relationships/vmlDrawing" Target="../drawings/vmlDrawing1.vml"/><Relationship Id="rId6" Type="http://schemas.openxmlformats.org/officeDocument/2006/relationships/image" Target="../media/image62.emf"/><Relationship Id="rId11" Type="http://schemas.openxmlformats.org/officeDocument/2006/relationships/image" Target="../media/image67.png"/><Relationship Id="rId5" Type="http://schemas.openxmlformats.org/officeDocument/2006/relationships/oleObject" Target="../embeddings/oleObject1.bin"/><Relationship Id="rId15" Type="http://schemas.openxmlformats.org/officeDocument/2006/relationships/image" Target="../media/image52.png"/><Relationship Id="rId10" Type="http://schemas.openxmlformats.org/officeDocument/2006/relationships/image" Target="../media/image66.png"/><Relationship Id="rId4" Type="http://schemas.openxmlformats.org/officeDocument/2006/relationships/notesSlide" Target="../notesSlides/notesSlide9.xml"/><Relationship Id="rId9" Type="http://schemas.openxmlformats.org/officeDocument/2006/relationships/image" Target="../media/image65.png"/><Relationship Id="rId14" Type="http://schemas.openxmlformats.org/officeDocument/2006/relationships/image" Target="../media/image70.png"/></Relationships>
</file>

<file path=ppt/slides/_rels/slide11.xml.rels><?xml version="1.0" encoding="UTF-8" standalone="yes"?>
<Relationships xmlns="http://schemas.openxmlformats.org/package/2006/relationships"><Relationship Id="rId3" Type="http://schemas.openxmlformats.org/officeDocument/2006/relationships/image" Target="../media/image52.png"/><Relationship Id="rId7" Type="http://schemas.openxmlformats.org/officeDocument/2006/relationships/image" Target="../media/image71.png"/><Relationship Id="rId2" Type="http://schemas.openxmlformats.org/officeDocument/2006/relationships/notesSlide" Target="../notesSlides/notesSlide10.xml"/><Relationship Id="rId1" Type="http://schemas.openxmlformats.org/officeDocument/2006/relationships/slideLayout" Target="../slideLayouts/slideLayout45.xml"/><Relationship Id="rId6" Type="http://schemas.openxmlformats.org/officeDocument/2006/relationships/image" Target="../media/image55.svg"/><Relationship Id="rId5" Type="http://schemas.openxmlformats.org/officeDocument/2006/relationships/image" Target="../media/image54.png"/><Relationship Id="rId4" Type="http://schemas.openxmlformats.org/officeDocument/2006/relationships/image" Target="../media/image53.svg"/></Relationships>
</file>

<file path=ppt/slides/_rels/slide1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1.xml"/><Relationship Id="rId1" Type="http://schemas.openxmlformats.org/officeDocument/2006/relationships/slideLayout" Target="../slideLayouts/slideLayout91.xml"/></Relationships>
</file>

<file path=ppt/slides/_rels/slide1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2.xml"/><Relationship Id="rId1" Type="http://schemas.openxmlformats.org/officeDocument/2006/relationships/slideLayout" Target="../slideLayouts/slideLayout51.xml"/><Relationship Id="rId6" Type="http://schemas.openxmlformats.org/officeDocument/2006/relationships/image" Target="../media/image50.svg"/><Relationship Id="rId5" Type="http://schemas.openxmlformats.org/officeDocument/2006/relationships/image" Target="../media/image49.png"/><Relationship Id="rId4" Type="http://schemas.openxmlformats.org/officeDocument/2006/relationships/image" Target="../media/image74.svg"/></Relationships>
</file>

<file path=ppt/slides/_rels/slide14.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image" Target="../media/image75.png"/><Relationship Id="rId7" Type="http://schemas.openxmlformats.org/officeDocument/2006/relationships/image" Target="../media/image79.png"/><Relationship Id="rId2" Type="http://schemas.openxmlformats.org/officeDocument/2006/relationships/notesSlide" Target="../notesSlides/notesSlide13.xml"/><Relationship Id="rId1" Type="http://schemas.openxmlformats.org/officeDocument/2006/relationships/slideLayout" Target="../slideLayouts/slideLayout128.xml"/><Relationship Id="rId6" Type="http://schemas.openxmlformats.org/officeDocument/2006/relationships/image" Target="../media/image78.png"/><Relationship Id="rId11" Type="http://schemas.openxmlformats.org/officeDocument/2006/relationships/image" Target="../media/image83.png"/><Relationship Id="rId5" Type="http://schemas.openxmlformats.org/officeDocument/2006/relationships/image" Target="../media/image77.emf"/><Relationship Id="rId10" Type="http://schemas.openxmlformats.org/officeDocument/2006/relationships/image" Target="../media/image82.png"/><Relationship Id="rId4" Type="http://schemas.openxmlformats.org/officeDocument/2006/relationships/image" Target="../media/image76.svg"/><Relationship Id="rId9" Type="http://schemas.openxmlformats.org/officeDocument/2006/relationships/image" Target="../media/image81.png"/></Relationships>
</file>

<file path=ppt/slides/_rels/slide15.xml.rels><?xml version="1.0" encoding="UTF-8" standalone="yes"?>
<Relationships xmlns="http://schemas.openxmlformats.org/package/2006/relationships"><Relationship Id="rId3" Type="http://schemas.openxmlformats.org/officeDocument/2006/relationships/image" Target="../media/image85.svg"/><Relationship Id="rId7" Type="http://schemas.openxmlformats.org/officeDocument/2006/relationships/image" Target="../media/image89.png"/><Relationship Id="rId2" Type="http://schemas.openxmlformats.org/officeDocument/2006/relationships/image" Target="../media/image84.png"/><Relationship Id="rId1" Type="http://schemas.openxmlformats.org/officeDocument/2006/relationships/slideLayout" Target="../slideLayouts/slideLayout39.xml"/><Relationship Id="rId6" Type="http://schemas.openxmlformats.org/officeDocument/2006/relationships/image" Target="../media/image88.png"/><Relationship Id="rId5" Type="http://schemas.openxmlformats.org/officeDocument/2006/relationships/image" Target="../media/image87.svg"/><Relationship Id="rId4" Type="http://schemas.openxmlformats.org/officeDocument/2006/relationships/image" Target="../media/image86.png"/></Relationships>
</file>

<file path=ppt/slides/_rels/slide16.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image" Target="../media/image90.png"/><Relationship Id="rId7" Type="http://schemas.openxmlformats.org/officeDocument/2006/relationships/image" Target="../media/image94.svg"/><Relationship Id="rId2" Type="http://schemas.openxmlformats.org/officeDocument/2006/relationships/notesSlide" Target="../notesSlides/notesSlide14.xml"/><Relationship Id="rId1" Type="http://schemas.openxmlformats.org/officeDocument/2006/relationships/slideLayout" Target="../slideLayouts/slideLayout171.xml"/><Relationship Id="rId6" Type="http://schemas.openxmlformats.org/officeDocument/2006/relationships/image" Target="../media/image93.png"/><Relationship Id="rId5" Type="http://schemas.openxmlformats.org/officeDocument/2006/relationships/image" Target="../media/image92.svg"/><Relationship Id="rId4" Type="http://schemas.openxmlformats.org/officeDocument/2006/relationships/image" Target="../media/image91.png"/></Relationships>
</file>

<file path=ppt/slides/_rels/slide17.xml.rels><?xml version="1.0" encoding="UTF-8" standalone="yes"?>
<Relationships xmlns="http://schemas.openxmlformats.org/package/2006/relationships"><Relationship Id="rId3" Type="http://schemas.openxmlformats.org/officeDocument/2006/relationships/image" Target="../media/image84.png"/><Relationship Id="rId7" Type="http://schemas.openxmlformats.org/officeDocument/2006/relationships/image" Target="../media/image96.png"/><Relationship Id="rId2" Type="http://schemas.openxmlformats.org/officeDocument/2006/relationships/notesSlide" Target="../notesSlides/notesSlide15.xml"/><Relationship Id="rId1" Type="http://schemas.openxmlformats.org/officeDocument/2006/relationships/slideLayout" Target="../slideLayouts/slideLayout45.xml"/><Relationship Id="rId6" Type="http://schemas.openxmlformats.org/officeDocument/2006/relationships/image" Target="../media/image87.svg"/><Relationship Id="rId5" Type="http://schemas.openxmlformats.org/officeDocument/2006/relationships/image" Target="../media/image86.png"/><Relationship Id="rId4" Type="http://schemas.openxmlformats.org/officeDocument/2006/relationships/image" Target="../media/image85.svg"/></Relationships>
</file>

<file path=ppt/slides/_rels/slide18.xml.rels><?xml version="1.0" encoding="UTF-8" standalone="yes"?>
<Relationships xmlns="http://schemas.openxmlformats.org/package/2006/relationships"><Relationship Id="rId3" Type="http://schemas.openxmlformats.org/officeDocument/2006/relationships/image" Target="../media/image85.svg"/><Relationship Id="rId2" Type="http://schemas.openxmlformats.org/officeDocument/2006/relationships/image" Target="../media/image84.png"/><Relationship Id="rId1" Type="http://schemas.openxmlformats.org/officeDocument/2006/relationships/slideLayout" Target="../slideLayouts/slideLayout39.xml"/><Relationship Id="rId6" Type="http://schemas.openxmlformats.org/officeDocument/2006/relationships/image" Target="../media/image97.png"/><Relationship Id="rId5" Type="http://schemas.openxmlformats.org/officeDocument/2006/relationships/image" Target="../media/image87.svg"/><Relationship Id="rId4" Type="http://schemas.openxmlformats.org/officeDocument/2006/relationships/image" Target="../media/image86.png"/></Relationships>
</file>

<file path=ppt/slides/_rels/slide19.xml.rels><?xml version="1.0" encoding="UTF-8" standalone="yes"?>
<Relationships xmlns="http://schemas.openxmlformats.org/package/2006/relationships"><Relationship Id="rId3" Type="http://schemas.openxmlformats.org/officeDocument/2006/relationships/image" Target="../media/image84.png"/><Relationship Id="rId7" Type="http://schemas.openxmlformats.org/officeDocument/2006/relationships/image" Target="../media/image98.jpg"/><Relationship Id="rId2" Type="http://schemas.openxmlformats.org/officeDocument/2006/relationships/notesSlide" Target="../notesSlides/notesSlide16.xml"/><Relationship Id="rId1" Type="http://schemas.openxmlformats.org/officeDocument/2006/relationships/slideLayout" Target="../slideLayouts/slideLayout45.xml"/><Relationship Id="rId6" Type="http://schemas.openxmlformats.org/officeDocument/2006/relationships/image" Target="../media/image87.svg"/><Relationship Id="rId5" Type="http://schemas.openxmlformats.org/officeDocument/2006/relationships/image" Target="../media/image86.png"/><Relationship Id="rId4" Type="http://schemas.openxmlformats.org/officeDocument/2006/relationships/image" Target="../media/image85.svg"/></Relationships>
</file>

<file path=ppt/slides/_rels/slide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xml"/><Relationship Id="rId1" Type="http://schemas.openxmlformats.org/officeDocument/2006/relationships/slideLayout" Target="../slideLayouts/slideLayout51.xml"/><Relationship Id="rId6" Type="http://schemas.openxmlformats.org/officeDocument/2006/relationships/image" Target="../media/image48.svg"/><Relationship Id="rId5" Type="http://schemas.openxmlformats.org/officeDocument/2006/relationships/image" Target="../media/image47.png"/><Relationship Id="rId4" Type="http://schemas.openxmlformats.org/officeDocument/2006/relationships/image" Target="../media/image46.sv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7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7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77.xml"/></Relationships>
</file>

<file path=ppt/slides/_rels/slide23.xml.rels><?xml version="1.0" encoding="UTF-8" standalone="yes"?>
<Relationships xmlns="http://schemas.openxmlformats.org/package/2006/relationships"><Relationship Id="rId3" Type="http://schemas.openxmlformats.org/officeDocument/2006/relationships/image" Target="../media/image85.svg"/><Relationship Id="rId2" Type="http://schemas.openxmlformats.org/officeDocument/2006/relationships/image" Target="../media/image84.png"/><Relationship Id="rId1" Type="http://schemas.openxmlformats.org/officeDocument/2006/relationships/slideLayout" Target="../slideLayouts/slideLayout39.xml"/><Relationship Id="rId6" Type="http://schemas.openxmlformats.org/officeDocument/2006/relationships/image" Target="../media/image99.png"/><Relationship Id="rId5" Type="http://schemas.openxmlformats.org/officeDocument/2006/relationships/image" Target="../media/image87.svg"/><Relationship Id="rId4" Type="http://schemas.openxmlformats.org/officeDocument/2006/relationships/image" Target="../media/image86.png"/></Relationships>
</file>

<file path=ppt/slides/_rels/slide24.xml.rels><?xml version="1.0" encoding="UTF-8" standalone="yes"?>
<Relationships xmlns="http://schemas.openxmlformats.org/package/2006/relationships"><Relationship Id="rId8" Type="http://schemas.openxmlformats.org/officeDocument/2006/relationships/image" Target="../media/image87.svg"/><Relationship Id="rId3" Type="http://schemas.openxmlformats.org/officeDocument/2006/relationships/hyperlink" Target="https://github.com/parasharshah/automl-handson/blob/master/007.Predictive_Maint_AutoML_ADB.dbc" TargetMode="External"/><Relationship Id="rId7" Type="http://schemas.openxmlformats.org/officeDocument/2006/relationships/image" Target="../media/image86.png"/><Relationship Id="rId2" Type="http://schemas.openxmlformats.org/officeDocument/2006/relationships/notesSlide" Target="../notesSlides/notesSlide20.xml"/><Relationship Id="rId1" Type="http://schemas.openxmlformats.org/officeDocument/2006/relationships/slideLayout" Target="../slideLayouts/slideLayout45.xml"/><Relationship Id="rId6" Type="http://schemas.openxmlformats.org/officeDocument/2006/relationships/image" Target="../media/image85.svg"/><Relationship Id="rId5" Type="http://schemas.openxmlformats.org/officeDocument/2006/relationships/image" Target="../media/image84.png"/><Relationship Id="rId4" Type="http://schemas.openxmlformats.org/officeDocument/2006/relationships/image" Target="../media/image96.png"/></Relationships>
</file>

<file path=ppt/slides/_rels/slide25.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39.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s>
</file>

<file path=ppt/slides/_rels/slide2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1.xml"/><Relationship Id="rId1" Type="http://schemas.openxmlformats.org/officeDocument/2006/relationships/slideLayout" Target="../slideLayouts/slideLayout51.xml"/><Relationship Id="rId6" Type="http://schemas.openxmlformats.org/officeDocument/2006/relationships/image" Target="../media/image48.svg"/><Relationship Id="rId5" Type="http://schemas.openxmlformats.org/officeDocument/2006/relationships/image" Target="../media/image47.png"/><Relationship Id="rId4" Type="http://schemas.openxmlformats.org/officeDocument/2006/relationships/image" Target="../media/image74.svg"/></Relationships>
</file>

<file path=ppt/slides/_rels/slide27.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22.xml"/><Relationship Id="rId1" Type="http://schemas.openxmlformats.org/officeDocument/2006/relationships/slideLayout" Target="../slideLayouts/slideLayout5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8.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0.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xml"/><Relationship Id="rId1" Type="http://schemas.openxmlformats.org/officeDocument/2006/relationships/slideLayout" Target="../slideLayouts/slideLayout51.xml"/><Relationship Id="rId6" Type="http://schemas.openxmlformats.org/officeDocument/2006/relationships/image" Target="../media/image50.svg"/><Relationship Id="rId5" Type="http://schemas.openxmlformats.org/officeDocument/2006/relationships/image" Target="../media/image49.png"/><Relationship Id="rId4" Type="http://schemas.openxmlformats.org/officeDocument/2006/relationships/image" Target="../media/image46.svg"/></Relationships>
</file>

<file path=ppt/slides/_rels/slide6.xml.rels><?xml version="1.0" encoding="UTF-8" standalone="yes"?>
<Relationships xmlns="http://schemas.openxmlformats.org/package/2006/relationships"><Relationship Id="rId3" Type="http://schemas.openxmlformats.org/officeDocument/2006/relationships/image" Target="../media/image51.png"/><Relationship Id="rId7" Type="http://schemas.openxmlformats.org/officeDocument/2006/relationships/image" Target="../media/image55.svg"/><Relationship Id="rId2" Type="http://schemas.openxmlformats.org/officeDocument/2006/relationships/notesSlide" Target="../notesSlides/notesSlide5.xml"/><Relationship Id="rId1" Type="http://schemas.openxmlformats.org/officeDocument/2006/relationships/slideLayout" Target="../slideLayouts/slideLayout45.xml"/><Relationship Id="rId6" Type="http://schemas.openxmlformats.org/officeDocument/2006/relationships/image" Target="../media/image54.png"/><Relationship Id="rId5" Type="http://schemas.openxmlformats.org/officeDocument/2006/relationships/image" Target="../media/image53.svg"/><Relationship Id="rId4" Type="http://schemas.openxmlformats.org/officeDocument/2006/relationships/image" Target="../media/image52.png"/></Relationships>
</file>

<file path=ppt/slides/_rels/slide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xml"/><Relationship Id="rId1" Type="http://schemas.openxmlformats.org/officeDocument/2006/relationships/slideLayout" Target="../slideLayouts/slideLayout39.xml"/><Relationship Id="rId6" Type="http://schemas.openxmlformats.org/officeDocument/2006/relationships/image" Target="../media/image55.svg"/><Relationship Id="rId5" Type="http://schemas.openxmlformats.org/officeDocument/2006/relationships/image" Target="../media/image54.png"/><Relationship Id="rId4" Type="http://schemas.openxmlformats.org/officeDocument/2006/relationships/image" Target="../media/image53.svg"/></Relationships>
</file>

<file path=ppt/slides/_rels/slide8.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notesSlide" Target="../notesSlides/notesSlide7.xml"/><Relationship Id="rId1" Type="http://schemas.openxmlformats.org/officeDocument/2006/relationships/slideLayout" Target="../slideLayouts/slideLayout67.xml"/><Relationship Id="rId6" Type="http://schemas.openxmlformats.org/officeDocument/2006/relationships/image" Target="../media/image59.png"/><Relationship Id="rId11" Type="http://schemas.openxmlformats.org/officeDocument/2006/relationships/image" Target="../media/image55.svg"/><Relationship Id="rId5" Type="http://schemas.openxmlformats.org/officeDocument/2006/relationships/image" Target="../media/image58.png"/><Relationship Id="rId10" Type="http://schemas.openxmlformats.org/officeDocument/2006/relationships/image" Target="../media/image54.png"/><Relationship Id="rId4" Type="http://schemas.openxmlformats.org/officeDocument/2006/relationships/image" Target="../media/image57.png"/><Relationship Id="rId9" Type="http://schemas.openxmlformats.org/officeDocument/2006/relationships/image" Target="../media/image53.svg"/></Relationships>
</file>

<file path=ppt/slides/_rels/slide9.xml.rels><?xml version="1.0" encoding="UTF-8" standalone="yes"?>
<Relationships xmlns="http://schemas.openxmlformats.org/package/2006/relationships"><Relationship Id="rId3" Type="http://schemas.openxmlformats.org/officeDocument/2006/relationships/image" Target="../media/image52.png"/><Relationship Id="rId7" Type="http://schemas.openxmlformats.org/officeDocument/2006/relationships/image" Target="../media/image61.png"/><Relationship Id="rId2" Type="http://schemas.openxmlformats.org/officeDocument/2006/relationships/notesSlide" Target="../notesSlides/notesSlide8.xml"/><Relationship Id="rId1" Type="http://schemas.openxmlformats.org/officeDocument/2006/relationships/slideLayout" Target="../slideLayouts/slideLayout45.xml"/><Relationship Id="rId6" Type="http://schemas.openxmlformats.org/officeDocument/2006/relationships/image" Target="../media/image55.svg"/><Relationship Id="rId5" Type="http://schemas.openxmlformats.org/officeDocument/2006/relationships/image" Target="../media/image54.png"/><Relationship Id="rId4" Type="http://schemas.openxmlformats.org/officeDocument/2006/relationships/image" Target="../media/image53.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815942-16B4-45BF-9CB5-341514A058B6}"/>
              </a:ext>
            </a:extLst>
          </p:cNvPr>
          <p:cNvSpPr>
            <a:spLocks noGrp="1"/>
          </p:cNvSpPr>
          <p:nvPr>
            <p:ph type="title"/>
          </p:nvPr>
        </p:nvSpPr>
        <p:spPr/>
        <p:txBody>
          <a:bodyPr/>
          <a:lstStyle/>
          <a:p>
            <a:r>
              <a:rPr lang="en-US" dirty="0"/>
              <a:t>Azure AI</a:t>
            </a:r>
          </a:p>
        </p:txBody>
      </p:sp>
      <p:sp>
        <p:nvSpPr>
          <p:cNvPr id="6" name="Text Placeholder 5">
            <a:extLst>
              <a:ext uri="{FF2B5EF4-FFF2-40B4-BE49-F238E27FC236}">
                <a16:creationId xmlns:a16="http://schemas.microsoft.com/office/drawing/2014/main" id="{3B578B8E-4D1B-4AFB-A06C-5121BC080DAC}"/>
              </a:ext>
            </a:extLst>
          </p:cNvPr>
          <p:cNvSpPr>
            <a:spLocks noGrp="1"/>
          </p:cNvSpPr>
          <p:nvPr>
            <p:ph type="body" sz="quarter" idx="12"/>
          </p:nvPr>
        </p:nvSpPr>
        <p:spPr>
          <a:xfrm>
            <a:off x="584200" y="3962400"/>
            <a:ext cx="9144000" cy="923330"/>
          </a:xfrm>
        </p:spPr>
        <p:txBody>
          <a:bodyPr/>
          <a:lstStyle/>
          <a:p>
            <a:r>
              <a:rPr lang="en-US" dirty="0"/>
              <a:t>Rodrigo Medeiros </a:t>
            </a:r>
          </a:p>
          <a:p>
            <a:r>
              <a:rPr lang="en-US" dirty="0"/>
              <a:t>Cloud Solutions Architect</a:t>
            </a:r>
          </a:p>
          <a:p>
            <a:r>
              <a:rPr lang="en-US" dirty="0"/>
              <a:t>Advanced Analytics and AI</a:t>
            </a:r>
          </a:p>
        </p:txBody>
      </p:sp>
    </p:spTree>
    <p:extLst>
      <p:ext uri="{BB962C8B-B14F-4D97-AF65-F5344CB8AC3E}">
        <p14:creationId xmlns:p14="http://schemas.microsoft.com/office/powerpoint/2010/main" val="2890998824"/>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p:cNvGraphicFramePr>
            <a:graphicFrameLocks noChangeAspect="1"/>
          </p:cNvGraphicFramePr>
          <p:nvPr>
            <p:custDataLst>
              <p:tags r:id="rId2"/>
            </p:custDataLst>
            <p:extLst/>
          </p:nvPr>
        </p:nvGraphicFramePr>
        <p:xfrm>
          <a:off x="2424" y="2531"/>
          <a:ext cx="1556" cy="1556"/>
        </p:xfrm>
        <a:graphic>
          <a:graphicData uri="http://schemas.openxmlformats.org/presentationml/2006/ole">
            <mc:AlternateContent xmlns:mc="http://schemas.openxmlformats.org/markup-compatibility/2006">
              <mc:Choice xmlns:v="urn:schemas-microsoft-com:vml" Requires="v">
                <p:oleObj spid="_x0000_s1026" name="think-cell Slide" r:id="rId5" imgW="381" imgH="381" progId="TCLayout.ActiveDocument.1">
                  <p:embed/>
                </p:oleObj>
              </mc:Choice>
              <mc:Fallback>
                <p:oleObj name="think-cell Slide" r:id="rId5" imgW="381" imgH="381" progId="TCLayout.ActiveDocument.1">
                  <p:embed/>
                  <p:pic>
                    <p:nvPicPr>
                      <p:cNvPr id="3" name="Object 2"/>
                      <p:cNvPicPr/>
                      <p:nvPr/>
                    </p:nvPicPr>
                    <p:blipFill>
                      <a:blip r:embed="rId6"/>
                      <a:stretch>
                        <a:fillRect/>
                      </a:stretch>
                    </p:blipFill>
                    <p:spPr>
                      <a:xfrm>
                        <a:off x="2424" y="2531"/>
                        <a:ext cx="1556" cy="1556"/>
                      </a:xfrm>
                      <a:prstGeom prst="rect">
                        <a:avLst/>
                      </a:prstGeom>
                    </p:spPr>
                  </p:pic>
                </p:oleObj>
              </mc:Fallback>
            </mc:AlternateContent>
          </a:graphicData>
        </a:graphic>
      </p:graphicFrame>
      <p:sp>
        <p:nvSpPr>
          <p:cNvPr id="5" name="Title 4"/>
          <p:cNvSpPr>
            <a:spLocks noGrp="1"/>
          </p:cNvSpPr>
          <p:nvPr>
            <p:ph type="title"/>
          </p:nvPr>
        </p:nvSpPr>
        <p:spPr/>
        <p:txBody>
          <a:bodyPr/>
          <a:lstStyle/>
          <a:p>
            <a:r>
              <a:rPr lang="en-US" dirty="0"/>
              <a:t>A variety of real-world applications</a:t>
            </a:r>
          </a:p>
        </p:txBody>
      </p:sp>
      <p:graphicFrame>
        <p:nvGraphicFramePr>
          <p:cNvPr id="75" name="Table 20"/>
          <p:cNvGraphicFramePr>
            <a:graphicFrameLocks noGrp="1"/>
          </p:cNvGraphicFramePr>
          <p:nvPr>
            <p:extLst/>
          </p:nvPr>
        </p:nvGraphicFramePr>
        <p:xfrm>
          <a:off x="493993" y="4667570"/>
          <a:ext cx="2139392" cy="1057452"/>
        </p:xfrm>
        <a:graphic>
          <a:graphicData uri="http://schemas.openxmlformats.org/drawingml/2006/table">
            <a:tbl>
              <a:tblPr firstRow="1" bandRow="1"/>
              <a:tblGrid>
                <a:gridCol w="1111393">
                  <a:extLst>
                    <a:ext uri="{9D8B030D-6E8A-4147-A177-3AD203B41FA5}">
                      <a16:colId xmlns:a16="http://schemas.microsoft.com/office/drawing/2014/main" val="20000"/>
                    </a:ext>
                  </a:extLst>
                </a:gridCol>
                <a:gridCol w="1027999">
                  <a:extLst>
                    <a:ext uri="{9D8B030D-6E8A-4147-A177-3AD203B41FA5}">
                      <a16:colId xmlns:a16="http://schemas.microsoft.com/office/drawing/2014/main" val="20001"/>
                    </a:ext>
                  </a:extLst>
                </a:gridCol>
              </a:tblGrid>
              <a:tr h="232026">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nSpc>
                          <a:spcPct val="90000"/>
                        </a:lnSpc>
                      </a:pPr>
                      <a:r>
                        <a:rPr lang="en-US" sz="1100">
                          <a:gradFill>
                            <a:gsLst>
                              <a:gs pos="3111">
                                <a:schemeClr val="tx1"/>
                              </a:gs>
                              <a:gs pos="35000">
                                <a:schemeClr val="tx1"/>
                              </a:gs>
                            </a:gsLst>
                            <a:lin ang="5400000" scaled="1"/>
                          </a:gradFill>
                          <a:latin typeface="+mn-lt"/>
                          <a:cs typeface="Segoe UI" panose="020B0502040204020203" pitchFamily="34" charset="0"/>
                        </a:rPr>
                        <a:t>Category</a:t>
                      </a:r>
                    </a:p>
                  </a:txBody>
                  <a:tcPr marL="45713" marR="45713" marT="18285" marB="18285" anchor="ctr">
                    <a:lnL w="12700" cap="flat" cmpd="sng" algn="ctr">
                      <a:solidFill>
                        <a:srgbClr val="6E6E73">
                          <a:lumMod val="20000"/>
                          <a:lumOff val="80000"/>
                        </a:srgbClr>
                      </a:solidFill>
                      <a:prstDash val="solid"/>
                      <a:round/>
                      <a:headEnd type="none" w="med" len="med"/>
                      <a:tailEnd type="none" w="med" len="med"/>
                    </a:lnL>
                    <a:lnR w="12700" cap="flat" cmpd="sng" algn="ctr">
                      <a:solidFill>
                        <a:srgbClr val="6E6E73">
                          <a:lumMod val="20000"/>
                          <a:lumOff val="80000"/>
                        </a:srgbClr>
                      </a:solidFill>
                      <a:prstDash val="solid"/>
                      <a:round/>
                      <a:headEnd type="none" w="med" len="med"/>
                      <a:tailEnd type="none" w="med" len="med"/>
                    </a:lnR>
                    <a:lnT w="12700" cap="flat" cmpd="sng" algn="ctr">
                      <a:solidFill>
                        <a:srgbClr val="6E6E73">
                          <a:lumMod val="20000"/>
                          <a:lumOff val="80000"/>
                        </a:srgbClr>
                      </a:solidFill>
                      <a:prstDash val="solid"/>
                      <a:round/>
                      <a:headEnd type="none" w="med" len="med"/>
                      <a:tailEnd type="none" w="med" len="med"/>
                    </a:lnT>
                    <a:lnB w="12700" cap="flat" cmpd="sng" algn="ctr">
                      <a:solidFill>
                        <a:srgbClr val="6E6E73">
                          <a:lumMod val="20000"/>
                          <a:lumOff val="8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nSpc>
                          <a:spcPct val="90000"/>
                        </a:lnSpc>
                      </a:pPr>
                      <a:r>
                        <a:rPr lang="en-US" sz="1100">
                          <a:gradFill>
                            <a:gsLst>
                              <a:gs pos="3111">
                                <a:schemeClr val="tx1"/>
                              </a:gs>
                              <a:gs pos="35000">
                                <a:schemeClr val="tx1"/>
                              </a:gs>
                            </a:gsLst>
                            <a:lin ang="5400000" scaled="1"/>
                          </a:gradFill>
                          <a:latin typeface="+mn-lt"/>
                          <a:cs typeface="Segoe UI" panose="020B0502040204020203" pitchFamily="34" charset="0"/>
                        </a:rPr>
                        <a:t>People; 5</a:t>
                      </a:r>
                      <a:r>
                        <a:rPr lang="en-US" sz="1100" baseline="0">
                          <a:gradFill>
                            <a:gsLst>
                              <a:gs pos="3111">
                                <a:schemeClr val="tx1"/>
                              </a:gs>
                              <a:gs pos="35000">
                                <a:schemeClr val="tx1"/>
                              </a:gs>
                            </a:gsLst>
                            <a:lin ang="5400000" scaled="1"/>
                          </a:gradFill>
                          <a:latin typeface="+mn-lt"/>
                          <a:cs typeface="Segoe UI" panose="020B0502040204020203" pitchFamily="34" charset="0"/>
                        </a:rPr>
                        <a:t> faces</a:t>
                      </a:r>
                      <a:endParaRPr lang="en-US" sz="1100">
                        <a:gradFill>
                          <a:gsLst>
                            <a:gs pos="3111">
                              <a:schemeClr val="tx1"/>
                            </a:gs>
                            <a:gs pos="35000">
                              <a:schemeClr val="tx1"/>
                            </a:gs>
                          </a:gsLst>
                          <a:lin ang="5400000" scaled="1"/>
                        </a:gradFill>
                        <a:latin typeface="+mn-lt"/>
                        <a:cs typeface="Segoe UI" panose="020B0502040204020203" pitchFamily="34" charset="0"/>
                      </a:endParaRPr>
                    </a:p>
                  </a:txBody>
                  <a:tcPr marL="45713" marR="45713" marT="18285" marB="18285" anchor="ctr">
                    <a:lnL w="12700" cap="flat" cmpd="sng" algn="ctr">
                      <a:solidFill>
                        <a:srgbClr val="6E6E73">
                          <a:lumMod val="20000"/>
                          <a:lumOff val="80000"/>
                        </a:srgbClr>
                      </a:solidFill>
                      <a:prstDash val="solid"/>
                      <a:round/>
                      <a:headEnd type="none" w="med" len="med"/>
                      <a:tailEnd type="none" w="med" len="med"/>
                    </a:lnL>
                    <a:lnR w="12700" cap="flat" cmpd="sng" algn="ctr">
                      <a:solidFill>
                        <a:srgbClr val="6E6E73">
                          <a:lumMod val="20000"/>
                          <a:lumOff val="80000"/>
                        </a:srgbClr>
                      </a:solidFill>
                      <a:prstDash val="solid"/>
                      <a:round/>
                      <a:headEnd type="none" w="med" len="med"/>
                      <a:tailEnd type="none" w="med" len="med"/>
                    </a:lnR>
                    <a:lnT w="12700" cap="flat" cmpd="sng" algn="ctr">
                      <a:solidFill>
                        <a:srgbClr val="6E6E73">
                          <a:lumMod val="20000"/>
                          <a:lumOff val="80000"/>
                        </a:srgbClr>
                      </a:solidFill>
                      <a:prstDash val="solid"/>
                      <a:round/>
                      <a:headEnd type="none" w="med" len="med"/>
                      <a:tailEnd type="none" w="med" len="med"/>
                    </a:lnT>
                    <a:lnB w="12700" cap="flat" cmpd="sng" algn="ctr">
                      <a:solidFill>
                        <a:srgbClr val="6E6E73">
                          <a:lumMod val="20000"/>
                          <a:lumOff val="80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232026">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nSpc>
                          <a:spcPct val="90000"/>
                        </a:lnSpc>
                      </a:pPr>
                      <a:r>
                        <a:rPr lang="en-US" sz="1100">
                          <a:gradFill>
                            <a:gsLst>
                              <a:gs pos="3111">
                                <a:schemeClr val="tx1"/>
                              </a:gs>
                              <a:gs pos="35000">
                                <a:schemeClr val="tx1"/>
                              </a:gs>
                            </a:gsLst>
                            <a:lin ang="5400000" scaled="1"/>
                          </a:gradFill>
                          <a:latin typeface="+mn-lt"/>
                          <a:cs typeface="Segoe UI" panose="020B0502040204020203" pitchFamily="34" charset="0"/>
                        </a:rPr>
                        <a:t>Adult/</a:t>
                      </a:r>
                      <a:r>
                        <a:rPr lang="en-US" sz="1100" baseline="0">
                          <a:gradFill>
                            <a:gsLst>
                              <a:gs pos="3111">
                                <a:schemeClr val="tx1"/>
                              </a:gs>
                              <a:gs pos="35000">
                                <a:schemeClr val="tx1"/>
                              </a:gs>
                            </a:gsLst>
                            <a:lin ang="5400000" scaled="1"/>
                          </a:gradFill>
                          <a:latin typeface="+mn-lt"/>
                          <a:cs typeface="Segoe UI" panose="020B0502040204020203" pitchFamily="34" charset="0"/>
                        </a:rPr>
                        <a:t>R</a:t>
                      </a:r>
                      <a:r>
                        <a:rPr lang="en-US" sz="1100">
                          <a:gradFill>
                            <a:gsLst>
                              <a:gs pos="3111">
                                <a:schemeClr val="tx1"/>
                              </a:gs>
                              <a:gs pos="35000">
                                <a:schemeClr val="tx1"/>
                              </a:gs>
                            </a:gsLst>
                            <a:lin ang="5400000" scaled="1"/>
                          </a:gradFill>
                          <a:latin typeface="+mn-lt"/>
                          <a:cs typeface="Segoe UI" panose="020B0502040204020203" pitchFamily="34" charset="0"/>
                        </a:rPr>
                        <a:t>acy?</a:t>
                      </a:r>
                    </a:p>
                  </a:txBody>
                  <a:tcPr marL="45713" marR="45713" marT="18285" marB="18285" anchor="ctr">
                    <a:lnL w="12700" cap="flat" cmpd="sng" algn="ctr">
                      <a:solidFill>
                        <a:srgbClr val="6E6E73">
                          <a:lumMod val="20000"/>
                          <a:lumOff val="80000"/>
                        </a:srgbClr>
                      </a:solidFill>
                      <a:prstDash val="solid"/>
                      <a:round/>
                      <a:headEnd type="none" w="med" len="med"/>
                      <a:tailEnd type="none" w="med" len="med"/>
                    </a:lnL>
                    <a:lnR w="12700" cap="flat" cmpd="sng" algn="ctr">
                      <a:solidFill>
                        <a:srgbClr val="6E6E73">
                          <a:lumMod val="20000"/>
                          <a:lumOff val="80000"/>
                        </a:srgbClr>
                      </a:solidFill>
                      <a:prstDash val="solid"/>
                      <a:round/>
                      <a:headEnd type="none" w="med" len="med"/>
                      <a:tailEnd type="none" w="med" len="med"/>
                    </a:lnR>
                    <a:lnT w="12700" cap="flat" cmpd="sng" algn="ctr">
                      <a:solidFill>
                        <a:srgbClr val="6E6E73">
                          <a:lumMod val="20000"/>
                          <a:lumOff val="80000"/>
                        </a:srgbClr>
                      </a:solidFill>
                      <a:prstDash val="solid"/>
                      <a:round/>
                      <a:headEnd type="none" w="med" len="med"/>
                      <a:tailEnd type="none" w="med" len="med"/>
                    </a:lnT>
                    <a:lnB w="12700" cap="flat" cmpd="sng" algn="ctr">
                      <a:solidFill>
                        <a:srgbClr val="6E6E73">
                          <a:lumMod val="20000"/>
                          <a:lumOff val="8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nSpc>
                          <a:spcPct val="90000"/>
                        </a:lnSpc>
                      </a:pPr>
                      <a:r>
                        <a:rPr lang="en-US" sz="1100">
                          <a:gradFill>
                            <a:gsLst>
                              <a:gs pos="3111">
                                <a:schemeClr val="tx1"/>
                              </a:gs>
                              <a:gs pos="35000">
                                <a:schemeClr val="tx1"/>
                              </a:gs>
                            </a:gsLst>
                            <a:lin ang="5400000" scaled="1"/>
                          </a:gradFill>
                          <a:latin typeface="+mn-lt"/>
                          <a:cs typeface="Segoe UI" panose="020B0502040204020203" pitchFamily="34" charset="0"/>
                        </a:rPr>
                        <a:t>False</a:t>
                      </a:r>
                      <a:r>
                        <a:rPr lang="en-US" sz="1100" baseline="0">
                          <a:gradFill>
                            <a:gsLst>
                              <a:gs pos="3111">
                                <a:schemeClr val="tx1"/>
                              </a:gs>
                              <a:gs pos="35000">
                                <a:schemeClr val="tx1"/>
                              </a:gs>
                            </a:gsLst>
                            <a:lin ang="5400000" scaled="1"/>
                          </a:gradFill>
                          <a:latin typeface="+mn-lt"/>
                          <a:cs typeface="Segoe UI" panose="020B0502040204020203" pitchFamily="34" charset="0"/>
                        </a:rPr>
                        <a:t>/False</a:t>
                      </a:r>
                      <a:endParaRPr lang="en-US" sz="1100">
                        <a:gradFill>
                          <a:gsLst>
                            <a:gs pos="3111">
                              <a:schemeClr val="tx1"/>
                            </a:gs>
                            <a:gs pos="35000">
                              <a:schemeClr val="tx1"/>
                            </a:gs>
                          </a:gsLst>
                          <a:lin ang="5400000" scaled="1"/>
                        </a:gradFill>
                        <a:latin typeface="+mn-lt"/>
                        <a:cs typeface="Segoe UI" panose="020B0502040204020203" pitchFamily="34" charset="0"/>
                      </a:endParaRPr>
                    </a:p>
                  </a:txBody>
                  <a:tcPr marL="45713" marR="45713" marT="18285" marB="18285" anchor="ctr">
                    <a:lnL w="12700" cap="flat" cmpd="sng" algn="ctr">
                      <a:solidFill>
                        <a:srgbClr val="6E6E73">
                          <a:lumMod val="20000"/>
                          <a:lumOff val="80000"/>
                        </a:srgbClr>
                      </a:solidFill>
                      <a:prstDash val="solid"/>
                      <a:round/>
                      <a:headEnd type="none" w="med" len="med"/>
                      <a:tailEnd type="none" w="med" len="med"/>
                    </a:lnL>
                    <a:lnR w="12700" cap="flat" cmpd="sng" algn="ctr">
                      <a:solidFill>
                        <a:srgbClr val="6E6E73">
                          <a:lumMod val="20000"/>
                          <a:lumOff val="80000"/>
                        </a:srgbClr>
                      </a:solidFill>
                      <a:prstDash val="solid"/>
                      <a:round/>
                      <a:headEnd type="none" w="med" len="med"/>
                      <a:tailEnd type="none" w="med" len="med"/>
                    </a:lnR>
                    <a:lnT w="12700" cap="flat" cmpd="sng" algn="ctr">
                      <a:solidFill>
                        <a:srgbClr val="6E6E73">
                          <a:lumMod val="20000"/>
                          <a:lumOff val="80000"/>
                        </a:srgbClr>
                      </a:solidFill>
                      <a:prstDash val="solid"/>
                      <a:round/>
                      <a:headEnd type="none" w="med" len="med"/>
                      <a:tailEnd type="none" w="med" len="med"/>
                    </a:lnT>
                    <a:lnB w="12700" cap="flat" cmpd="sng" algn="ctr">
                      <a:solidFill>
                        <a:srgbClr val="6E6E73">
                          <a:lumMod val="20000"/>
                          <a:lumOff val="80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61374">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nSpc>
                          <a:spcPct val="90000"/>
                        </a:lnSpc>
                      </a:pPr>
                      <a:r>
                        <a:rPr lang="en-US" sz="1100">
                          <a:gradFill>
                            <a:gsLst>
                              <a:gs pos="3111">
                                <a:schemeClr val="tx1"/>
                              </a:gs>
                              <a:gs pos="35000">
                                <a:schemeClr val="tx1"/>
                              </a:gs>
                            </a:gsLst>
                            <a:lin ang="5400000" scaled="1"/>
                          </a:gradFill>
                          <a:latin typeface="+mn-lt"/>
                          <a:cs typeface="Segoe UI" panose="020B0502040204020203" pitchFamily="34" charset="0"/>
                        </a:rPr>
                        <a:t>Dominant</a:t>
                      </a:r>
                      <a:r>
                        <a:rPr lang="en-US" sz="1100" baseline="0">
                          <a:gradFill>
                            <a:gsLst>
                              <a:gs pos="3111">
                                <a:schemeClr val="tx1"/>
                              </a:gs>
                              <a:gs pos="35000">
                                <a:schemeClr val="tx1"/>
                              </a:gs>
                            </a:gsLst>
                            <a:lin ang="5400000" scaled="1"/>
                          </a:gradFill>
                          <a:latin typeface="+mn-lt"/>
                          <a:cs typeface="Segoe UI" panose="020B0502040204020203" pitchFamily="34" charset="0"/>
                        </a:rPr>
                        <a:t> c</a:t>
                      </a:r>
                      <a:r>
                        <a:rPr lang="en-US" sz="1100">
                          <a:gradFill>
                            <a:gsLst>
                              <a:gs pos="3111">
                                <a:schemeClr val="tx1"/>
                              </a:gs>
                              <a:gs pos="35000">
                                <a:schemeClr val="tx1"/>
                              </a:gs>
                            </a:gsLst>
                            <a:lin ang="5400000" scaled="1"/>
                          </a:gradFill>
                          <a:latin typeface="+mn-lt"/>
                          <a:cs typeface="Segoe UI" panose="020B0502040204020203" pitchFamily="34" charset="0"/>
                        </a:rPr>
                        <a:t>olors</a:t>
                      </a:r>
                    </a:p>
                  </a:txBody>
                  <a:tcPr marL="45713" marR="45713" marT="18285" marB="18285" anchor="ctr">
                    <a:lnL w="12700" cap="flat" cmpd="sng" algn="ctr">
                      <a:solidFill>
                        <a:srgbClr val="6E6E73">
                          <a:lumMod val="20000"/>
                          <a:lumOff val="80000"/>
                        </a:srgbClr>
                      </a:solidFill>
                      <a:prstDash val="solid"/>
                      <a:round/>
                      <a:headEnd type="none" w="med" len="med"/>
                      <a:tailEnd type="none" w="med" len="med"/>
                    </a:lnL>
                    <a:lnR w="12700" cap="flat" cmpd="sng" algn="ctr">
                      <a:solidFill>
                        <a:srgbClr val="6E6E73">
                          <a:lumMod val="20000"/>
                          <a:lumOff val="80000"/>
                        </a:srgbClr>
                      </a:solidFill>
                      <a:prstDash val="solid"/>
                      <a:round/>
                      <a:headEnd type="none" w="med" len="med"/>
                      <a:tailEnd type="none" w="med" len="med"/>
                    </a:lnR>
                    <a:lnT w="12700" cap="flat" cmpd="sng" algn="ctr">
                      <a:solidFill>
                        <a:srgbClr val="6E6E73">
                          <a:lumMod val="20000"/>
                          <a:lumOff val="80000"/>
                        </a:srgbClr>
                      </a:solidFill>
                      <a:prstDash val="solid"/>
                      <a:round/>
                      <a:headEnd type="none" w="med" len="med"/>
                      <a:tailEnd type="none" w="med" len="med"/>
                    </a:lnT>
                    <a:lnB w="12700" cap="flat" cmpd="sng" algn="ctr">
                      <a:solidFill>
                        <a:srgbClr val="6E6E73">
                          <a:lumMod val="20000"/>
                          <a:lumOff val="8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nSpc>
                          <a:spcPct val="90000"/>
                        </a:lnSpc>
                      </a:pPr>
                      <a:endParaRPr lang="en-US" sz="1100">
                        <a:gradFill>
                          <a:gsLst>
                            <a:gs pos="3111">
                              <a:schemeClr val="tx1"/>
                            </a:gs>
                            <a:gs pos="35000">
                              <a:schemeClr val="tx1"/>
                            </a:gs>
                          </a:gsLst>
                          <a:lin ang="5400000" scaled="1"/>
                        </a:gradFill>
                        <a:latin typeface="+mn-lt"/>
                        <a:cs typeface="Segoe UI" panose="020B0502040204020203" pitchFamily="34" charset="0"/>
                      </a:endParaRPr>
                    </a:p>
                  </a:txBody>
                  <a:tcPr marL="45713" marR="45713" marT="18285" marB="18285" anchor="ctr">
                    <a:lnL w="12700" cap="flat" cmpd="sng" algn="ctr">
                      <a:solidFill>
                        <a:srgbClr val="6E6E73">
                          <a:lumMod val="20000"/>
                          <a:lumOff val="80000"/>
                        </a:srgbClr>
                      </a:solidFill>
                      <a:prstDash val="solid"/>
                      <a:round/>
                      <a:headEnd type="none" w="med" len="med"/>
                      <a:tailEnd type="none" w="med" len="med"/>
                    </a:lnL>
                    <a:lnR w="12700" cap="flat" cmpd="sng" algn="ctr">
                      <a:solidFill>
                        <a:srgbClr val="6E6E73">
                          <a:lumMod val="20000"/>
                          <a:lumOff val="80000"/>
                        </a:srgbClr>
                      </a:solidFill>
                      <a:prstDash val="solid"/>
                      <a:round/>
                      <a:headEnd type="none" w="med" len="med"/>
                      <a:tailEnd type="none" w="med" len="med"/>
                    </a:lnR>
                    <a:lnT w="12700" cap="flat" cmpd="sng" algn="ctr">
                      <a:solidFill>
                        <a:srgbClr val="6E6E73">
                          <a:lumMod val="20000"/>
                          <a:lumOff val="80000"/>
                        </a:srgbClr>
                      </a:solidFill>
                      <a:prstDash val="solid"/>
                      <a:round/>
                      <a:headEnd type="none" w="med" len="med"/>
                      <a:tailEnd type="none" w="med" len="med"/>
                    </a:lnT>
                    <a:lnB w="12700" cap="flat" cmpd="sng" algn="ctr">
                      <a:solidFill>
                        <a:srgbClr val="6E6E73">
                          <a:lumMod val="20000"/>
                          <a:lumOff val="80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232026">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nSpc>
                          <a:spcPct val="90000"/>
                        </a:lnSpc>
                      </a:pPr>
                      <a:r>
                        <a:rPr lang="en-US" sz="1100">
                          <a:gradFill>
                            <a:gsLst>
                              <a:gs pos="3111">
                                <a:schemeClr val="tx1"/>
                              </a:gs>
                              <a:gs pos="35000">
                                <a:schemeClr val="tx1"/>
                              </a:gs>
                            </a:gsLst>
                            <a:lin ang="5400000" scaled="1"/>
                          </a:gradFill>
                          <a:latin typeface="+mn-lt"/>
                          <a:cs typeface="Segoe UI" panose="020B0502040204020203" pitchFamily="34" charset="0"/>
                        </a:rPr>
                        <a:t>Accent color</a:t>
                      </a:r>
                    </a:p>
                  </a:txBody>
                  <a:tcPr marL="45713" marR="45713" marT="18285" marB="18285" anchor="ctr">
                    <a:lnL w="12700" cap="flat" cmpd="sng" algn="ctr">
                      <a:solidFill>
                        <a:srgbClr val="6E6E73">
                          <a:lumMod val="20000"/>
                          <a:lumOff val="80000"/>
                        </a:srgbClr>
                      </a:solidFill>
                      <a:prstDash val="solid"/>
                      <a:round/>
                      <a:headEnd type="none" w="med" len="med"/>
                      <a:tailEnd type="none" w="med" len="med"/>
                    </a:lnL>
                    <a:lnR w="12700" cap="flat" cmpd="sng" algn="ctr">
                      <a:solidFill>
                        <a:srgbClr val="6E6E73">
                          <a:lumMod val="20000"/>
                          <a:lumOff val="80000"/>
                        </a:srgbClr>
                      </a:solidFill>
                      <a:prstDash val="solid"/>
                      <a:round/>
                      <a:headEnd type="none" w="med" len="med"/>
                      <a:tailEnd type="none" w="med" len="med"/>
                    </a:lnR>
                    <a:lnT w="12700" cap="flat" cmpd="sng" algn="ctr">
                      <a:solidFill>
                        <a:srgbClr val="6E6E73">
                          <a:lumMod val="20000"/>
                          <a:lumOff val="80000"/>
                        </a:srgbClr>
                      </a:solidFill>
                      <a:prstDash val="solid"/>
                      <a:round/>
                      <a:headEnd type="none" w="med" len="med"/>
                      <a:tailEnd type="none" w="med" len="med"/>
                    </a:lnT>
                    <a:lnB w="12700" cap="flat" cmpd="sng" algn="ctr">
                      <a:solidFill>
                        <a:srgbClr val="6E6E73">
                          <a:lumMod val="20000"/>
                          <a:lumOff val="8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nSpc>
                          <a:spcPct val="90000"/>
                        </a:lnSpc>
                      </a:pPr>
                      <a:endParaRPr lang="en-US" sz="1100" dirty="0">
                        <a:gradFill>
                          <a:gsLst>
                            <a:gs pos="3111">
                              <a:schemeClr val="tx1"/>
                            </a:gs>
                            <a:gs pos="35000">
                              <a:schemeClr val="tx1"/>
                            </a:gs>
                          </a:gsLst>
                          <a:lin ang="5400000" scaled="1"/>
                        </a:gradFill>
                        <a:latin typeface="+mn-lt"/>
                        <a:cs typeface="Segoe UI" panose="020B0502040204020203" pitchFamily="34" charset="0"/>
                      </a:endParaRPr>
                    </a:p>
                  </a:txBody>
                  <a:tcPr marL="45713" marR="45713" marT="18285" marB="18285" anchor="ctr">
                    <a:lnL w="12700" cap="flat" cmpd="sng" algn="ctr">
                      <a:solidFill>
                        <a:srgbClr val="6E6E73">
                          <a:lumMod val="20000"/>
                          <a:lumOff val="80000"/>
                        </a:srgbClr>
                      </a:solidFill>
                      <a:prstDash val="solid"/>
                      <a:round/>
                      <a:headEnd type="none" w="med" len="med"/>
                      <a:tailEnd type="none" w="med" len="med"/>
                    </a:lnL>
                    <a:lnR w="12700" cap="flat" cmpd="sng" algn="ctr">
                      <a:solidFill>
                        <a:srgbClr val="6E6E73">
                          <a:lumMod val="20000"/>
                          <a:lumOff val="80000"/>
                        </a:srgbClr>
                      </a:solidFill>
                      <a:prstDash val="solid"/>
                      <a:round/>
                      <a:headEnd type="none" w="med" len="med"/>
                      <a:tailEnd type="none" w="med" len="med"/>
                    </a:lnR>
                    <a:lnT w="12700" cap="flat" cmpd="sng" algn="ctr">
                      <a:solidFill>
                        <a:srgbClr val="6E6E73">
                          <a:lumMod val="20000"/>
                          <a:lumOff val="80000"/>
                        </a:srgbClr>
                      </a:solidFill>
                      <a:prstDash val="solid"/>
                      <a:round/>
                      <a:headEnd type="none" w="med" len="med"/>
                      <a:tailEnd type="none" w="med" len="med"/>
                    </a:lnT>
                    <a:lnB w="12700" cap="flat" cmpd="sng" algn="ctr">
                      <a:solidFill>
                        <a:srgbClr val="6E6E73">
                          <a:lumMod val="20000"/>
                          <a:lumOff val="80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bl>
          </a:graphicData>
        </a:graphic>
      </p:graphicFrame>
      <p:grpSp>
        <p:nvGrpSpPr>
          <p:cNvPr id="8" name="Group 7">
            <a:extLst>
              <a:ext uri="{FF2B5EF4-FFF2-40B4-BE49-F238E27FC236}">
                <a16:creationId xmlns:a16="http://schemas.microsoft.com/office/drawing/2014/main" id="{7378361C-EDD6-4EC3-ACEA-2B3010346395}"/>
              </a:ext>
            </a:extLst>
          </p:cNvPr>
          <p:cNvGrpSpPr/>
          <p:nvPr/>
        </p:nvGrpSpPr>
        <p:grpSpPr>
          <a:xfrm>
            <a:off x="443854" y="1248859"/>
            <a:ext cx="2218629" cy="5051138"/>
            <a:chOff x="454375" y="1248859"/>
            <a:chExt cx="2218629" cy="5051138"/>
          </a:xfrm>
        </p:grpSpPr>
        <p:sp>
          <p:nvSpPr>
            <p:cNvPr id="17" name="Rectangle 16"/>
            <p:cNvSpPr/>
            <p:nvPr/>
          </p:nvSpPr>
          <p:spPr bwMode="auto">
            <a:xfrm>
              <a:off x="1664472" y="5190741"/>
              <a:ext cx="108815" cy="105859"/>
            </a:xfrm>
            <a:prstGeom prst="rect">
              <a:avLst/>
            </a:prstGeom>
            <a:solidFill>
              <a:schemeClr val="bg1"/>
            </a:solidFill>
            <a:ln>
              <a:solidFill>
                <a:srgbClr val="08080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32316"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505050"/>
                </a:solidFill>
                <a:effectLst/>
                <a:uLnTx/>
                <a:uFillTx/>
                <a:latin typeface="Segoe UI"/>
                <a:ea typeface="Segoe UI" pitchFamily="34" charset="0"/>
                <a:cs typeface="Segoe UI" pitchFamily="34" charset="0"/>
              </a:endParaRPr>
            </a:p>
          </p:txBody>
        </p:sp>
        <p:sp>
          <p:nvSpPr>
            <p:cNvPr id="81" name="Rectangle 80"/>
            <p:cNvSpPr/>
            <p:nvPr/>
          </p:nvSpPr>
          <p:spPr bwMode="auto">
            <a:xfrm>
              <a:off x="1830226" y="5190741"/>
              <a:ext cx="108815" cy="105859"/>
            </a:xfrm>
            <a:prstGeom prst="rect">
              <a:avLst/>
            </a:prstGeom>
            <a:solidFill>
              <a:schemeClr val="bg1">
                <a:lumMod val="50000"/>
              </a:schemeClr>
            </a:solidFill>
            <a:ln>
              <a:solidFill>
                <a:srgbClr val="08080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32316"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505050"/>
                </a:solidFill>
                <a:effectLst/>
                <a:uLnTx/>
                <a:uFillTx/>
                <a:latin typeface="Segoe UI"/>
                <a:ea typeface="Segoe UI" pitchFamily="34" charset="0"/>
                <a:cs typeface="Segoe UI" pitchFamily="34" charset="0"/>
              </a:endParaRPr>
            </a:p>
          </p:txBody>
        </p:sp>
        <p:sp>
          <p:nvSpPr>
            <p:cNvPr id="91" name="Rectangle 90"/>
            <p:cNvSpPr/>
            <p:nvPr/>
          </p:nvSpPr>
          <p:spPr bwMode="auto">
            <a:xfrm>
              <a:off x="1995978" y="5190741"/>
              <a:ext cx="108815" cy="105859"/>
            </a:xfrm>
            <a:prstGeom prst="rect">
              <a:avLst/>
            </a:prstGeom>
            <a:solidFill>
              <a:schemeClr val="bg2">
                <a:lumMod val="25000"/>
              </a:schemeClr>
            </a:solidFill>
            <a:ln>
              <a:solidFill>
                <a:srgbClr val="08080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32316"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505050"/>
                </a:solidFill>
                <a:effectLst/>
                <a:uLnTx/>
                <a:uFillTx/>
                <a:latin typeface="Segoe UI"/>
                <a:ea typeface="Segoe UI" pitchFamily="34" charset="0"/>
                <a:cs typeface="Segoe UI" pitchFamily="34" charset="0"/>
              </a:endParaRPr>
            </a:p>
          </p:txBody>
        </p:sp>
        <p:sp>
          <p:nvSpPr>
            <p:cNvPr id="104" name="Rectangle 103"/>
            <p:cNvSpPr/>
            <p:nvPr/>
          </p:nvSpPr>
          <p:spPr bwMode="auto">
            <a:xfrm>
              <a:off x="1664472" y="5330977"/>
              <a:ext cx="108817" cy="105859"/>
            </a:xfrm>
            <a:prstGeom prst="rect">
              <a:avLst/>
            </a:prstGeom>
            <a:solidFill>
              <a:schemeClr val="tx1">
                <a:lumMod val="50000"/>
              </a:schemeClr>
            </a:solidFill>
            <a:ln>
              <a:solidFill>
                <a:srgbClr val="08080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32316"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505050"/>
                </a:solidFill>
                <a:effectLst/>
                <a:uLnTx/>
                <a:uFillTx/>
                <a:latin typeface="Segoe UI"/>
                <a:ea typeface="Segoe UI" pitchFamily="34" charset="0"/>
                <a:cs typeface="Segoe UI" pitchFamily="34" charset="0"/>
              </a:endParaRPr>
            </a:p>
          </p:txBody>
        </p:sp>
        <p:sp>
          <p:nvSpPr>
            <p:cNvPr id="70" name="Rectangle 69"/>
            <p:cNvSpPr/>
            <p:nvPr/>
          </p:nvSpPr>
          <p:spPr bwMode="auto">
            <a:xfrm>
              <a:off x="454375" y="1248859"/>
              <a:ext cx="2218629" cy="5051138"/>
            </a:xfrm>
            <a:prstGeom prst="rect">
              <a:avLst/>
            </a:prstGeom>
            <a:solidFill>
              <a:schemeClr val="tx1">
                <a:lumMod val="20000"/>
                <a:lumOff val="80000"/>
                <a:alpha val="17000"/>
              </a:schemeClr>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49"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endParaRPr>
            </a:p>
          </p:txBody>
        </p:sp>
        <p:pic>
          <p:nvPicPr>
            <p:cNvPr id="7" name="Picture 6"/>
            <p:cNvPicPr>
              <a:picLocks noChangeAspect="1"/>
            </p:cNvPicPr>
            <p:nvPr/>
          </p:nvPicPr>
          <p:blipFill rotWithShape="1">
            <a:blip r:embed="rId7"/>
            <a:srcRect t="7654"/>
            <a:stretch/>
          </p:blipFill>
          <p:spPr>
            <a:xfrm>
              <a:off x="502631" y="3328140"/>
              <a:ext cx="2122117" cy="1239947"/>
            </a:xfrm>
            <a:prstGeom prst="rect">
              <a:avLst/>
            </a:prstGeom>
          </p:spPr>
        </p:pic>
        <p:sp>
          <p:nvSpPr>
            <p:cNvPr id="79" name="Oval Callout 6"/>
            <p:cNvSpPr/>
            <p:nvPr/>
          </p:nvSpPr>
          <p:spPr bwMode="auto">
            <a:xfrm>
              <a:off x="1229721" y="1915078"/>
              <a:ext cx="1284879" cy="457062"/>
            </a:xfrm>
            <a:prstGeom prst="rect">
              <a:avLst/>
            </a:prstGeom>
            <a:noFill/>
            <a:ln w="9525" cap="flat" cmpd="sng" algn="ctr">
              <a:noFill/>
              <a:prstDash val="solid"/>
              <a:headEnd type="none" w="med" len="med"/>
              <a:tailEnd type="none" w="med" len="med"/>
            </a:ln>
            <a:effectLst/>
          </p:spPr>
          <p:txBody>
            <a:bodyPr lIns="91440" tIns="91440" rIns="91440" bIns="91440" rtlCol="0" anchor="t" anchorCtr="0"/>
            <a:lstStyle/>
            <a:p>
              <a:pPr marL="0" marR="0" lvl="0" indent="0" algn="l" defTabSz="895709" rtl="0" eaLnBrk="1" fontAlgn="auto" latinLnBrk="0" hangingPunct="1">
                <a:lnSpc>
                  <a:spcPct val="90000"/>
                </a:lnSpc>
                <a:spcBef>
                  <a:spcPts val="0"/>
                </a:spcBef>
                <a:spcAft>
                  <a:spcPts val="0"/>
                </a:spcAft>
                <a:buClrTx/>
                <a:buSzTx/>
                <a:buFontTx/>
                <a:buNone/>
                <a:tabLst/>
                <a:defRPr/>
              </a:pPr>
              <a:r>
                <a:rPr kumimoji="0" lang="en-US" sz="1100" b="1" i="0" u="none" strike="noStrike" kern="0" cap="none" spc="0" normalizeH="0" baseline="0" noProof="0" dirty="0">
                  <a:ln>
                    <a:noFill/>
                  </a:ln>
                  <a:gradFill>
                    <a:gsLst>
                      <a:gs pos="84000">
                        <a:srgbClr val="3F3F3F"/>
                      </a:gs>
                      <a:gs pos="43000">
                        <a:srgbClr val="3F3F3F"/>
                      </a:gs>
                    </a:gsLst>
                    <a:lin ang="10800000" scaled="0"/>
                  </a:gradFill>
                  <a:effectLst/>
                  <a:uLnTx/>
                  <a:uFillTx/>
                  <a:latin typeface="Segoe UI"/>
                  <a:ea typeface="Segoe UI" pitchFamily="34" charset="0"/>
                  <a:cs typeface="Segoe UI" pitchFamily="34" charset="0"/>
                </a:rPr>
                <a:t>What is in the image or video?</a:t>
              </a:r>
            </a:p>
          </p:txBody>
        </p:sp>
        <p:sp>
          <p:nvSpPr>
            <p:cNvPr id="80" name="Pentagon 79"/>
            <p:cNvSpPr/>
            <p:nvPr/>
          </p:nvSpPr>
          <p:spPr bwMode="auto">
            <a:xfrm rot="5400000">
              <a:off x="1375092" y="5002085"/>
              <a:ext cx="377195" cy="2218629"/>
            </a:xfrm>
            <a:prstGeom prst="rect">
              <a:avLst/>
            </a:prstGeom>
            <a:noFill/>
            <a:ln w="9525" cap="flat" cmpd="sng" algn="ctr">
              <a:noFill/>
              <a:prstDash val="solid"/>
              <a:headEnd type="none" w="med" len="med"/>
              <a:tailEnd type="none" w="med" len="med"/>
            </a:ln>
            <a:effectLst/>
          </p:spPr>
          <p:txBody>
            <a:bodyPr rot="0" spcFirstLastPara="0" vertOverflow="overflow" horzOverflow="overflow" vert="vert270" wrap="square" lIns="175736" tIns="140590" rIns="175736" bIns="140590" numCol="1" spcCol="0" rtlCol="0" fromWordArt="0" anchor="ctr" anchorCtr="0" forceAA="0" compatLnSpc="1">
              <a:prstTxWarp prst="textNoShape">
                <a:avLst/>
              </a:prstTxWarp>
              <a:noAutofit/>
            </a:bodyPr>
            <a:lstStyle/>
            <a:p>
              <a:pPr marL="0" marR="0" lvl="0" indent="0" algn="l" defTabSz="895709" rtl="0" eaLnBrk="1" fontAlgn="base" latinLnBrk="0" hangingPunct="1">
                <a:lnSpc>
                  <a:spcPct val="90000"/>
                </a:lnSpc>
                <a:spcBef>
                  <a:spcPct val="0"/>
                </a:spcBef>
                <a:spcAft>
                  <a:spcPct val="0"/>
                </a:spcAft>
                <a:buClrTx/>
                <a:buSzTx/>
                <a:buFontTx/>
                <a:buNone/>
                <a:tabLst/>
                <a:defRPr/>
              </a:pPr>
              <a:r>
                <a:rPr kumimoji="0" lang="en-US" sz="1100" b="1" i="0" u="none" strike="noStrike" kern="0" cap="none" spc="0" normalizeH="0" baseline="0" noProof="0" dirty="0">
                  <a:ln>
                    <a:noFill/>
                  </a:ln>
                  <a:gradFill>
                    <a:gsLst>
                      <a:gs pos="84000">
                        <a:srgbClr val="3F3F3F"/>
                      </a:gs>
                      <a:gs pos="43000">
                        <a:srgbClr val="3F3F3F"/>
                      </a:gs>
                    </a:gsLst>
                    <a:lin ang="10800000" scaled="0"/>
                  </a:gradFill>
                  <a:effectLst/>
                  <a:uLnTx/>
                  <a:uFillTx/>
                  <a:latin typeface="Segoe UI"/>
                  <a:ea typeface="+mn-ea"/>
                  <a:cs typeface="Segoe UI" pitchFamily="34" charset="0"/>
                </a:rPr>
                <a:t>Computer Vision</a:t>
              </a:r>
            </a:p>
          </p:txBody>
        </p:sp>
      </p:grpSp>
      <p:grpSp>
        <p:nvGrpSpPr>
          <p:cNvPr id="15" name="Group 14">
            <a:extLst>
              <a:ext uri="{FF2B5EF4-FFF2-40B4-BE49-F238E27FC236}">
                <a16:creationId xmlns:a16="http://schemas.microsoft.com/office/drawing/2014/main" id="{10377B17-3D2F-4226-8BD8-3DD550191F37}"/>
              </a:ext>
            </a:extLst>
          </p:cNvPr>
          <p:cNvGrpSpPr/>
          <p:nvPr/>
        </p:nvGrpSpPr>
        <p:grpSpPr>
          <a:xfrm>
            <a:off x="454375" y="1295762"/>
            <a:ext cx="2218629" cy="478228"/>
            <a:chOff x="454375" y="1295762"/>
            <a:chExt cx="2218629" cy="478228"/>
          </a:xfrm>
        </p:grpSpPr>
        <p:sp>
          <p:nvSpPr>
            <p:cNvPr id="88" name="Freeform 78"/>
            <p:cNvSpPr/>
            <p:nvPr/>
          </p:nvSpPr>
          <p:spPr bwMode="auto">
            <a:xfrm>
              <a:off x="454375" y="1295762"/>
              <a:ext cx="2218629" cy="432692"/>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46284" tIns="91427" rIns="146284" bIns="91427" numCol="1" spcCol="0" rtlCol="0" fromWordArt="0" anchor="ctr" anchorCtr="0" forceAA="0" compatLnSpc="1">
              <a:prstTxWarp prst="textNoShape">
                <a:avLst/>
              </a:prstTxWarp>
              <a:noAutofit/>
            </a:bodyPr>
            <a:lstStyle/>
            <a:p>
              <a:pPr marL="0" marR="0" lvl="0" indent="0" algn="l" defTabSz="950868" rtl="0" eaLnBrk="1" fontAlgn="base" latinLnBrk="0" hangingPunct="1">
                <a:lnSpc>
                  <a:spcPct val="100000"/>
                </a:lnSpc>
                <a:spcBef>
                  <a:spcPct val="0"/>
                </a:spcBef>
                <a:spcAft>
                  <a:spcPct val="0"/>
                </a:spcAft>
                <a:buClrTx/>
                <a:buSzTx/>
                <a:buFontTx/>
                <a:buNone/>
                <a:tabLst/>
                <a:defRPr/>
              </a:pPr>
              <a:r>
                <a:rPr kumimoji="0" lang="en-US" sz="1866"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Vision</a:t>
              </a:r>
            </a:p>
          </p:txBody>
        </p:sp>
        <p:pic>
          <p:nvPicPr>
            <p:cNvPr id="136" name="Picture 135">
              <a:extLst>
                <a:ext uri="{FF2B5EF4-FFF2-40B4-BE49-F238E27FC236}">
                  <a16:creationId xmlns:a16="http://schemas.microsoft.com/office/drawing/2014/main" id="{572C6FFC-E1AF-4173-96DF-33A4A880140F}"/>
                </a:ext>
              </a:extLst>
            </p:cNvPr>
            <p:cNvPicPr>
              <a:picLocks noChangeAspect="1"/>
            </p:cNvPicPr>
            <p:nvPr/>
          </p:nvPicPr>
          <p:blipFill rotWithShape="1">
            <a:blip r:embed="rId8">
              <a:biLevel thresh="25000"/>
              <a:extLst>
                <a:ext uri="{28A0092B-C50C-407E-A947-70E740481C1C}">
                  <a14:useLocalDpi xmlns:a14="http://schemas.microsoft.com/office/drawing/2010/main" val="0"/>
                </a:ext>
              </a:extLst>
            </a:blip>
            <a:srcRect t="13765"/>
            <a:stretch/>
          </p:blipFill>
          <p:spPr>
            <a:xfrm>
              <a:off x="2123297" y="1316928"/>
              <a:ext cx="530014" cy="457062"/>
            </a:xfrm>
            <a:prstGeom prst="rect">
              <a:avLst/>
            </a:prstGeom>
          </p:spPr>
        </p:pic>
      </p:grpSp>
      <p:grpSp>
        <p:nvGrpSpPr>
          <p:cNvPr id="10" name="Group 9">
            <a:extLst>
              <a:ext uri="{FF2B5EF4-FFF2-40B4-BE49-F238E27FC236}">
                <a16:creationId xmlns:a16="http://schemas.microsoft.com/office/drawing/2014/main" id="{369087AD-A19F-4746-8589-1B76D50F7D40}"/>
              </a:ext>
            </a:extLst>
          </p:cNvPr>
          <p:cNvGrpSpPr/>
          <p:nvPr/>
        </p:nvGrpSpPr>
        <p:grpSpPr>
          <a:xfrm>
            <a:off x="2748101" y="1295761"/>
            <a:ext cx="2218629" cy="5006291"/>
            <a:chOff x="2748101" y="1295761"/>
            <a:chExt cx="2218629" cy="5006291"/>
          </a:xfrm>
        </p:grpSpPr>
        <p:sp>
          <p:nvSpPr>
            <p:cNvPr id="92" name="Rectangle 91"/>
            <p:cNvSpPr/>
            <p:nvPr/>
          </p:nvSpPr>
          <p:spPr bwMode="auto">
            <a:xfrm>
              <a:off x="2748101" y="1295761"/>
              <a:ext cx="2218629" cy="5006291"/>
            </a:xfrm>
            <a:prstGeom prst="rect">
              <a:avLst/>
            </a:prstGeom>
            <a:solidFill>
              <a:schemeClr val="tx1">
                <a:lumMod val="20000"/>
                <a:lumOff val="80000"/>
                <a:alpha val="17000"/>
              </a:schemeClr>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49"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97" name="Oval Callout 6"/>
            <p:cNvSpPr/>
            <p:nvPr/>
          </p:nvSpPr>
          <p:spPr bwMode="auto">
            <a:xfrm>
              <a:off x="3433764" y="1915078"/>
              <a:ext cx="1406430" cy="761180"/>
            </a:xfrm>
            <a:prstGeom prst="rect">
              <a:avLst/>
            </a:prstGeom>
            <a:noFill/>
            <a:ln w="9525" cap="flat" cmpd="sng" algn="ctr">
              <a:noFill/>
              <a:prstDash val="solid"/>
              <a:headEnd type="none" w="med" len="med"/>
              <a:tailEnd type="none" w="med" len="med"/>
            </a:ln>
            <a:effectLst/>
          </p:spPr>
          <p:txBody>
            <a:bodyPr lIns="91440" tIns="91440" rIns="91440" bIns="91440" rtlCol="0" anchor="t" anchorCtr="0"/>
            <a:lstStyle/>
            <a:p>
              <a:pPr marL="0" marR="0" lvl="0" indent="0" algn="l" defTabSz="895709" rtl="0" eaLnBrk="1" fontAlgn="auto" latinLnBrk="0" hangingPunct="1">
                <a:lnSpc>
                  <a:spcPct val="90000"/>
                </a:lnSpc>
                <a:spcBef>
                  <a:spcPts val="0"/>
                </a:spcBef>
                <a:spcAft>
                  <a:spcPts val="0"/>
                </a:spcAft>
                <a:buClrTx/>
                <a:buSzTx/>
                <a:buFontTx/>
                <a:buNone/>
                <a:tabLst/>
                <a:defRPr/>
              </a:pPr>
              <a:r>
                <a:rPr kumimoji="0" lang="en-US" sz="1100" b="1" i="0" u="none" strike="noStrike" kern="0" cap="none" spc="0" normalizeH="0" baseline="0" noProof="0" dirty="0">
                  <a:ln>
                    <a:noFill/>
                  </a:ln>
                  <a:gradFill>
                    <a:gsLst>
                      <a:gs pos="84000">
                        <a:srgbClr val="3F3F3F"/>
                      </a:gs>
                      <a:gs pos="43000">
                        <a:srgbClr val="3F3F3F"/>
                      </a:gs>
                    </a:gsLst>
                    <a:lin ang="10800000" scaled="0"/>
                  </a:gradFill>
                  <a:effectLst/>
                  <a:uLnTx/>
                  <a:uFillTx/>
                  <a:latin typeface="Segoe UI"/>
                  <a:ea typeface="+mn-ea"/>
                  <a:cs typeface="Segoe UI" pitchFamily="34" charset="0"/>
                </a:rPr>
                <a:t>Give me directions to the nearest local branch</a:t>
              </a:r>
            </a:p>
          </p:txBody>
        </p:sp>
        <p:sp>
          <p:nvSpPr>
            <p:cNvPr id="100" name="Pentagon 99"/>
            <p:cNvSpPr/>
            <p:nvPr/>
          </p:nvSpPr>
          <p:spPr bwMode="auto">
            <a:xfrm rot="5400000">
              <a:off x="3668818" y="5002085"/>
              <a:ext cx="377195" cy="2218629"/>
            </a:xfrm>
            <a:prstGeom prst="rect">
              <a:avLst/>
            </a:prstGeom>
            <a:noFill/>
            <a:ln w="9525" cap="flat" cmpd="sng" algn="ctr">
              <a:noFill/>
              <a:prstDash val="solid"/>
              <a:headEnd type="none" w="med" len="med"/>
              <a:tailEnd type="none" w="med" len="med"/>
            </a:ln>
            <a:effectLst/>
          </p:spPr>
          <p:txBody>
            <a:bodyPr rot="0" spcFirstLastPara="0" vertOverflow="overflow" horzOverflow="overflow" vert="vert270" wrap="square" lIns="175736" tIns="140590" rIns="175736" bIns="140590" numCol="1" spcCol="0" rtlCol="0" fromWordArt="0" anchor="ctr" anchorCtr="0" forceAA="0" compatLnSpc="1">
              <a:prstTxWarp prst="textNoShape">
                <a:avLst/>
              </a:prstTxWarp>
              <a:noAutofit/>
            </a:bodyPr>
            <a:lstStyle/>
            <a:p>
              <a:pPr marL="0" marR="0" lvl="0" indent="0" algn="l" defTabSz="895709" rtl="0" eaLnBrk="1" fontAlgn="base" latinLnBrk="0" hangingPunct="1">
                <a:lnSpc>
                  <a:spcPct val="90000"/>
                </a:lnSpc>
                <a:spcBef>
                  <a:spcPct val="0"/>
                </a:spcBef>
                <a:spcAft>
                  <a:spcPct val="0"/>
                </a:spcAft>
                <a:buClrTx/>
                <a:buSzTx/>
                <a:buFontTx/>
                <a:buNone/>
                <a:tabLst/>
                <a:defRPr/>
              </a:pPr>
              <a:r>
                <a:rPr kumimoji="0" lang="en-US" sz="1100" b="1" i="0" u="none" strike="noStrike" kern="0" cap="none" spc="0" normalizeH="0" baseline="0" noProof="0" dirty="0">
                  <a:ln>
                    <a:noFill/>
                  </a:ln>
                  <a:gradFill>
                    <a:gsLst>
                      <a:gs pos="84000">
                        <a:srgbClr val="3F3F3F"/>
                      </a:gs>
                      <a:gs pos="43000">
                        <a:srgbClr val="3F3F3F"/>
                      </a:gs>
                    </a:gsLst>
                    <a:lin ang="10800000" scaled="0"/>
                  </a:gradFill>
                  <a:effectLst/>
                  <a:uLnTx/>
                  <a:uFillTx/>
                  <a:latin typeface="Segoe UI"/>
                  <a:ea typeface="+mn-ea"/>
                  <a:cs typeface="Segoe UI" pitchFamily="34" charset="0"/>
                </a:rPr>
                <a:t>Speech Service</a:t>
              </a:r>
            </a:p>
          </p:txBody>
        </p:sp>
        <p:grpSp>
          <p:nvGrpSpPr>
            <p:cNvPr id="47" name="Group 46"/>
            <p:cNvGrpSpPr/>
            <p:nvPr/>
          </p:nvGrpSpPr>
          <p:grpSpPr>
            <a:xfrm>
              <a:off x="2825290" y="3663978"/>
              <a:ext cx="2064251" cy="2012176"/>
              <a:chOff x="2067831" y="3143351"/>
              <a:chExt cx="1548408" cy="1509346"/>
            </a:xfrm>
          </p:grpSpPr>
          <p:grpSp>
            <p:nvGrpSpPr>
              <p:cNvPr id="4" name="Group 3"/>
              <p:cNvGrpSpPr/>
              <p:nvPr/>
            </p:nvGrpSpPr>
            <p:grpSpPr>
              <a:xfrm>
                <a:off x="2067831" y="3961502"/>
                <a:ext cx="1548408" cy="691195"/>
                <a:chOff x="2762800" y="5351137"/>
                <a:chExt cx="2139696" cy="955140"/>
              </a:xfrm>
            </p:grpSpPr>
            <p:sp>
              <p:nvSpPr>
                <p:cNvPr id="95" name="TextBox 94"/>
                <p:cNvSpPr txBox="1"/>
                <p:nvPr/>
              </p:nvSpPr>
              <p:spPr>
                <a:xfrm>
                  <a:off x="2762800" y="5351137"/>
                  <a:ext cx="2139696" cy="273740"/>
                </a:xfrm>
                <a:prstGeom prst="rect">
                  <a:avLst/>
                </a:prstGeom>
                <a:noFill/>
                <a:ln w="6350">
                  <a:solidFill>
                    <a:schemeClr val="bg2">
                      <a:lumMod val="85000"/>
                    </a:schemeClr>
                  </a:solidFill>
                </a:ln>
              </p:spPr>
              <p:txBody>
                <a:bodyPr wrap="square" lIns="91440" tIns="45720" rIns="91440" bIns="45720" rtlCol="0" anchor="ctr" anchorCtr="0">
                  <a:noAutofit/>
                </a:bodyPr>
                <a:lstStyle>
                  <a:defPPr>
                    <a:defRPr lang="en-US"/>
                  </a:defPPr>
                  <a:lvl1pPr marR="0" lvl="0" indent="0" defTabSz="896386" fontAlgn="auto">
                    <a:lnSpc>
                      <a:spcPct val="90000"/>
                    </a:lnSpc>
                    <a:spcBef>
                      <a:spcPts val="0"/>
                    </a:spcBef>
                    <a:spcAft>
                      <a:spcPts val="588"/>
                    </a:spcAft>
                    <a:buClrTx/>
                    <a:buSzTx/>
                    <a:buFontTx/>
                    <a:buNone/>
                    <a:tabLst/>
                    <a:defRPr kumimoji="0" sz="1100" b="0" i="1" u="none" strike="noStrike" kern="0" cap="none" spc="0" normalizeH="0" baseline="0">
                      <a:ln>
                        <a:noFill/>
                      </a:ln>
                      <a:solidFill>
                        <a:sysClr val="windowText" lastClr="000000"/>
                      </a:solidFill>
                      <a:effectLst/>
                      <a:uLnTx/>
                      <a:uFillTx/>
                    </a:defRPr>
                  </a:lvl1pPr>
                </a:lstStyle>
                <a:p>
                  <a:pPr marL="0" marR="0" lvl="0" indent="0" algn="l" defTabSz="932742" rtl="0" eaLnBrk="1" fontAlgn="auto" latinLnBrk="0" hangingPunct="1">
                    <a:lnSpc>
                      <a:spcPct val="90000"/>
                    </a:lnSpc>
                    <a:spcBef>
                      <a:spcPts val="0"/>
                    </a:spcBef>
                    <a:spcAft>
                      <a:spcPts val="575"/>
                    </a:spcAft>
                    <a:buClrTx/>
                    <a:buSzTx/>
                    <a:buFontTx/>
                    <a:buNone/>
                    <a:tabLst/>
                    <a:defRPr/>
                  </a:pPr>
                  <a:r>
                    <a:rPr kumimoji="0" lang="en-US" sz="1100" b="0" i="0" u="none" strike="noStrike" kern="1200" cap="none" spc="0" normalizeH="0" baseline="0" noProof="0" dirty="0">
                      <a:ln>
                        <a:noFill/>
                      </a:ln>
                      <a:gradFill>
                        <a:gsLst>
                          <a:gs pos="70732">
                            <a:srgbClr val="3F3F3F"/>
                          </a:gs>
                          <a:gs pos="50000">
                            <a:srgbClr val="3F3F3F"/>
                          </a:gs>
                        </a:gsLst>
                        <a:lin ang="5400000" scaled="1"/>
                      </a:gradFill>
                      <a:effectLst/>
                      <a:uLnTx/>
                      <a:uFillTx/>
                      <a:latin typeface="Segoe UI"/>
                      <a:ea typeface="+mn-ea"/>
                      <a:cs typeface="Segoe UI" panose="020B0502040204020203" pitchFamily="34" charset="0"/>
                    </a:rPr>
                    <a:t>Convert spoken audio to text </a:t>
                  </a:r>
                </a:p>
              </p:txBody>
            </p:sp>
            <p:sp>
              <p:nvSpPr>
                <p:cNvPr id="99" name="TextBox 98"/>
                <p:cNvSpPr txBox="1"/>
                <p:nvPr/>
              </p:nvSpPr>
              <p:spPr>
                <a:xfrm>
                  <a:off x="2762800" y="5691837"/>
                  <a:ext cx="2139696" cy="273740"/>
                </a:xfrm>
                <a:prstGeom prst="rect">
                  <a:avLst/>
                </a:prstGeom>
                <a:noFill/>
                <a:ln w="6350">
                  <a:solidFill>
                    <a:schemeClr val="bg2">
                      <a:lumMod val="85000"/>
                    </a:schemeClr>
                  </a:solidFill>
                </a:ln>
              </p:spPr>
              <p:txBody>
                <a:bodyPr wrap="square" lIns="91440" tIns="45720" rIns="91440" bIns="45720" rtlCol="0" anchor="ctr" anchorCtr="0">
                  <a:noAutofit/>
                </a:bodyPr>
                <a:lstStyle>
                  <a:defPPr>
                    <a:defRPr lang="en-US"/>
                  </a:defPPr>
                  <a:lvl1pPr marR="0" lvl="0" indent="0" defTabSz="896386" fontAlgn="auto">
                    <a:lnSpc>
                      <a:spcPct val="90000"/>
                    </a:lnSpc>
                    <a:spcBef>
                      <a:spcPts val="0"/>
                    </a:spcBef>
                    <a:spcAft>
                      <a:spcPts val="588"/>
                    </a:spcAft>
                    <a:buClrTx/>
                    <a:buSzTx/>
                    <a:buFontTx/>
                    <a:buNone/>
                    <a:tabLst/>
                    <a:defRPr kumimoji="0" sz="1100" b="0" i="1" u="none" strike="noStrike" kern="0" cap="none" spc="0" normalizeH="0" baseline="0">
                      <a:ln>
                        <a:noFill/>
                      </a:ln>
                      <a:solidFill>
                        <a:sysClr val="windowText" lastClr="000000"/>
                      </a:solidFill>
                      <a:effectLst/>
                      <a:uLnTx/>
                      <a:uFillTx/>
                    </a:defRPr>
                  </a:lvl1pPr>
                </a:lstStyle>
                <a:p>
                  <a:pPr marL="0" marR="0" lvl="0" indent="0" algn="l" defTabSz="932742" rtl="0" eaLnBrk="1" fontAlgn="auto" latinLnBrk="0" hangingPunct="1">
                    <a:lnSpc>
                      <a:spcPct val="90000"/>
                    </a:lnSpc>
                    <a:spcBef>
                      <a:spcPts val="0"/>
                    </a:spcBef>
                    <a:spcAft>
                      <a:spcPts val="575"/>
                    </a:spcAft>
                    <a:buClrTx/>
                    <a:buSzTx/>
                    <a:buFontTx/>
                    <a:buNone/>
                    <a:tabLst/>
                    <a:defRPr/>
                  </a:pPr>
                  <a:r>
                    <a:rPr kumimoji="0" lang="en-US" sz="1100" b="0" i="0" u="none" strike="noStrike" kern="1200" cap="none" spc="0" normalizeH="0" baseline="0" noProof="0" dirty="0">
                      <a:ln>
                        <a:noFill/>
                      </a:ln>
                      <a:gradFill>
                        <a:gsLst>
                          <a:gs pos="70732">
                            <a:srgbClr val="3F3F3F"/>
                          </a:gs>
                          <a:gs pos="50000">
                            <a:srgbClr val="3F3F3F"/>
                          </a:gs>
                        </a:gsLst>
                        <a:lin ang="5400000" scaled="1"/>
                      </a:gradFill>
                      <a:effectLst/>
                      <a:uLnTx/>
                      <a:uFillTx/>
                      <a:latin typeface="Segoe UI"/>
                      <a:ea typeface="+mn-ea"/>
                      <a:cs typeface="Segoe UI" panose="020B0502040204020203" pitchFamily="34" charset="0"/>
                    </a:rPr>
                    <a:t>Convert text to spoken audio</a:t>
                  </a:r>
                </a:p>
              </p:txBody>
            </p:sp>
            <p:sp>
              <p:nvSpPr>
                <p:cNvPr id="102" name="TextBox 101"/>
                <p:cNvSpPr txBox="1"/>
                <p:nvPr/>
              </p:nvSpPr>
              <p:spPr>
                <a:xfrm>
                  <a:off x="2762800" y="6032537"/>
                  <a:ext cx="2139696" cy="273740"/>
                </a:xfrm>
                <a:prstGeom prst="rect">
                  <a:avLst/>
                </a:prstGeom>
                <a:noFill/>
                <a:ln w="6350">
                  <a:solidFill>
                    <a:schemeClr val="bg2">
                      <a:lumMod val="85000"/>
                    </a:schemeClr>
                  </a:solidFill>
                </a:ln>
              </p:spPr>
              <p:txBody>
                <a:bodyPr wrap="square" lIns="91440" tIns="45720" rIns="91440" bIns="45720" rtlCol="0" anchor="ctr" anchorCtr="0">
                  <a:noAutofit/>
                </a:bodyPr>
                <a:lstStyle/>
                <a:p>
                  <a:pPr marL="0" marR="0" lvl="0" indent="0" algn="l" defTabSz="932742" rtl="0" eaLnBrk="1" fontAlgn="auto" latinLnBrk="0" hangingPunct="1">
                    <a:lnSpc>
                      <a:spcPct val="90000"/>
                    </a:lnSpc>
                    <a:spcBef>
                      <a:spcPts val="0"/>
                    </a:spcBef>
                    <a:spcAft>
                      <a:spcPts val="575"/>
                    </a:spcAft>
                    <a:buClrTx/>
                    <a:buSzTx/>
                    <a:buFontTx/>
                    <a:buNone/>
                    <a:tabLst/>
                    <a:defRPr/>
                  </a:pPr>
                  <a:r>
                    <a:rPr kumimoji="0" lang="en-US" sz="1100" b="0" i="0" u="none" strike="noStrike" kern="1200" cap="none" spc="0" normalizeH="0" baseline="0" noProof="0" dirty="0">
                      <a:ln>
                        <a:noFill/>
                      </a:ln>
                      <a:gradFill>
                        <a:gsLst>
                          <a:gs pos="70732">
                            <a:srgbClr val="3F3F3F"/>
                          </a:gs>
                          <a:gs pos="50000">
                            <a:srgbClr val="3F3F3F"/>
                          </a:gs>
                        </a:gsLst>
                        <a:lin ang="5400000" scaled="1"/>
                      </a:gradFill>
                      <a:effectLst/>
                      <a:uLnTx/>
                      <a:uFillTx/>
                      <a:latin typeface="Segoe UI"/>
                      <a:ea typeface="+mn-ea"/>
                      <a:cs typeface="Segoe UI" panose="020B0502040204020203" pitchFamily="34" charset="0"/>
                    </a:rPr>
                    <a:t>Extract intent of user</a:t>
                  </a:r>
                </a:p>
              </p:txBody>
            </p:sp>
          </p:grpSp>
          <p:grpSp>
            <p:nvGrpSpPr>
              <p:cNvPr id="90" name="Group 89"/>
              <p:cNvGrpSpPr/>
              <p:nvPr/>
            </p:nvGrpSpPr>
            <p:grpSpPr>
              <a:xfrm>
                <a:off x="2931034" y="3143351"/>
                <a:ext cx="658441" cy="443451"/>
                <a:chOff x="1374991" y="2239434"/>
                <a:chExt cx="3540752" cy="2384648"/>
              </a:xfrm>
            </p:grpSpPr>
            <p:sp>
              <p:nvSpPr>
                <p:cNvPr id="94" name="Rectangle 93"/>
                <p:cNvSpPr/>
                <p:nvPr/>
              </p:nvSpPr>
              <p:spPr bwMode="auto">
                <a:xfrm>
                  <a:off x="1374991" y="2239434"/>
                  <a:ext cx="3540752" cy="2384648"/>
                </a:xfrm>
                <a:prstGeom prst="rect">
                  <a:avLst/>
                </a:prstGeom>
                <a:solidFill>
                  <a:schemeClr val="bg1"/>
                </a:solid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03" tIns="60952" rIns="121903" bIns="60952" numCol="1" spcCol="0" rtlCol="0" fromWordArt="0" anchor="ctr" anchorCtr="0" forceAA="0" compatLnSpc="1">
                  <a:prstTxWarp prst="textNoShape">
                    <a:avLst/>
                  </a:prstTxWarp>
                  <a:noAutofit/>
                </a:bodyPr>
                <a:lstStyle/>
                <a:p>
                  <a:pPr marL="0" marR="0" lvl="0" indent="0" algn="ctr" defTabSz="1243088" rtl="0" eaLnBrk="1" fontAlgn="base" latinLnBrk="0" hangingPunct="1">
                    <a:lnSpc>
                      <a:spcPct val="100000"/>
                    </a:lnSpc>
                    <a:spcBef>
                      <a:spcPct val="0"/>
                    </a:spcBef>
                    <a:spcAft>
                      <a:spcPct val="0"/>
                    </a:spcAft>
                    <a:buClrTx/>
                    <a:buSzTx/>
                    <a:buFontTx/>
                    <a:buNone/>
                    <a:tabLst/>
                    <a:defRPr/>
                  </a:pPr>
                  <a:endParaRPr kumimoji="0" lang="en-US" sz="3200" b="0" i="0" u="none" strike="noStrike" kern="1200" cap="none" spc="0" normalizeH="0" baseline="0" noProof="0">
                    <a:ln>
                      <a:noFill/>
                    </a:ln>
                    <a:solidFill>
                      <a:srgbClr val="505050"/>
                    </a:solidFill>
                    <a:effectLst/>
                    <a:uLnTx/>
                    <a:uFillTx/>
                    <a:latin typeface="Segoe UI"/>
                    <a:ea typeface="Segoe UI" pitchFamily="34" charset="0"/>
                    <a:cs typeface="Segoe UI" pitchFamily="34" charset="0"/>
                  </a:endParaRPr>
                </a:p>
              </p:txBody>
            </p:sp>
            <p:sp>
              <p:nvSpPr>
                <p:cNvPr id="103" name="Freeform: Shape 102"/>
                <p:cNvSpPr/>
                <p:nvPr/>
              </p:nvSpPr>
              <p:spPr bwMode="auto">
                <a:xfrm>
                  <a:off x="1374991" y="2239434"/>
                  <a:ext cx="3540752" cy="2384648"/>
                </a:xfrm>
                <a:custGeom>
                  <a:avLst/>
                  <a:gdLst>
                    <a:gd name="connsiteX0" fmla="*/ 2957934 w 3540752"/>
                    <a:gd name="connsiteY0" fmla="*/ 1889480 h 2384648"/>
                    <a:gd name="connsiteX1" fmla="*/ 3540752 w 3540752"/>
                    <a:gd name="connsiteY1" fmla="*/ 1889480 h 2384648"/>
                    <a:gd name="connsiteX2" fmla="*/ 3540752 w 3540752"/>
                    <a:gd name="connsiteY2" fmla="*/ 2384648 h 2384648"/>
                    <a:gd name="connsiteX3" fmla="*/ 2957934 w 3540752"/>
                    <a:gd name="connsiteY3" fmla="*/ 2384648 h 2384648"/>
                    <a:gd name="connsiteX4" fmla="*/ 1860441 w 3540752"/>
                    <a:gd name="connsiteY4" fmla="*/ 1889480 h 2384648"/>
                    <a:gd name="connsiteX5" fmla="*/ 2845045 w 3540752"/>
                    <a:gd name="connsiteY5" fmla="*/ 1889480 h 2384648"/>
                    <a:gd name="connsiteX6" fmla="*/ 2845045 w 3540752"/>
                    <a:gd name="connsiteY6" fmla="*/ 2384648 h 2384648"/>
                    <a:gd name="connsiteX7" fmla="*/ 1860441 w 3540752"/>
                    <a:gd name="connsiteY7" fmla="*/ 2384648 h 2384648"/>
                    <a:gd name="connsiteX8" fmla="*/ 479628 w 3540752"/>
                    <a:gd name="connsiteY8" fmla="*/ 1889480 h 2384648"/>
                    <a:gd name="connsiteX9" fmla="*/ 1747552 w 3540752"/>
                    <a:gd name="connsiteY9" fmla="*/ 1889480 h 2384648"/>
                    <a:gd name="connsiteX10" fmla="*/ 1747552 w 3540752"/>
                    <a:gd name="connsiteY10" fmla="*/ 2384648 h 2384648"/>
                    <a:gd name="connsiteX11" fmla="*/ 295159 w 3540752"/>
                    <a:gd name="connsiteY11" fmla="*/ 2384648 h 2384648"/>
                    <a:gd name="connsiteX12" fmla="*/ 0 w 3540752"/>
                    <a:gd name="connsiteY12" fmla="*/ 1889480 h 2384648"/>
                    <a:gd name="connsiteX13" fmla="*/ 359160 w 3540752"/>
                    <a:gd name="connsiteY13" fmla="*/ 1889480 h 2384648"/>
                    <a:gd name="connsiteX14" fmla="*/ 174690 w 3540752"/>
                    <a:gd name="connsiteY14" fmla="*/ 2384648 h 2384648"/>
                    <a:gd name="connsiteX15" fmla="*/ 0 w 3540752"/>
                    <a:gd name="connsiteY15" fmla="*/ 2384648 h 2384648"/>
                    <a:gd name="connsiteX16" fmla="*/ 2957934 w 3540752"/>
                    <a:gd name="connsiteY16" fmla="*/ 1275644 h 2384648"/>
                    <a:gd name="connsiteX17" fmla="*/ 3540752 w 3540752"/>
                    <a:gd name="connsiteY17" fmla="*/ 1275644 h 2384648"/>
                    <a:gd name="connsiteX18" fmla="*/ 3540752 w 3540752"/>
                    <a:gd name="connsiteY18" fmla="*/ 1776591 h 2384648"/>
                    <a:gd name="connsiteX19" fmla="*/ 2957934 w 3540752"/>
                    <a:gd name="connsiteY19" fmla="*/ 1776591 h 2384648"/>
                    <a:gd name="connsiteX20" fmla="*/ 1860442 w 3540752"/>
                    <a:gd name="connsiteY20" fmla="*/ 1275644 h 2384648"/>
                    <a:gd name="connsiteX21" fmla="*/ 2845045 w 3540752"/>
                    <a:gd name="connsiteY21" fmla="*/ 1275644 h 2384648"/>
                    <a:gd name="connsiteX22" fmla="*/ 2845045 w 3540752"/>
                    <a:gd name="connsiteY22" fmla="*/ 1776591 h 2384648"/>
                    <a:gd name="connsiteX23" fmla="*/ 1860441 w 3540752"/>
                    <a:gd name="connsiteY23" fmla="*/ 1776591 h 2384648"/>
                    <a:gd name="connsiteX24" fmla="*/ 708307 w 3540752"/>
                    <a:gd name="connsiteY24" fmla="*/ 1275642 h 2384648"/>
                    <a:gd name="connsiteX25" fmla="*/ 1593568 w 3540752"/>
                    <a:gd name="connsiteY25" fmla="*/ 1275642 h 2384648"/>
                    <a:gd name="connsiteX26" fmla="*/ 1593568 w 3540752"/>
                    <a:gd name="connsiteY26" fmla="*/ 1275644 h 2384648"/>
                    <a:gd name="connsiteX27" fmla="*/ 1747553 w 3540752"/>
                    <a:gd name="connsiteY27" fmla="*/ 1275644 h 2384648"/>
                    <a:gd name="connsiteX28" fmla="*/ 1747552 w 3540752"/>
                    <a:gd name="connsiteY28" fmla="*/ 1776591 h 2384648"/>
                    <a:gd name="connsiteX29" fmla="*/ 521684 w 3540752"/>
                    <a:gd name="connsiteY29" fmla="*/ 1776591 h 2384648"/>
                    <a:gd name="connsiteX30" fmla="*/ 0 w 3540752"/>
                    <a:gd name="connsiteY30" fmla="*/ 1267177 h 2384648"/>
                    <a:gd name="connsiteX31" fmla="*/ 590992 w 3540752"/>
                    <a:gd name="connsiteY31" fmla="*/ 1267177 h 2384648"/>
                    <a:gd name="connsiteX32" fmla="*/ 401216 w 3540752"/>
                    <a:gd name="connsiteY32" fmla="*/ 1776591 h 2384648"/>
                    <a:gd name="connsiteX33" fmla="*/ 0 w 3540752"/>
                    <a:gd name="connsiteY33" fmla="*/ 1776591 h 2384648"/>
                    <a:gd name="connsiteX34" fmla="*/ 952755 w 3540752"/>
                    <a:gd name="connsiteY34" fmla="*/ 619476 h 2384648"/>
                    <a:gd name="connsiteX35" fmla="*/ 1747553 w 3540752"/>
                    <a:gd name="connsiteY35" fmla="*/ 619476 h 2384648"/>
                    <a:gd name="connsiteX36" fmla="*/ 1747553 w 3540752"/>
                    <a:gd name="connsiteY36" fmla="*/ 1162753 h 2384648"/>
                    <a:gd name="connsiteX37" fmla="*/ 750362 w 3540752"/>
                    <a:gd name="connsiteY37" fmla="*/ 1162753 h 2384648"/>
                    <a:gd name="connsiteX38" fmla="*/ 0 w 3540752"/>
                    <a:gd name="connsiteY38" fmla="*/ 619475 h 2384648"/>
                    <a:gd name="connsiteX39" fmla="*/ 832286 w 3540752"/>
                    <a:gd name="connsiteY39" fmla="*/ 619475 h 2384648"/>
                    <a:gd name="connsiteX40" fmla="*/ 633048 w 3540752"/>
                    <a:gd name="connsiteY40" fmla="*/ 1154288 h 2384648"/>
                    <a:gd name="connsiteX41" fmla="*/ 0 w 3540752"/>
                    <a:gd name="connsiteY41" fmla="*/ 1154288 h 2384648"/>
                    <a:gd name="connsiteX42" fmla="*/ 2845045 w 3540752"/>
                    <a:gd name="connsiteY42" fmla="*/ 397620 h 2384648"/>
                    <a:gd name="connsiteX43" fmla="*/ 2845045 w 3540752"/>
                    <a:gd name="connsiteY43" fmla="*/ 1162755 h 2384648"/>
                    <a:gd name="connsiteX44" fmla="*/ 1860442 w 3540752"/>
                    <a:gd name="connsiteY44" fmla="*/ 1162755 h 2384648"/>
                    <a:gd name="connsiteX45" fmla="*/ 1860442 w 3540752"/>
                    <a:gd name="connsiteY45" fmla="*/ 619476 h 2384648"/>
                    <a:gd name="connsiteX46" fmla="*/ 2116760 w 3540752"/>
                    <a:gd name="connsiteY46" fmla="*/ 619476 h 2384648"/>
                    <a:gd name="connsiteX47" fmla="*/ 2116760 w 3540752"/>
                    <a:gd name="connsiteY47" fmla="*/ 615861 h 2384648"/>
                    <a:gd name="connsiteX48" fmla="*/ 3540752 w 3540752"/>
                    <a:gd name="connsiteY48" fmla="*/ 189142 h 2384648"/>
                    <a:gd name="connsiteX49" fmla="*/ 3540752 w 3540752"/>
                    <a:gd name="connsiteY49" fmla="*/ 1162755 h 2384648"/>
                    <a:gd name="connsiteX50" fmla="*/ 2957934 w 3540752"/>
                    <a:gd name="connsiteY50" fmla="*/ 1162755 h 2384648"/>
                    <a:gd name="connsiteX51" fmla="*/ 2957934 w 3540752"/>
                    <a:gd name="connsiteY51" fmla="*/ 363792 h 2384648"/>
                    <a:gd name="connsiteX52" fmla="*/ 3241567 w 3540752"/>
                    <a:gd name="connsiteY52" fmla="*/ 0 h 2384648"/>
                    <a:gd name="connsiteX53" fmla="*/ 3540752 w 3540752"/>
                    <a:gd name="connsiteY53" fmla="*/ 0 h 2384648"/>
                    <a:gd name="connsiteX54" fmla="*/ 3540752 w 3540752"/>
                    <a:gd name="connsiteY54" fmla="*/ 71294 h 2384648"/>
                    <a:gd name="connsiteX55" fmla="*/ 3241567 w 3540752"/>
                    <a:gd name="connsiteY55" fmla="*/ 160949 h 2384648"/>
                    <a:gd name="connsiteX56" fmla="*/ 2165242 w 3540752"/>
                    <a:gd name="connsiteY56" fmla="*/ 0 h 2384648"/>
                    <a:gd name="connsiteX57" fmla="*/ 3128678 w 3540752"/>
                    <a:gd name="connsiteY57" fmla="*/ 0 h 2384648"/>
                    <a:gd name="connsiteX58" fmla="*/ 3128678 w 3540752"/>
                    <a:gd name="connsiteY58" fmla="*/ 194777 h 2384648"/>
                    <a:gd name="connsiteX59" fmla="*/ 2165242 w 3540752"/>
                    <a:gd name="connsiteY59" fmla="*/ 483483 h 2384648"/>
                    <a:gd name="connsiteX60" fmla="*/ 1183534 w 3540752"/>
                    <a:gd name="connsiteY60" fmla="*/ 0 h 2384648"/>
                    <a:gd name="connsiteX61" fmla="*/ 2052353 w 3540752"/>
                    <a:gd name="connsiteY61" fmla="*/ 0 h 2384648"/>
                    <a:gd name="connsiteX62" fmla="*/ 2052353 w 3540752"/>
                    <a:gd name="connsiteY62" fmla="*/ 506587 h 2384648"/>
                    <a:gd name="connsiteX63" fmla="*/ 994810 w 3540752"/>
                    <a:gd name="connsiteY63" fmla="*/ 506587 h 2384648"/>
                    <a:gd name="connsiteX64" fmla="*/ 0 w 3540752"/>
                    <a:gd name="connsiteY64" fmla="*/ 0 h 2384648"/>
                    <a:gd name="connsiteX65" fmla="*/ 1063065 w 3540752"/>
                    <a:gd name="connsiteY65" fmla="*/ 0 h 2384648"/>
                    <a:gd name="connsiteX66" fmla="*/ 874342 w 3540752"/>
                    <a:gd name="connsiteY66" fmla="*/ 506586 h 2384648"/>
                    <a:gd name="connsiteX67" fmla="*/ 0 w 3540752"/>
                    <a:gd name="connsiteY67" fmla="*/ 506586 h 2384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3540752" h="2384648">
                      <a:moveTo>
                        <a:pt x="2957934" y="1889480"/>
                      </a:moveTo>
                      <a:lnTo>
                        <a:pt x="3540752" y="1889480"/>
                      </a:lnTo>
                      <a:lnTo>
                        <a:pt x="3540752" y="2384648"/>
                      </a:lnTo>
                      <a:lnTo>
                        <a:pt x="2957934" y="2384648"/>
                      </a:lnTo>
                      <a:close/>
                      <a:moveTo>
                        <a:pt x="1860441" y="1889480"/>
                      </a:moveTo>
                      <a:lnTo>
                        <a:pt x="2845045" y="1889480"/>
                      </a:lnTo>
                      <a:lnTo>
                        <a:pt x="2845045" y="2384648"/>
                      </a:lnTo>
                      <a:lnTo>
                        <a:pt x="1860441" y="2384648"/>
                      </a:lnTo>
                      <a:close/>
                      <a:moveTo>
                        <a:pt x="479628" y="1889480"/>
                      </a:moveTo>
                      <a:lnTo>
                        <a:pt x="1747552" y="1889480"/>
                      </a:lnTo>
                      <a:lnTo>
                        <a:pt x="1747552" y="2384648"/>
                      </a:lnTo>
                      <a:lnTo>
                        <a:pt x="295159" y="2384648"/>
                      </a:lnTo>
                      <a:close/>
                      <a:moveTo>
                        <a:pt x="0" y="1889480"/>
                      </a:moveTo>
                      <a:lnTo>
                        <a:pt x="359160" y="1889480"/>
                      </a:lnTo>
                      <a:lnTo>
                        <a:pt x="174690" y="2384648"/>
                      </a:lnTo>
                      <a:lnTo>
                        <a:pt x="0" y="2384648"/>
                      </a:lnTo>
                      <a:close/>
                      <a:moveTo>
                        <a:pt x="2957934" y="1275644"/>
                      </a:moveTo>
                      <a:lnTo>
                        <a:pt x="3540752" y="1275644"/>
                      </a:lnTo>
                      <a:lnTo>
                        <a:pt x="3540752" y="1776591"/>
                      </a:lnTo>
                      <a:lnTo>
                        <a:pt x="2957934" y="1776591"/>
                      </a:lnTo>
                      <a:close/>
                      <a:moveTo>
                        <a:pt x="1860442" y="1275644"/>
                      </a:moveTo>
                      <a:lnTo>
                        <a:pt x="2845045" y="1275644"/>
                      </a:lnTo>
                      <a:lnTo>
                        <a:pt x="2845045" y="1776591"/>
                      </a:lnTo>
                      <a:lnTo>
                        <a:pt x="1860441" y="1776591"/>
                      </a:lnTo>
                      <a:close/>
                      <a:moveTo>
                        <a:pt x="708307" y="1275642"/>
                      </a:moveTo>
                      <a:lnTo>
                        <a:pt x="1593568" y="1275642"/>
                      </a:lnTo>
                      <a:lnTo>
                        <a:pt x="1593568" y="1275644"/>
                      </a:lnTo>
                      <a:lnTo>
                        <a:pt x="1747553" y="1275644"/>
                      </a:lnTo>
                      <a:lnTo>
                        <a:pt x="1747552" y="1776591"/>
                      </a:lnTo>
                      <a:lnTo>
                        <a:pt x="521684" y="1776591"/>
                      </a:lnTo>
                      <a:close/>
                      <a:moveTo>
                        <a:pt x="0" y="1267177"/>
                      </a:moveTo>
                      <a:lnTo>
                        <a:pt x="590992" y="1267177"/>
                      </a:lnTo>
                      <a:lnTo>
                        <a:pt x="401216" y="1776591"/>
                      </a:lnTo>
                      <a:lnTo>
                        <a:pt x="0" y="1776591"/>
                      </a:lnTo>
                      <a:close/>
                      <a:moveTo>
                        <a:pt x="952755" y="619476"/>
                      </a:moveTo>
                      <a:lnTo>
                        <a:pt x="1747553" y="619476"/>
                      </a:lnTo>
                      <a:lnTo>
                        <a:pt x="1747553" y="1162753"/>
                      </a:lnTo>
                      <a:lnTo>
                        <a:pt x="750362" y="1162753"/>
                      </a:lnTo>
                      <a:close/>
                      <a:moveTo>
                        <a:pt x="0" y="619475"/>
                      </a:moveTo>
                      <a:lnTo>
                        <a:pt x="832286" y="619475"/>
                      </a:lnTo>
                      <a:lnTo>
                        <a:pt x="633048" y="1154288"/>
                      </a:lnTo>
                      <a:lnTo>
                        <a:pt x="0" y="1154288"/>
                      </a:lnTo>
                      <a:close/>
                      <a:moveTo>
                        <a:pt x="2845045" y="397620"/>
                      </a:moveTo>
                      <a:lnTo>
                        <a:pt x="2845045" y="1162755"/>
                      </a:lnTo>
                      <a:lnTo>
                        <a:pt x="1860442" y="1162755"/>
                      </a:lnTo>
                      <a:lnTo>
                        <a:pt x="1860442" y="619476"/>
                      </a:lnTo>
                      <a:lnTo>
                        <a:pt x="2116760" y="619476"/>
                      </a:lnTo>
                      <a:lnTo>
                        <a:pt x="2116760" y="615861"/>
                      </a:lnTo>
                      <a:close/>
                      <a:moveTo>
                        <a:pt x="3540752" y="189142"/>
                      </a:moveTo>
                      <a:lnTo>
                        <a:pt x="3540752" y="1162755"/>
                      </a:lnTo>
                      <a:lnTo>
                        <a:pt x="2957934" y="1162755"/>
                      </a:lnTo>
                      <a:lnTo>
                        <a:pt x="2957934" y="363792"/>
                      </a:lnTo>
                      <a:close/>
                      <a:moveTo>
                        <a:pt x="3241567" y="0"/>
                      </a:moveTo>
                      <a:lnTo>
                        <a:pt x="3540752" y="0"/>
                      </a:lnTo>
                      <a:lnTo>
                        <a:pt x="3540752" y="71294"/>
                      </a:lnTo>
                      <a:lnTo>
                        <a:pt x="3241567" y="160949"/>
                      </a:lnTo>
                      <a:close/>
                      <a:moveTo>
                        <a:pt x="2165242" y="0"/>
                      </a:moveTo>
                      <a:lnTo>
                        <a:pt x="3128678" y="0"/>
                      </a:lnTo>
                      <a:lnTo>
                        <a:pt x="3128678" y="194777"/>
                      </a:lnTo>
                      <a:lnTo>
                        <a:pt x="2165242" y="483483"/>
                      </a:lnTo>
                      <a:close/>
                      <a:moveTo>
                        <a:pt x="1183534" y="0"/>
                      </a:moveTo>
                      <a:lnTo>
                        <a:pt x="2052353" y="0"/>
                      </a:lnTo>
                      <a:lnTo>
                        <a:pt x="2052353" y="506587"/>
                      </a:lnTo>
                      <a:lnTo>
                        <a:pt x="994810" y="506587"/>
                      </a:lnTo>
                      <a:close/>
                      <a:moveTo>
                        <a:pt x="0" y="0"/>
                      </a:moveTo>
                      <a:lnTo>
                        <a:pt x="1063065" y="0"/>
                      </a:lnTo>
                      <a:lnTo>
                        <a:pt x="874342" y="506586"/>
                      </a:lnTo>
                      <a:lnTo>
                        <a:pt x="0" y="506586"/>
                      </a:lnTo>
                      <a:close/>
                    </a:path>
                  </a:pathLst>
                </a:cu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03" tIns="60952" rIns="121903" bIns="60952" numCol="1" spcCol="0" rtlCol="0" fromWordArt="0" anchor="ctr" anchorCtr="0" forceAA="0" compatLnSpc="1">
                  <a:prstTxWarp prst="textNoShape">
                    <a:avLst/>
                  </a:prstTxWarp>
                  <a:noAutofit/>
                </a:bodyPr>
                <a:lstStyle/>
                <a:p>
                  <a:pPr marL="0" marR="0" lvl="0" indent="0" algn="ctr" defTabSz="1243088" rtl="0" eaLnBrk="1" fontAlgn="base" latinLnBrk="0" hangingPunct="1">
                    <a:lnSpc>
                      <a:spcPct val="100000"/>
                    </a:lnSpc>
                    <a:spcBef>
                      <a:spcPct val="0"/>
                    </a:spcBef>
                    <a:spcAft>
                      <a:spcPct val="0"/>
                    </a:spcAft>
                    <a:buClrTx/>
                    <a:buSzTx/>
                    <a:buFontTx/>
                    <a:buNone/>
                    <a:tabLst/>
                    <a:defRPr/>
                  </a:pPr>
                  <a:endParaRPr kumimoji="0" lang="en-US" sz="3200" b="0" i="0" u="none" strike="noStrike" kern="1200" cap="none" spc="0" normalizeH="0" baseline="0" noProof="0">
                    <a:ln>
                      <a:noFill/>
                    </a:ln>
                    <a:solidFill>
                      <a:srgbClr val="505050"/>
                    </a:solidFill>
                    <a:effectLst/>
                    <a:uLnTx/>
                    <a:uFillTx/>
                    <a:latin typeface="Segoe UI"/>
                    <a:ea typeface="Segoe UI" pitchFamily="34" charset="0"/>
                    <a:cs typeface="Segoe UI" pitchFamily="34" charset="0"/>
                  </a:endParaRPr>
                </a:p>
              </p:txBody>
            </p:sp>
            <p:sp>
              <p:nvSpPr>
                <p:cNvPr id="105" name="Freeform: Shape 104"/>
                <p:cNvSpPr/>
                <p:nvPr/>
              </p:nvSpPr>
              <p:spPr bwMode="auto">
                <a:xfrm>
                  <a:off x="1477010" y="3693160"/>
                  <a:ext cx="286237" cy="425874"/>
                </a:xfrm>
                <a:custGeom>
                  <a:avLst/>
                  <a:gdLst>
                    <a:gd name="connsiteX0" fmla="*/ 338455 w 695960"/>
                    <a:gd name="connsiteY0" fmla="*/ 173990 h 1035474"/>
                    <a:gd name="connsiteX1" fmla="*/ 255905 w 695960"/>
                    <a:gd name="connsiteY1" fmla="*/ 256540 h 1035474"/>
                    <a:gd name="connsiteX2" fmla="*/ 338455 w 695960"/>
                    <a:gd name="connsiteY2" fmla="*/ 339090 h 1035474"/>
                    <a:gd name="connsiteX3" fmla="*/ 421005 w 695960"/>
                    <a:gd name="connsiteY3" fmla="*/ 256540 h 1035474"/>
                    <a:gd name="connsiteX4" fmla="*/ 338455 w 695960"/>
                    <a:gd name="connsiteY4" fmla="*/ 173990 h 1035474"/>
                    <a:gd name="connsiteX5" fmla="*/ 347980 w 695960"/>
                    <a:gd name="connsiteY5" fmla="*/ 0 h 1035474"/>
                    <a:gd name="connsiteX6" fmla="*/ 695960 w 695960"/>
                    <a:gd name="connsiteY6" fmla="*/ 347980 h 1035474"/>
                    <a:gd name="connsiteX7" fmla="*/ 636531 w 695960"/>
                    <a:gd name="connsiteY7" fmla="*/ 542539 h 1035474"/>
                    <a:gd name="connsiteX8" fmla="*/ 620091 w 695960"/>
                    <a:gd name="connsiteY8" fmla="*/ 562465 h 1035474"/>
                    <a:gd name="connsiteX9" fmla="*/ 345440 w 695960"/>
                    <a:gd name="connsiteY9" fmla="*/ 1035474 h 1035474"/>
                    <a:gd name="connsiteX10" fmla="*/ 40640 w 695960"/>
                    <a:gd name="connsiteY10" fmla="*/ 510540 h 1035474"/>
                    <a:gd name="connsiteX11" fmla="*/ 42061 w 695960"/>
                    <a:gd name="connsiteY11" fmla="*/ 510540 h 1035474"/>
                    <a:gd name="connsiteX12" fmla="*/ 27346 w 695960"/>
                    <a:gd name="connsiteY12" fmla="*/ 483430 h 1035474"/>
                    <a:gd name="connsiteX13" fmla="*/ 0 w 695960"/>
                    <a:gd name="connsiteY13" fmla="*/ 347980 h 1035474"/>
                    <a:gd name="connsiteX14" fmla="*/ 347980 w 695960"/>
                    <a:gd name="connsiteY14" fmla="*/ 0 h 1035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95960" h="1035474">
                      <a:moveTo>
                        <a:pt x="338455" y="173990"/>
                      </a:moveTo>
                      <a:cubicBezTo>
                        <a:pt x="292864" y="173990"/>
                        <a:pt x="255905" y="210949"/>
                        <a:pt x="255905" y="256540"/>
                      </a:cubicBezTo>
                      <a:cubicBezTo>
                        <a:pt x="255905" y="302131"/>
                        <a:pt x="292864" y="339090"/>
                        <a:pt x="338455" y="339090"/>
                      </a:cubicBezTo>
                      <a:cubicBezTo>
                        <a:pt x="384046" y="339090"/>
                        <a:pt x="421005" y="302131"/>
                        <a:pt x="421005" y="256540"/>
                      </a:cubicBezTo>
                      <a:cubicBezTo>
                        <a:pt x="421005" y="210949"/>
                        <a:pt x="384046" y="173990"/>
                        <a:pt x="338455" y="173990"/>
                      </a:cubicBezTo>
                      <a:close/>
                      <a:moveTo>
                        <a:pt x="347980" y="0"/>
                      </a:moveTo>
                      <a:cubicBezTo>
                        <a:pt x="540164" y="0"/>
                        <a:pt x="695960" y="155796"/>
                        <a:pt x="695960" y="347980"/>
                      </a:cubicBezTo>
                      <a:cubicBezTo>
                        <a:pt x="695960" y="420049"/>
                        <a:pt x="674051" y="487001"/>
                        <a:pt x="636531" y="542539"/>
                      </a:cubicBezTo>
                      <a:lnTo>
                        <a:pt x="620091" y="562465"/>
                      </a:lnTo>
                      <a:lnTo>
                        <a:pt x="345440" y="1035474"/>
                      </a:lnTo>
                      <a:lnTo>
                        <a:pt x="40640" y="510540"/>
                      </a:lnTo>
                      <a:lnTo>
                        <a:pt x="42061" y="510540"/>
                      </a:lnTo>
                      <a:lnTo>
                        <a:pt x="27346" y="483430"/>
                      </a:lnTo>
                      <a:cubicBezTo>
                        <a:pt x="9738" y="441798"/>
                        <a:pt x="0" y="396026"/>
                        <a:pt x="0" y="347980"/>
                      </a:cubicBezTo>
                      <a:cubicBezTo>
                        <a:pt x="0" y="155796"/>
                        <a:pt x="155796" y="0"/>
                        <a:pt x="347980"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03" tIns="60952" rIns="121903" bIns="60952" numCol="1" spcCol="0" rtlCol="0" fromWordArt="0" anchor="ctr" anchorCtr="0" forceAA="0" compatLnSpc="1">
                  <a:prstTxWarp prst="textNoShape">
                    <a:avLst/>
                  </a:prstTxWarp>
                  <a:noAutofit/>
                </a:bodyPr>
                <a:lstStyle/>
                <a:p>
                  <a:pPr marL="0" marR="0" lvl="0" indent="0" algn="ctr" defTabSz="1243088" rtl="0" eaLnBrk="1" fontAlgn="base" latinLnBrk="0" hangingPunct="1">
                    <a:lnSpc>
                      <a:spcPct val="100000"/>
                    </a:lnSpc>
                    <a:spcBef>
                      <a:spcPct val="0"/>
                    </a:spcBef>
                    <a:spcAft>
                      <a:spcPct val="0"/>
                    </a:spcAft>
                    <a:buClrTx/>
                    <a:buSzTx/>
                    <a:buFontTx/>
                    <a:buNone/>
                    <a:tabLst/>
                    <a:defRPr/>
                  </a:pPr>
                  <a:endParaRPr kumimoji="0" lang="en-US" sz="3200" b="0" i="0" u="none" strike="noStrike" kern="1200" cap="none" spc="0" normalizeH="0" baseline="0" noProof="0">
                    <a:ln>
                      <a:noFill/>
                    </a:ln>
                    <a:solidFill>
                      <a:srgbClr val="505050"/>
                    </a:solidFill>
                    <a:effectLst/>
                    <a:uLnTx/>
                    <a:uFillTx/>
                    <a:latin typeface="Segoe UI"/>
                    <a:ea typeface="Segoe UI" pitchFamily="34" charset="0"/>
                    <a:cs typeface="Segoe UI" pitchFamily="34" charset="0"/>
                  </a:endParaRPr>
                </a:p>
              </p:txBody>
            </p:sp>
            <p:sp>
              <p:nvSpPr>
                <p:cNvPr id="106" name="Freeform: Shape 105"/>
                <p:cNvSpPr/>
                <p:nvPr/>
              </p:nvSpPr>
              <p:spPr bwMode="auto">
                <a:xfrm>
                  <a:off x="3940810" y="2289810"/>
                  <a:ext cx="286237" cy="425874"/>
                </a:xfrm>
                <a:custGeom>
                  <a:avLst/>
                  <a:gdLst>
                    <a:gd name="connsiteX0" fmla="*/ 338455 w 695960"/>
                    <a:gd name="connsiteY0" fmla="*/ 173990 h 1035474"/>
                    <a:gd name="connsiteX1" fmla="*/ 255905 w 695960"/>
                    <a:gd name="connsiteY1" fmla="*/ 256540 h 1035474"/>
                    <a:gd name="connsiteX2" fmla="*/ 338455 w 695960"/>
                    <a:gd name="connsiteY2" fmla="*/ 339090 h 1035474"/>
                    <a:gd name="connsiteX3" fmla="*/ 421005 w 695960"/>
                    <a:gd name="connsiteY3" fmla="*/ 256540 h 1035474"/>
                    <a:gd name="connsiteX4" fmla="*/ 338455 w 695960"/>
                    <a:gd name="connsiteY4" fmla="*/ 173990 h 1035474"/>
                    <a:gd name="connsiteX5" fmla="*/ 347980 w 695960"/>
                    <a:gd name="connsiteY5" fmla="*/ 0 h 1035474"/>
                    <a:gd name="connsiteX6" fmla="*/ 695960 w 695960"/>
                    <a:gd name="connsiteY6" fmla="*/ 347980 h 1035474"/>
                    <a:gd name="connsiteX7" fmla="*/ 636531 w 695960"/>
                    <a:gd name="connsiteY7" fmla="*/ 542539 h 1035474"/>
                    <a:gd name="connsiteX8" fmla="*/ 620091 w 695960"/>
                    <a:gd name="connsiteY8" fmla="*/ 562465 h 1035474"/>
                    <a:gd name="connsiteX9" fmla="*/ 345440 w 695960"/>
                    <a:gd name="connsiteY9" fmla="*/ 1035474 h 1035474"/>
                    <a:gd name="connsiteX10" fmla="*/ 40640 w 695960"/>
                    <a:gd name="connsiteY10" fmla="*/ 510540 h 1035474"/>
                    <a:gd name="connsiteX11" fmla="*/ 42061 w 695960"/>
                    <a:gd name="connsiteY11" fmla="*/ 510540 h 1035474"/>
                    <a:gd name="connsiteX12" fmla="*/ 27346 w 695960"/>
                    <a:gd name="connsiteY12" fmla="*/ 483430 h 1035474"/>
                    <a:gd name="connsiteX13" fmla="*/ 0 w 695960"/>
                    <a:gd name="connsiteY13" fmla="*/ 347980 h 1035474"/>
                    <a:gd name="connsiteX14" fmla="*/ 347980 w 695960"/>
                    <a:gd name="connsiteY14" fmla="*/ 0 h 1035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95960" h="1035474">
                      <a:moveTo>
                        <a:pt x="338455" y="173990"/>
                      </a:moveTo>
                      <a:cubicBezTo>
                        <a:pt x="292864" y="173990"/>
                        <a:pt x="255905" y="210949"/>
                        <a:pt x="255905" y="256540"/>
                      </a:cubicBezTo>
                      <a:cubicBezTo>
                        <a:pt x="255905" y="302131"/>
                        <a:pt x="292864" y="339090"/>
                        <a:pt x="338455" y="339090"/>
                      </a:cubicBezTo>
                      <a:cubicBezTo>
                        <a:pt x="384046" y="339090"/>
                        <a:pt x="421005" y="302131"/>
                        <a:pt x="421005" y="256540"/>
                      </a:cubicBezTo>
                      <a:cubicBezTo>
                        <a:pt x="421005" y="210949"/>
                        <a:pt x="384046" y="173990"/>
                        <a:pt x="338455" y="173990"/>
                      </a:cubicBezTo>
                      <a:close/>
                      <a:moveTo>
                        <a:pt x="347980" y="0"/>
                      </a:moveTo>
                      <a:cubicBezTo>
                        <a:pt x="540164" y="0"/>
                        <a:pt x="695960" y="155796"/>
                        <a:pt x="695960" y="347980"/>
                      </a:cubicBezTo>
                      <a:cubicBezTo>
                        <a:pt x="695960" y="420049"/>
                        <a:pt x="674051" y="487001"/>
                        <a:pt x="636531" y="542539"/>
                      </a:cubicBezTo>
                      <a:lnTo>
                        <a:pt x="620091" y="562465"/>
                      </a:lnTo>
                      <a:lnTo>
                        <a:pt x="345440" y="1035474"/>
                      </a:lnTo>
                      <a:lnTo>
                        <a:pt x="40640" y="510540"/>
                      </a:lnTo>
                      <a:lnTo>
                        <a:pt x="42061" y="510540"/>
                      </a:lnTo>
                      <a:lnTo>
                        <a:pt x="27346" y="483430"/>
                      </a:lnTo>
                      <a:cubicBezTo>
                        <a:pt x="9738" y="441798"/>
                        <a:pt x="0" y="396026"/>
                        <a:pt x="0" y="347980"/>
                      </a:cubicBezTo>
                      <a:cubicBezTo>
                        <a:pt x="0" y="155796"/>
                        <a:pt x="155796" y="0"/>
                        <a:pt x="347980"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03" tIns="60952" rIns="121903" bIns="60952" numCol="1" spcCol="0" rtlCol="0" fromWordArt="0" anchor="ctr" anchorCtr="0" forceAA="0" compatLnSpc="1">
                  <a:prstTxWarp prst="textNoShape">
                    <a:avLst/>
                  </a:prstTxWarp>
                  <a:noAutofit/>
                </a:bodyPr>
                <a:lstStyle/>
                <a:p>
                  <a:pPr marL="0" marR="0" lvl="0" indent="0" algn="ctr" defTabSz="1243088" rtl="0" eaLnBrk="1" fontAlgn="base" latinLnBrk="0" hangingPunct="1">
                    <a:lnSpc>
                      <a:spcPct val="100000"/>
                    </a:lnSpc>
                    <a:spcBef>
                      <a:spcPct val="0"/>
                    </a:spcBef>
                    <a:spcAft>
                      <a:spcPct val="0"/>
                    </a:spcAft>
                    <a:buClrTx/>
                    <a:buSzTx/>
                    <a:buFontTx/>
                    <a:buNone/>
                    <a:tabLst/>
                    <a:defRPr/>
                  </a:pPr>
                  <a:endParaRPr kumimoji="0" lang="en-US" sz="3200" b="0" i="0" u="none" strike="noStrike" kern="1200" cap="none" spc="0" normalizeH="0" baseline="0" noProof="0">
                    <a:ln>
                      <a:noFill/>
                    </a:ln>
                    <a:solidFill>
                      <a:srgbClr val="505050"/>
                    </a:solidFill>
                    <a:effectLst/>
                    <a:uLnTx/>
                    <a:uFillTx/>
                    <a:latin typeface="Segoe UI"/>
                    <a:ea typeface="Segoe UI" pitchFamily="34" charset="0"/>
                    <a:cs typeface="Segoe UI" pitchFamily="34" charset="0"/>
                  </a:endParaRPr>
                </a:p>
              </p:txBody>
            </p:sp>
            <p:sp>
              <p:nvSpPr>
                <p:cNvPr id="108" name="Freeform: Shape 107"/>
                <p:cNvSpPr/>
                <p:nvPr/>
              </p:nvSpPr>
              <p:spPr bwMode="auto">
                <a:xfrm>
                  <a:off x="1657350" y="2546350"/>
                  <a:ext cx="2597150" cy="1538816"/>
                </a:xfrm>
                <a:custGeom>
                  <a:avLst/>
                  <a:gdLst>
                    <a:gd name="connsiteX0" fmla="*/ 0 w 2597150"/>
                    <a:gd name="connsiteY0" fmla="*/ 1555750 h 1555750"/>
                    <a:gd name="connsiteX1" fmla="*/ 1517650 w 2597150"/>
                    <a:gd name="connsiteY1" fmla="*/ 1555750 h 1555750"/>
                    <a:gd name="connsiteX2" fmla="*/ 1517650 w 2597150"/>
                    <a:gd name="connsiteY2" fmla="*/ 895350 h 1555750"/>
                    <a:gd name="connsiteX3" fmla="*/ 2597150 w 2597150"/>
                    <a:gd name="connsiteY3" fmla="*/ 895350 h 1555750"/>
                    <a:gd name="connsiteX4" fmla="*/ 2597150 w 2597150"/>
                    <a:gd name="connsiteY4" fmla="*/ 0 h 1555750"/>
                    <a:gd name="connsiteX5" fmla="*/ 2444750 w 2597150"/>
                    <a:gd name="connsiteY5" fmla="*/ 76200 h 1555750"/>
                    <a:gd name="connsiteX0" fmla="*/ 0 w 2597150"/>
                    <a:gd name="connsiteY0" fmla="*/ 1555750 h 1555750"/>
                    <a:gd name="connsiteX1" fmla="*/ 1509184 w 2597150"/>
                    <a:gd name="connsiteY1" fmla="*/ 1538816 h 1555750"/>
                    <a:gd name="connsiteX2" fmla="*/ 1517650 w 2597150"/>
                    <a:gd name="connsiteY2" fmla="*/ 895350 h 1555750"/>
                    <a:gd name="connsiteX3" fmla="*/ 2597150 w 2597150"/>
                    <a:gd name="connsiteY3" fmla="*/ 895350 h 1555750"/>
                    <a:gd name="connsiteX4" fmla="*/ 2597150 w 2597150"/>
                    <a:gd name="connsiteY4" fmla="*/ 0 h 1555750"/>
                    <a:gd name="connsiteX5" fmla="*/ 2444750 w 2597150"/>
                    <a:gd name="connsiteY5" fmla="*/ 76200 h 1555750"/>
                    <a:gd name="connsiteX0" fmla="*/ 0 w 2597150"/>
                    <a:gd name="connsiteY0" fmla="*/ 1530350 h 1538816"/>
                    <a:gd name="connsiteX1" fmla="*/ 1509184 w 2597150"/>
                    <a:gd name="connsiteY1" fmla="*/ 1538816 h 1538816"/>
                    <a:gd name="connsiteX2" fmla="*/ 1517650 w 2597150"/>
                    <a:gd name="connsiteY2" fmla="*/ 895350 h 1538816"/>
                    <a:gd name="connsiteX3" fmla="*/ 2597150 w 2597150"/>
                    <a:gd name="connsiteY3" fmla="*/ 895350 h 1538816"/>
                    <a:gd name="connsiteX4" fmla="*/ 2597150 w 2597150"/>
                    <a:gd name="connsiteY4" fmla="*/ 0 h 1538816"/>
                    <a:gd name="connsiteX5" fmla="*/ 2444750 w 2597150"/>
                    <a:gd name="connsiteY5" fmla="*/ 76200 h 1538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97150" h="1538816">
                      <a:moveTo>
                        <a:pt x="0" y="1530350"/>
                      </a:moveTo>
                      <a:lnTo>
                        <a:pt x="1509184" y="1538816"/>
                      </a:lnTo>
                      <a:lnTo>
                        <a:pt x="1517650" y="895350"/>
                      </a:lnTo>
                      <a:lnTo>
                        <a:pt x="2597150" y="895350"/>
                      </a:lnTo>
                      <a:lnTo>
                        <a:pt x="2597150" y="0"/>
                      </a:lnTo>
                      <a:lnTo>
                        <a:pt x="2444750" y="76200"/>
                      </a:lnTo>
                    </a:path>
                  </a:pathLst>
                </a:custGeom>
                <a:no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mn-cs"/>
                  </a:endParaRPr>
                </a:p>
              </p:txBody>
            </p:sp>
          </p:grpSp>
        </p:grpSp>
      </p:grpSp>
      <p:grpSp>
        <p:nvGrpSpPr>
          <p:cNvPr id="16" name="Group 15">
            <a:extLst>
              <a:ext uri="{FF2B5EF4-FFF2-40B4-BE49-F238E27FC236}">
                <a16:creationId xmlns:a16="http://schemas.microsoft.com/office/drawing/2014/main" id="{059346EB-1F9E-4A9D-A778-7E67BC45B266}"/>
              </a:ext>
            </a:extLst>
          </p:cNvPr>
          <p:cNvGrpSpPr/>
          <p:nvPr/>
        </p:nvGrpSpPr>
        <p:grpSpPr>
          <a:xfrm>
            <a:off x="2748101" y="1248859"/>
            <a:ext cx="2218629" cy="519857"/>
            <a:chOff x="2748101" y="1248859"/>
            <a:chExt cx="2218629" cy="519857"/>
          </a:xfrm>
        </p:grpSpPr>
        <p:sp>
          <p:nvSpPr>
            <p:cNvPr id="71" name="Freeform 83"/>
            <p:cNvSpPr/>
            <p:nvPr/>
          </p:nvSpPr>
          <p:spPr bwMode="auto">
            <a:xfrm>
              <a:off x="2748101" y="1295762"/>
              <a:ext cx="2218629" cy="432692"/>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46284" tIns="91427" rIns="146284" bIns="91427" numCol="1" spcCol="0" rtlCol="0" fromWordArt="0" anchor="ctr" anchorCtr="0" forceAA="0" compatLnSpc="1">
              <a:prstTxWarp prst="textNoShape">
                <a:avLst/>
              </a:prstTxWarp>
              <a:noAutofit/>
            </a:bodyPr>
            <a:lstStyle/>
            <a:p>
              <a:pPr marL="0" marR="0" lvl="0" indent="0" algn="l" defTabSz="950868" rtl="0" eaLnBrk="1" fontAlgn="base" latinLnBrk="0" hangingPunct="1">
                <a:lnSpc>
                  <a:spcPct val="100000"/>
                </a:lnSpc>
                <a:spcBef>
                  <a:spcPct val="0"/>
                </a:spcBef>
                <a:spcAft>
                  <a:spcPct val="0"/>
                </a:spcAft>
                <a:buClrTx/>
                <a:buSzTx/>
                <a:buFontTx/>
                <a:buNone/>
                <a:tabLst/>
                <a:defRPr/>
              </a:pPr>
              <a:r>
                <a:rPr kumimoji="0" lang="en-US" sz="1866"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Speech</a:t>
              </a:r>
            </a:p>
          </p:txBody>
        </p:sp>
        <p:pic>
          <p:nvPicPr>
            <p:cNvPr id="137" name="Picture 136">
              <a:extLst>
                <a:ext uri="{FF2B5EF4-FFF2-40B4-BE49-F238E27FC236}">
                  <a16:creationId xmlns:a16="http://schemas.microsoft.com/office/drawing/2014/main" id="{9C39CD7E-7A6A-44BD-A889-AF223305F979}"/>
                </a:ext>
              </a:extLst>
            </p:cNvPr>
            <p:cNvPicPr>
              <a:picLocks noChangeAspect="1"/>
            </p:cNvPicPr>
            <p:nvPr/>
          </p:nvPicPr>
          <p:blipFill>
            <a:blip r:embed="rId9">
              <a:biLevel thresh="25000"/>
              <a:extLst>
                <a:ext uri="{28A0092B-C50C-407E-A947-70E740481C1C}">
                  <a14:useLocalDpi xmlns:a14="http://schemas.microsoft.com/office/drawing/2010/main" val="0"/>
                </a:ext>
              </a:extLst>
            </a:blip>
            <a:stretch>
              <a:fillRect/>
            </a:stretch>
          </p:blipFill>
          <p:spPr>
            <a:xfrm>
              <a:off x="4414962" y="1248859"/>
              <a:ext cx="519857" cy="519857"/>
            </a:xfrm>
            <a:prstGeom prst="rect">
              <a:avLst/>
            </a:prstGeom>
          </p:spPr>
        </p:pic>
      </p:grpSp>
      <p:grpSp>
        <p:nvGrpSpPr>
          <p:cNvPr id="11" name="Group 10">
            <a:extLst>
              <a:ext uri="{FF2B5EF4-FFF2-40B4-BE49-F238E27FC236}">
                <a16:creationId xmlns:a16="http://schemas.microsoft.com/office/drawing/2014/main" id="{4295A720-7BF4-4961-B4B6-5CAB6F0A4852}"/>
              </a:ext>
            </a:extLst>
          </p:cNvPr>
          <p:cNvGrpSpPr/>
          <p:nvPr/>
        </p:nvGrpSpPr>
        <p:grpSpPr>
          <a:xfrm>
            <a:off x="584669" y="1295761"/>
            <a:ext cx="6642535" cy="5006291"/>
            <a:chOff x="584669" y="1295761"/>
            <a:chExt cx="6642535" cy="5006291"/>
          </a:xfrm>
        </p:grpSpPr>
        <p:sp>
          <p:nvSpPr>
            <p:cNvPr id="51" name="Rectangle 50"/>
            <p:cNvSpPr/>
            <p:nvPr/>
          </p:nvSpPr>
          <p:spPr bwMode="auto">
            <a:xfrm>
              <a:off x="5008575" y="1295761"/>
              <a:ext cx="2218629" cy="5006291"/>
            </a:xfrm>
            <a:prstGeom prst="rect">
              <a:avLst/>
            </a:prstGeom>
            <a:solidFill>
              <a:schemeClr val="tx1">
                <a:lumMod val="20000"/>
                <a:lumOff val="80000"/>
                <a:alpha val="17000"/>
              </a:schemeClr>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49"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57" name="Oval Callout 6"/>
            <p:cNvSpPr/>
            <p:nvPr/>
          </p:nvSpPr>
          <p:spPr bwMode="auto">
            <a:xfrm>
              <a:off x="5800725" y="1915078"/>
              <a:ext cx="1220769" cy="761180"/>
            </a:xfrm>
            <a:prstGeom prst="rect">
              <a:avLst/>
            </a:prstGeom>
            <a:noFill/>
            <a:ln w="9525" cap="flat" cmpd="sng" algn="ctr">
              <a:noFill/>
              <a:prstDash val="solid"/>
              <a:headEnd type="none" w="med" len="med"/>
              <a:tailEnd type="none" w="med" len="med"/>
            </a:ln>
            <a:effectLst/>
          </p:spPr>
          <p:txBody>
            <a:bodyPr lIns="91440" tIns="91440" rIns="91440" bIns="91440" rtlCol="0" anchor="t" anchorCtr="0"/>
            <a:lstStyle/>
            <a:p>
              <a:pPr marL="0" marR="0" lvl="0" indent="0" algn="l" defTabSz="895709" rtl="0" eaLnBrk="1" fontAlgn="auto" latinLnBrk="0" hangingPunct="1">
                <a:lnSpc>
                  <a:spcPct val="90000"/>
                </a:lnSpc>
                <a:spcBef>
                  <a:spcPts val="0"/>
                </a:spcBef>
                <a:spcAft>
                  <a:spcPts val="0"/>
                </a:spcAft>
                <a:buClrTx/>
                <a:buSzTx/>
                <a:buFontTx/>
                <a:buNone/>
                <a:tabLst/>
                <a:defRPr/>
              </a:pPr>
              <a:r>
                <a:rPr kumimoji="0" lang="en-US" sz="1100" b="1" i="0" u="none" strike="noStrike" kern="0" cap="none" spc="0" normalizeH="0" baseline="0" noProof="0" dirty="0">
                  <a:ln>
                    <a:noFill/>
                  </a:ln>
                  <a:gradFill>
                    <a:gsLst>
                      <a:gs pos="84000">
                        <a:srgbClr val="3F3F3F"/>
                      </a:gs>
                      <a:gs pos="43000">
                        <a:srgbClr val="3F3F3F"/>
                      </a:gs>
                    </a:gsLst>
                    <a:lin ang="10800000" scaled="0"/>
                  </a:gradFill>
                  <a:effectLst/>
                  <a:uLnTx/>
                  <a:uFillTx/>
                  <a:latin typeface="Segoe UI"/>
                  <a:ea typeface="+mn-ea"/>
                  <a:cs typeface="Segoe UI" pitchFamily="34" charset="0"/>
                </a:rPr>
                <a:t>Play today’s customer call recording</a:t>
              </a:r>
            </a:p>
          </p:txBody>
        </p:sp>
        <p:sp>
          <p:nvSpPr>
            <p:cNvPr id="54" name="Pentagon 53"/>
            <p:cNvSpPr/>
            <p:nvPr/>
          </p:nvSpPr>
          <p:spPr bwMode="auto">
            <a:xfrm rot="5400000">
              <a:off x="5929292" y="5002085"/>
              <a:ext cx="377195" cy="2218629"/>
            </a:xfrm>
            <a:prstGeom prst="rect">
              <a:avLst/>
            </a:prstGeom>
            <a:noFill/>
            <a:ln w="9525" cap="flat" cmpd="sng" algn="ctr">
              <a:noFill/>
              <a:prstDash val="solid"/>
              <a:headEnd type="none" w="med" len="med"/>
              <a:tailEnd type="none" w="med" len="med"/>
            </a:ln>
            <a:effectLst/>
          </p:spPr>
          <p:txBody>
            <a:bodyPr rot="0" spcFirstLastPara="0" vertOverflow="overflow" horzOverflow="overflow" vert="vert270" wrap="square" lIns="175736" tIns="140590" rIns="175736" bIns="140590" numCol="1" spcCol="0" rtlCol="0" fromWordArt="0" anchor="ctr" anchorCtr="0" forceAA="0" compatLnSpc="1">
              <a:prstTxWarp prst="textNoShape">
                <a:avLst/>
              </a:prstTxWarp>
              <a:noAutofit/>
            </a:bodyPr>
            <a:lstStyle/>
            <a:p>
              <a:pPr marL="0" marR="0" lvl="0" indent="0" algn="l" defTabSz="895709" rtl="0" eaLnBrk="1" fontAlgn="base" latinLnBrk="0" hangingPunct="1">
                <a:lnSpc>
                  <a:spcPct val="90000"/>
                </a:lnSpc>
                <a:spcBef>
                  <a:spcPct val="0"/>
                </a:spcBef>
                <a:spcAft>
                  <a:spcPct val="0"/>
                </a:spcAft>
                <a:buClrTx/>
                <a:buSzTx/>
                <a:buFontTx/>
                <a:buNone/>
                <a:tabLst/>
                <a:defRPr/>
              </a:pPr>
              <a:r>
                <a:rPr kumimoji="0" lang="en-US" sz="1100" b="1" i="0" u="none" strike="noStrike" kern="0" cap="none" spc="0" normalizeH="0" baseline="0" noProof="0" dirty="0">
                  <a:ln>
                    <a:noFill/>
                  </a:ln>
                  <a:gradFill>
                    <a:gsLst>
                      <a:gs pos="84000">
                        <a:srgbClr val="3F3F3F"/>
                      </a:gs>
                      <a:gs pos="43000">
                        <a:srgbClr val="3F3F3F"/>
                      </a:gs>
                    </a:gsLst>
                    <a:lin ang="10800000" scaled="0"/>
                  </a:gradFill>
                  <a:effectLst/>
                  <a:uLnTx/>
                  <a:uFillTx/>
                  <a:latin typeface="Segoe UI"/>
                  <a:ea typeface="+mn-ea"/>
                  <a:cs typeface="Segoe UI" pitchFamily="34" charset="0"/>
                </a:rPr>
                <a:t>Language Understanding</a:t>
              </a:r>
            </a:p>
          </p:txBody>
        </p:sp>
        <p:grpSp>
          <p:nvGrpSpPr>
            <p:cNvPr id="48" name="Group 47"/>
            <p:cNvGrpSpPr/>
            <p:nvPr/>
          </p:nvGrpSpPr>
          <p:grpSpPr>
            <a:xfrm>
              <a:off x="5338207" y="4700870"/>
              <a:ext cx="1655902" cy="926405"/>
              <a:chOff x="3964499" y="3921129"/>
              <a:chExt cx="1242103" cy="694902"/>
            </a:xfrm>
          </p:grpSpPr>
          <p:grpSp>
            <p:nvGrpSpPr>
              <p:cNvPr id="22" name="Group 21"/>
              <p:cNvGrpSpPr/>
              <p:nvPr/>
            </p:nvGrpSpPr>
            <p:grpSpPr>
              <a:xfrm>
                <a:off x="4428696" y="3921129"/>
                <a:ext cx="259565" cy="259565"/>
                <a:chOff x="7340830" y="-949453"/>
                <a:chExt cx="1047750" cy="1047750"/>
              </a:xfrm>
            </p:grpSpPr>
            <p:sp>
              <p:nvSpPr>
                <p:cNvPr id="19" name="Isosceles Triangle 18"/>
                <p:cNvSpPr/>
                <p:nvPr/>
              </p:nvSpPr>
              <p:spPr bwMode="auto">
                <a:xfrm rot="5400000">
                  <a:off x="7641336" y="-618134"/>
                  <a:ext cx="446735" cy="385116"/>
                </a:xfrm>
                <a:prstGeom prst="triangle">
                  <a:avLst/>
                </a:prstGeom>
                <a:noFill/>
                <a:ln w="19050" cap="rnd">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32316"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505050"/>
                    </a:solidFill>
                    <a:effectLst/>
                    <a:uLnTx/>
                    <a:uFillTx/>
                    <a:latin typeface="Segoe UI"/>
                    <a:ea typeface="Segoe UI" pitchFamily="34" charset="0"/>
                    <a:cs typeface="Segoe UI" pitchFamily="34" charset="0"/>
                  </a:endParaRPr>
                </a:p>
              </p:txBody>
            </p:sp>
            <p:sp>
              <p:nvSpPr>
                <p:cNvPr id="20" name="Oval 19"/>
                <p:cNvSpPr/>
                <p:nvPr/>
              </p:nvSpPr>
              <p:spPr bwMode="auto">
                <a:xfrm>
                  <a:off x="7340830" y="-949453"/>
                  <a:ext cx="1047750" cy="1047750"/>
                </a:xfrm>
                <a:prstGeom prst="ellipse">
                  <a:avLst/>
                </a:prstGeom>
                <a:noFill/>
                <a:ln w="1905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32316"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505050"/>
                    </a:solidFill>
                    <a:effectLst/>
                    <a:uLnTx/>
                    <a:uFillTx/>
                    <a:latin typeface="Segoe UI"/>
                    <a:ea typeface="Segoe UI" pitchFamily="34" charset="0"/>
                    <a:cs typeface="Segoe UI" pitchFamily="34" charset="0"/>
                  </a:endParaRPr>
                </a:p>
              </p:txBody>
            </p:sp>
          </p:grpSp>
          <p:sp>
            <p:nvSpPr>
              <p:cNvPr id="21" name="TextBox 20"/>
              <p:cNvSpPr txBox="1"/>
              <p:nvPr/>
            </p:nvSpPr>
            <p:spPr>
              <a:xfrm>
                <a:off x="4297966" y="4291110"/>
                <a:ext cx="585580" cy="114278"/>
              </a:xfrm>
              <a:prstGeom prst="rect">
                <a:avLst/>
              </a:prstGeom>
              <a:noFill/>
              <a:ln>
                <a:noFill/>
              </a:ln>
            </p:spPr>
            <p:txBody>
              <a:bodyPr wrap="none" lIns="0" tIns="0" rIns="0" bIns="0" rtlCol="0">
                <a:spAutoFit/>
              </a:bodyPr>
              <a:lstStyle/>
              <a:p>
                <a:pPr marL="0" marR="0" lvl="0" indent="0" algn="l" defTabSz="932742" rtl="0" eaLnBrk="1" fontAlgn="auto" latinLnBrk="0" hangingPunct="1">
                  <a:lnSpc>
                    <a:spcPct val="90000"/>
                  </a:lnSpc>
                  <a:spcBef>
                    <a:spcPts val="0"/>
                  </a:spcBef>
                  <a:spcAft>
                    <a:spcPts val="575"/>
                  </a:spcAft>
                  <a:buClrTx/>
                  <a:buSzTx/>
                  <a:buFontTx/>
                  <a:buNone/>
                  <a:tabLst/>
                  <a:defRPr/>
                </a:pPr>
                <a:r>
                  <a:rPr kumimoji="0" lang="en-US" sz="1100" b="0" i="0" u="none" strike="noStrike" kern="1200" cap="none" spc="0" normalizeH="0" baseline="0" noProof="0" dirty="0">
                    <a:ln>
                      <a:noFill/>
                    </a:ln>
                    <a:gradFill>
                      <a:gsLst>
                        <a:gs pos="70732">
                          <a:srgbClr val="3F3F3F"/>
                        </a:gs>
                        <a:gs pos="50000">
                          <a:srgbClr val="3F3F3F"/>
                        </a:gs>
                      </a:gsLst>
                      <a:lin ang="5400000" scaled="1"/>
                    </a:gradFill>
                    <a:effectLst/>
                    <a:uLnTx/>
                    <a:uFillTx/>
                    <a:latin typeface="Segoe UI"/>
                    <a:ea typeface="+mn-ea"/>
                    <a:cs typeface="Segoe UI" panose="020B0502040204020203" pitchFamily="34" charset="0"/>
                  </a:rPr>
                  <a:t>Now Playing</a:t>
                </a:r>
              </a:p>
            </p:txBody>
          </p:sp>
          <p:sp>
            <p:nvSpPr>
              <p:cNvPr id="62" name="TextBox 61"/>
              <p:cNvSpPr txBox="1"/>
              <p:nvPr/>
            </p:nvSpPr>
            <p:spPr>
              <a:xfrm>
                <a:off x="3964499" y="4501753"/>
                <a:ext cx="1242103" cy="114278"/>
              </a:xfrm>
              <a:prstGeom prst="rect">
                <a:avLst/>
              </a:prstGeom>
              <a:noFill/>
              <a:ln>
                <a:noFill/>
              </a:ln>
            </p:spPr>
            <p:txBody>
              <a:bodyPr wrap="none" lIns="0" tIns="0" rIns="0" bIns="0" rtlCol="0">
                <a:spAutoFit/>
              </a:bodyPr>
              <a:lstStyle/>
              <a:p>
                <a:pPr marL="0" marR="0" lvl="0" indent="0" algn="l" defTabSz="932742" rtl="0" eaLnBrk="1" fontAlgn="auto" latinLnBrk="0" hangingPunct="1">
                  <a:lnSpc>
                    <a:spcPct val="90000"/>
                  </a:lnSpc>
                  <a:spcBef>
                    <a:spcPts val="0"/>
                  </a:spcBef>
                  <a:spcAft>
                    <a:spcPts val="575"/>
                  </a:spcAft>
                  <a:buClrTx/>
                  <a:buSzTx/>
                  <a:buFontTx/>
                  <a:buNone/>
                  <a:tabLst/>
                  <a:defRPr/>
                </a:pPr>
                <a:r>
                  <a:rPr kumimoji="0" lang="en-US" sz="1100" b="0" i="0" u="none" strike="noStrike" kern="1200" cap="none" spc="0" normalizeH="0" baseline="0" noProof="0">
                    <a:ln>
                      <a:noFill/>
                    </a:ln>
                    <a:gradFill>
                      <a:gsLst>
                        <a:gs pos="70732">
                          <a:srgbClr val="3F3F3F"/>
                        </a:gs>
                        <a:gs pos="50000">
                          <a:srgbClr val="3F3F3F"/>
                        </a:gs>
                      </a:gsLst>
                      <a:lin ang="5400000" scaled="1"/>
                    </a:gradFill>
                    <a:effectLst/>
                    <a:uLnTx/>
                    <a:uFillTx/>
                    <a:latin typeface="Segoe UI"/>
                    <a:ea typeface="+mn-ea"/>
                    <a:cs typeface="Segoe UI" panose="020B0502040204020203" pitchFamily="34" charset="0"/>
                  </a:rPr>
                  <a:t>11/29/2016 Customer Call </a:t>
                </a:r>
              </a:p>
            </p:txBody>
          </p:sp>
        </p:grpSp>
        <p:sp>
          <p:nvSpPr>
            <p:cNvPr id="114" name="Pentagon 53"/>
            <p:cNvSpPr/>
            <p:nvPr/>
          </p:nvSpPr>
          <p:spPr bwMode="auto">
            <a:xfrm>
              <a:off x="5157665" y="3167185"/>
              <a:ext cx="1919410" cy="15234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1" indent="0" algn="ctr" defTabSz="895709" rtl="0" eaLnBrk="1" fontAlgn="base" latinLnBrk="0" hangingPunct="1">
                <a:lnSpc>
                  <a:spcPct val="90000"/>
                </a:lnSpc>
                <a:spcBef>
                  <a:spcPct val="0"/>
                </a:spcBef>
                <a:spcAft>
                  <a:spcPct val="0"/>
                </a:spcAft>
                <a:buClrTx/>
                <a:buSzTx/>
                <a:buFontTx/>
                <a:buNone/>
                <a:tabLst/>
                <a:defRPr/>
              </a:pPr>
              <a:r>
                <a:rPr kumimoji="0" lang="en-US" sz="1100" b="1" i="0" u="none" strike="noStrike" kern="0" cap="none" spc="0" normalizeH="0" baseline="0" noProof="0" dirty="0">
                  <a:ln>
                    <a:noFill/>
                  </a:ln>
                  <a:gradFill>
                    <a:gsLst>
                      <a:gs pos="84000">
                        <a:srgbClr val="3F3F3F"/>
                      </a:gs>
                      <a:gs pos="43000">
                        <a:srgbClr val="3F3F3F"/>
                      </a:gs>
                    </a:gsLst>
                    <a:lin ang="10800000" scaled="0"/>
                  </a:gradFill>
                  <a:effectLst/>
                  <a:uLnTx/>
                  <a:uFillTx/>
                  <a:latin typeface="Segoe UI"/>
                  <a:ea typeface="+mn-ea"/>
                  <a:cs typeface="Segoe UI" pitchFamily="34" charset="0"/>
                </a:rPr>
                <a:t>Natural Language Processing</a:t>
              </a:r>
            </a:p>
          </p:txBody>
        </p:sp>
        <p:sp>
          <p:nvSpPr>
            <p:cNvPr id="115" name="TextBox 7"/>
            <p:cNvSpPr txBox="1"/>
            <p:nvPr/>
          </p:nvSpPr>
          <p:spPr>
            <a:xfrm>
              <a:off x="5125341" y="3774845"/>
              <a:ext cx="2022731" cy="826615"/>
            </a:xfrm>
            <a:prstGeom prst="rect">
              <a:avLst/>
            </a:prstGeom>
            <a:noFill/>
            <a:ln w="25400">
              <a:solidFill>
                <a:srgbClr val="6E6E73">
                  <a:lumMod val="20000"/>
                  <a:lumOff val="80000"/>
                </a:srgbClr>
              </a:solidFill>
            </a:ln>
          </p:spPr>
          <p:txBody>
            <a:bodyPr wrap="square" lIns="175711" tIns="140569" rIns="175711" bIns="140569" rtlCol="0">
              <a:spAutoFit/>
            </a:bodyPr>
            <a:lstStyle/>
            <a:p>
              <a:pPr marL="0" marR="0" lvl="1" indent="0" algn="l" defTabSz="896072" rtl="0" eaLnBrk="1" fontAlgn="auto" latinLnBrk="0" hangingPunct="1">
                <a:lnSpc>
                  <a:spcPct val="100000"/>
                </a:lnSpc>
                <a:spcBef>
                  <a:spcPts val="0"/>
                </a:spcBef>
                <a:spcAft>
                  <a:spcPts val="0"/>
                </a:spcAft>
                <a:buClrTx/>
                <a:buSzTx/>
                <a:buFontTx/>
                <a:buNone/>
                <a:tabLst/>
                <a:defRPr/>
              </a:pPr>
              <a:r>
                <a:rPr kumimoji="0" lang="en-US" sz="1175" b="0" i="0" u="none" strike="noStrike" kern="0" cap="none" spc="0" normalizeH="0" baseline="0" noProof="0">
                  <a:ln>
                    <a:noFill/>
                  </a:ln>
                  <a:solidFill>
                    <a:sysClr val="windowText" lastClr="000000"/>
                  </a:solidFill>
                  <a:effectLst/>
                  <a:uLnTx/>
                  <a:uFillTx/>
                  <a:latin typeface="Consolas" panose="020B0609020204030204" pitchFamily="49" charset="0"/>
                  <a:ea typeface="+mn-ea"/>
                  <a:cs typeface="Consolas" panose="020B0609020204030204" pitchFamily="49" charset="0"/>
                </a:rPr>
                <a:t>Intent: </a:t>
              </a:r>
              <a:r>
                <a:rPr kumimoji="0" lang="en-US" sz="1175" b="0" i="0" u="none" strike="noStrike" kern="0" cap="none" spc="0" normalizeH="0" baseline="0" noProof="0" err="1">
                  <a:ln>
                    <a:noFill/>
                  </a:ln>
                  <a:solidFill>
                    <a:sysClr val="windowText" lastClr="000000"/>
                  </a:solidFill>
                  <a:effectLst/>
                  <a:uLnTx/>
                  <a:uFillTx/>
                  <a:latin typeface="Consolas" panose="020B0609020204030204" pitchFamily="49" charset="0"/>
                  <a:ea typeface="+mn-ea"/>
                  <a:cs typeface="Consolas" panose="020B0609020204030204" pitchFamily="49" charset="0"/>
                </a:rPr>
                <a:t>PlayCall</a:t>
              </a:r>
              <a:endParaRPr kumimoji="0" lang="en-US" sz="1175" b="0" i="0" u="none" strike="noStrike" kern="0" cap="none" spc="0" normalizeH="0" baseline="0" noProof="0">
                <a:ln>
                  <a:noFill/>
                </a:ln>
                <a:solidFill>
                  <a:sysClr val="windowText" lastClr="000000"/>
                </a:solidFill>
                <a:effectLst/>
                <a:uLnTx/>
                <a:uFillTx/>
                <a:latin typeface="Consolas" panose="020B0609020204030204" pitchFamily="49" charset="0"/>
                <a:ea typeface="+mn-ea"/>
                <a:cs typeface="Consolas" panose="020B0609020204030204" pitchFamily="49" charset="0"/>
              </a:endParaRPr>
            </a:p>
            <a:p>
              <a:pPr marL="0" marR="0" lvl="1" indent="0" algn="l" defTabSz="896072" rtl="0" eaLnBrk="1" fontAlgn="auto" latinLnBrk="0" hangingPunct="1">
                <a:lnSpc>
                  <a:spcPct val="100000"/>
                </a:lnSpc>
                <a:spcBef>
                  <a:spcPts val="0"/>
                </a:spcBef>
                <a:spcAft>
                  <a:spcPts val="0"/>
                </a:spcAft>
                <a:buClrTx/>
                <a:buSzTx/>
                <a:buFontTx/>
                <a:buNone/>
                <a:tabLst/>
                <a:defRPr/>
              </a:pPr>
              <a:r>
                <a:rPr kumimoji="0" lang="en-US" sz="1175" b="1" i="0" u="none" strike="noStrike" kern="0" cap="none" spc="0" normalizeH="0" baseline="0" noProof="0">
                  <a:ln>
                    <a:noFill/>
                  </a:ln>
                  <a:gradFill>
                    <a:gsLst>
                      <a:gs pos="83582">
                        <a:srgbClr val="0078D7"/>
                      </a:gs>
                      <a:gs pos="62000">
                        <a:srgbClr val="0078D7"/>
                      </a:gs>
                    </a:gsLst>
                    <a:lin ang="5400000" scaled="0"/>
                  </a:gradFill>
                  <a:effectLst/>
                  <a:uLnTx/>
                  <a:uFillTx/>
                  <a:latin typeface="Consolas" panose="020B0609020204030204" pitchFamily="49" charset="0"/>
                  <a:ea typeface="+mn-ea"/>
                  <a:cs typeface="Consolas" panose="020B0609020204030204" pitchFamily="49" charset="0"/>
                </a:rPr>
                <a:t>Content: Customer#</a:t>
              </a:r>
            </a:p>
            <a:p>
              <a:pPr marL="0" marR="0" lvl="1" indent="0" algn="l" defTabSz="896072" rtl="0" eaLnBrk="1" fontAlgn="auto" latinLnBrk="0" hangingPunct="1">
                <a:lnSpc>
                  <a:spcPct val="100000"/>
                </a:lnSpc>
                <a:spcBef>
                  <a:spcPts val="0"/>
                </a:spcBef>
                <a:spcAft>
                  <a:spcPts val="0"/>
                </a:spcAft>
                <a:buClrTx/>
                <a:buSzTx/>
                <a:buFontTx/>
                <a:buNone/>
                <a:tabLst/>
                <a:defRPr/>
              </a:pPr>
              <a:r>
                <a:rPr kumimoji="0" lang="en-US" sz="1175" b="1" i="0" u="none" strike="noStrike" kern="0" cap="none" spc="0" normalizeH="0" baseline="0" noProof="0" err="1">
                  <a:ln>
                    <a:noFill/>
                  </a:ln>
                  <a:gradFill>
                    <a:gsLst>
                      <a:gs pos="6716">
                        <a:srgbClr val="D83B01"/>
                      </a:gs>
                      <a:gs pos="47000">
                        <a:srgbClr val="D83B01"/>
                      </a:gs>
                    </a:gsLst>
                    <a:lin ang="5400000" scaled="0"/>
                  </a:gradFill>
                  <a:effectLst/>
                  <a:uLnTx/>
                  <a:uFillTx/>
                  <a:latin typeface="Consolas" panose="020B0609020204030204" pitchFamily="49" charset="0"/>
                  <a:ea typeface="+mn-ea"/>
                  <a:cs typeface="Consolas" panose="020B0609020204030204" pitchFamily="49" charset="0"/>
                </a:rPr>
                <a:t>DateTime.date</a:t>
              </a:r>
              <a:r>
                <a:rPr kumimoji="0" lang="en-US" sz="1175" b="1" i="0" u="none" strike="noStrike" kern="0" cap="none" spc="0" normalizeH="0" baseline="0" noProof="0">
                  <a:ln>
                    <a:noFill/>
                  </a:ln>
                  <a:gradFill>
                    <a:gsLst>
                      <a:gs pos="6716">
                        <a:srgbClr val="D83B01"/>
                      </a:gs>
                      <a:gs pos="47000">
                        <a:srgbClr val="D83B01"/>
                      </a:gs>
                    </a:gsLst>
                    <a:lin ang="5400000" scaled="0"/>
                  </a:gradFill>
                  <a:effectLst/>
                  <a:uLnTx/>
                  <a:uFillTx/>
                  <a:latin typeface="Consolas" panose="020B0609020204030204" pitchFamily="49" charset="0"/>
                  <a:ea typeface="+mn-ea"/>
                  <a:cs typeface="Consolas" panose="020B0609020204030204" pitchFamily="49" charset="0"/>
                </a:rPr>
                <a:t>: today</a:t>
              </a:r>
            </a:p>
          </p:txBody>
        </p:sp>
        <p:sp>
          <p:nvSpPr>
            <p:cNvPr id="84" name="Pentagon 53">
              <a:extLst>
                <a:ext uri="{FF2B5EF4-FFF2-40B4-BE49-F238E27FC236}">
                  <a16:creationId xmlns:a16="http://schemas.microsoft.com/office/drawing/2014/main" id="{446EE46E-68C1-462D-A535-AD78B1D983CD}"/>
                </a:ext>
              </a:extLst>
            </p:cNvPr>
            <p:cNvSpPr/>
            <p:nvPr/>
          </p:nvSpPr>
          <p:spPr bwMode="auto">
            <a:xfrm>
              <a:off x="2859820" y="3167185"/>
              <a:ext cx="1919410" cy="15234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1" indent="0" algn="ctr" defTabSz="895709" rtl="0" eaLnBrk="1" fontAlgn="base" latinLnBrk="0" hangingPunct="1">
                <a:lnSpc>
                  <a:spcPct val="90000"/>
                </a:lnSpc>
                <a:spcBef>
                  <a:spcPct val="0"/>
                </a:spcBef>
                <a:spcAft>
                  <a:spcPct val="0"/>
                </a:spcAft>
                <a:buClrTx/>
                <a:buSzTx/>
                <a:buFontTx/>
                <a:buNone/>
                <a:tabLst/>
                <a:defRPr/>
              </a:pPr>
              <a:r>
                <a:rPr kumimoji="0" lang="en-US" sz="1100" b="1" i="0" u="none" strike="noStrike" kern="0" cap="none" spc="0" normalizeH="0" baseline="0" noProof="0" dirty="0">
                  <a:ln>
                    <a:noFill/>
                  </a:ln>
                  <a:gradFill>
                    <a:gsLst>
                      <a:gs pos="84000">
                        <a:srgbClr val="3F3F3F"/>
                      </a:gs>
                      <a:gs pos="43000">
                        <a:srgbClr val="3F3F3F"/>
                      </a:gs>
                    </a:gsLst>
                    <a:lin ang="10800000" scaled="0"/>
                  </a:gradFill>
                  <a:effectLst/>
                  <a:uLnTx/>
                  <a:uFillTx/>
                  <a:latin typeface="Segoe UI"/>
                  <a:ea typeface="+mn-ea"/>
                  <a:cs typeface="Segoe UI" pitchFamily="34" charset="0"/>
                </a:rPr>
                <a:t>Speech to text</a:t>
              </a:r>
            </a:p>
          </p:txBody>
        </p:sp>
        <p:sp>
          <p:nvSpPr>
            <p:cNvPr id="85" name="Pentagon 53">
              <a:extLst>
                <a:ext uri="{FF2B5EF4-FFF2-40B4-BE49-F238E27FC236}">
                  <a16:creationId xmlns:a16="http://schemas.microsoft.com/office/drawing/2014/main" id="{A0FCFCE5-9B91-4B2A-AD0A-054DA5AA0348}"/>
                </a:ext>
              </a:extLst>
            </p:cNvPr>
            <p:cNvSpPr/>
            <p:nvPr/>
          </p:nvSpPr>
          <p:spPr bwMode="auto">
            <a:xfrm>
              <a:off x="584669" y="3167185"/>
              <a:ext cx="1919410" cy="15234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1" indent="0" algn="ctr" defTabSz="895709" rtl="0" eaLnBrk="1" fontAlgn="base" latinLnBrk="0" hangingPunct="1">
                <a:lnSpc>
                  <a:spcPct val="90000"/>
                </a:lnSpc>
                <a:spcBef>
                  <a:spcPct val="0"/>
                </a:spcBef>
                <a:spcAft>
                  <a:spcPct val="0"/>
                </a:spcAft>
                <a:buClrTx/>
                <a:buSzTx/>
                <a:buFontTx/>
                <a:buNone/>
                <a:tabLst/>
                <a:defRPr/>
              </a:pPr>
              <a:r>
                <a:rPr kumimoji="0" lang="en-US" sz="1100" b="1" i="0" u="none" strike="noStrike" kern="0" cap="none" spc="0" normalizeH="0" baseline="0" noProof="0" dirty="0">
                  <a:ln>
                    <a:noFill/>
                  </a:ln>
                  <a:gradFill>
                    <a:gsLst>
                      <a:gs pos="84000">
                        <a:srgbClr val="3F3F3F"/>
                      </a:gs>
                      <a:gs pos="43000">
                        <a:srgbClr val="3F3F3F"/>
                      </a:gs>
                    </a:gsLst>
                    <a:lin ang="10800000" scaled="0"/>
                  </a:gradFill>
                  <a:effectLst/>
                  <a:uLnTx/>
                  <a:uFillTx/>
                  <a:latin typeface="Segoe UI"/>
                  <a:ea typeface="+mn-ea"/>
                  <a:cs typeface="Segoe UI" pitchFamily="34" charset="0"/>
                </a:rPr>
                <a:t>Intelligent Image insights</a:t>
              </a:r>
            </a:p>
          </p:txBody>
        </p:sp>
      </p:grpSp>
      <p:grpSp>
        <p:nvGrpSpPr>
          <p:cNvPr id="18" name="Group 17">
            <a:extLst>
              <a:ext uri="{FF2B5EF4-FFF2-40B4-BE49-F238E27FC236}">
                <a16:creationId xmlns:a16="http://schemas.microsoft.com/office/drawing/2014/main" id="{FF5C78FA-925A-4A86-A6E7-9B2F5302483B}"/>
              </a:ext>
            </a:extLst>
          </p:cNvPr>
          <p:cNvGrpSpPr/>
          <p:nvPr/>
        </p:nvGrpSpPr>
        <p:grpSpPr>
          <a:xfrm>
            <a:off x="5008575" y="1224846"/>
            <a:ext cx="2218629" cy="567881"/>
            <a:chOff x="5008575" y="1224846"/>
            <a:chExt cx="2218629" cy="567881"/>
          </a:xfrm>
        </p:grpSpPr>
        <p:sp>
          <p:nvSpPr>
            <p:cNvPr id="73" name="Freeform 118"/>
            <p:cNvSpPr/>
            <p:nvPr/>
          </p:nvSpPr>
          <p:spPr bwMode="auto">
            <a:xfrm>
              <a:off x="5008575" y="1295762"/>
              <a:ext cx="2218629" cy="432692"/>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46284" tIns="91427" rIns="146284" bIns="91427" numCol="1" spcCol="0" rtlCol="0" fromWordArt="0" anchor="ctr" anchorCtr="0" forceAA="0" compatLnSpc="1">
              <a:prstTxWarp prst="textNoShape">
                <a:avLst/>
              </a:prstTxWarp>
              <a:noAutofit/>
            </a:bodyPr>
            <a:lstStyle/>
            <a:p>
              <a:pPr marL="0" marR="0" lvl="0" indent="0" algn="l" defTabSz="950868" rtl="0" eaLnBrk="1" fontAlgn="base" latinLnBrk="0" hangingPunct="1">
                <a:lnSpc>
                  <a:spcPct val="100000"/>
                </a:lnSpc>
                <a:spcBef>
                  <a:spcPct val="0"/>
                </a:spcBef>
                <a:spcAft>
                  <a:spcPct val="0"/>
                </a:spcAft>
                <a:buClrTx/>
                <a:buSzTx/>
                <a:buFontTx/>
                <a:buNone/>
                <a:tabLst/>
                <a:defRPr/>
              </a:pPr>
              <a:r>
                <a:rPr kumimoji="0" lang="en-US" sz="1866" b="0"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Language</a:t>
              </a:r>
            </a:p>
          </p:txBody>
        </p:sp>
        <p:pic>
          <p:nvPicPr>
            <p:cNvPr id="139" name="Picture 138">
              <a:extLst>
                <a:ext uri="{FF2B5EF4-FFF2-40B4-BE49-F238E27FC236}">
                  <a16:creationId xmlns:a16="http://schemas.microsoft.com/office/drawing/2014/main" id="{92D8972E-5205-4392-8A1D-EDE03B2E169F}"/>
                </a:ext>
              </a:extLst>
            </p:cNvPr>
            <p:cNvPicPr>
              <a:picLocks noChangeAspect="1"/>
            </p:cNvPicPr>
            <p:nvPr/>
          </p:nvPicPr>
          <p:blipFill>
            <a:blip r:embed="rId10">
              <a:biLevel thresh="25000"/>
              <a:extLst>
                <a:ext uri="{28A0092B-C50C-407E-A947-70E740481C1C}">
                  <a14:useLocalDpi xmlns:a14="http://schemas.microsoft.com/office/drawing/2010/main" val="0"/>
                </a:ext>
              </a:extLst>
            </a:blip>
            <a:stretch>
              <a:fillRect/>
            </a:stretch>
          </p:blipFill>
          <p:spPr>
            <a:xfrm>
              <a:off x="6650507" y="1224846"/>
              <a:ext cx="573859" cy="567881"/>
            </a:xfrm>
            <a:prstGeom prst="rect">
              <a:avLst/>
            </a:prstGeom>
          </p:spPr>
        </p:pic>
      </p:grpSp>
      <p:grpSp>
        <p:nvGrpSpPr>
          <p:cNvPr id="12" name="Group 11">
            <a:extLst>
              <a:ext uri="{FF2B5EF4-FFF2-40B4-BE49-F238E27FC236}">
                <a16:creationId xmlns:a16="http://schemas.microsoft.com/office/drawing/2014/main" id="{6D91D67C-CCFF-470A-9919-5BEC3E6139E0}"/>
              </a:ext>
            </a:extLst>
          </p:cNvPr>
          <p:cNvGrpSpPr/>
          <p:nvPr/>
        </p:nvGrpSpPr>
        <p:grpSpPr>
          <a:xfrm>
            <a:off x="7269046" y="1295761"/>
            <a:ext cx="2218630" cy="5006291"/>
            <a:chOff x="7269046" y="1295761"/>
            <a:chExt cx="2218630" cy="5006291"/>
          </a:xfrm>
        </p:grpSpPr>
        <p:sp>
          <p:nvSpPr>
            <p:cNvPr id="82" name="Rectangle 81"/>
            <p:cNvSpPr/>
            <p:nvPr/>
          </p:nvSpPr>
          <p:spPr bwMode="auto">
            <a:xfrm>
              <a:off x="7269046" y="1295761"/>
              <a:ext cx="2218629" cy="5006291"/>
            </a:xfrm>
            <a:prstGeom prst="rect">
              <a:avLst/>
            </a:prstGeom>
            <a:solidFill>
              <a:schemeClr val="tx1">
                <a:lumMod val="20000"/>
                <a:lumOff val="80000"/>
                <a:alpha val="17000"/>
              </a:schemeClr>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49"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86" name="Oval Callout 6"/>
            <p:cNvSpPr/>
            <p:nvPr/>
          </p:nvSpPr>
          <p:spPr bwMode="auto">
            <a:xfrm>
              <a:off x="8051801" y="1915078"/>
              <a:ext cx="1386366" cy="761180"/>
            </a:xfrm>
            <a:prstGeom prst="rect">
              <a:avLst/>
            </a:prstGeom>
            <a:noFill/>
            <a:ln w="9525" cap="flat" cmpd="sng" algn="ctr">
              <a:noFill/>
              <a:prstDash val="solid"/>
              <a:headEnd type="none" w="med" len="med"/>
              <a:tailEnd type="none" w="med" len="med"/>
            </a:ln>
            <a:effectLst/>
          </p:spPr>
          <p:txBody>
            <a:bodyPr lIns="91440" tIns="91440" rIns="91440" bIns="91440" rtlCol="0" anchor="t" anchorCtr="0"/>
            <a:lstStyle/>
            <a:p>
              <a:pPr marL="0" marR="0" lvl="0" indent="0" algn="l" defTabSz="895709" rtl="0" eaLnBrk="1" fontAlgn="auto" latinLnBrk="0" hangingPunct="1">
                <a:lnSpc>
                  <a:spcPct val="90000"/>
                </a:lnSpc>
                <a:spcBef>
                  <a:spcPts val="0"/>
                </a:spcBef>
                <a:spcAft>
                  <a:spcPts val="0"/>
                </a:spcAft>
                <a:buClrTx/>
                <a:buSzTx/>
                <a:buFontTx/>
                <a:buNone/>
                <a:tabLst/>
                <a:defRPr/>
              </a:pPr>
              <a:r>
                <a:rPr kumimoji="0" lang="en-US" sz="1100" b="1" i="0" u="none" strike="noStrike" kern="0" cap="none" spc="0" normalizeH="0" baseline="0" noProof="0" dirty="0" err="1">
                  <a:ln>
                    <a:noFill/>
                  </a:ln>
                  <a:gradFill>
                    <a:gsLst>
                      <a:gs pos="84000">
                        <a:srgbClr val="3F3F3F"/>
                      </a:gs>
                      <a:gs pos="43000">
                        <a:srgbClr val="3F3F3F"/>
                      </a:gs>
                    </a:gsLst>
                    <a:lin ang="10800000" scaled="0"/>
                  </a:gradFill>
                  <a:effectLst/>
                  <a:uLnTx/>
                  <a:uFillTx/>
                  <a:latin typeface="Segoe UI"/>
                  <a:ea typeface="+mn-ea"/>
                  <a:cs typeface="Segoe UI" pitchFamily="34" charset="0"/>
                </a:rPr>
                <a:t>QnA</a:t>
              </a:r>
              <a:r>
                <a:rPr kumimoji="0" lang="en-US" sz="1100" b="1" i="0" u="none" strike="noStrike" kern="0" cap="none" spc="0" normalizeH="0" baseline="0" noProof="0" dirty="0">
                  <a:ln>
                    <a:noFill/>
                  </a:ln>
                  <a:gradFill>
                    <a:gsLst>
                      <a:gs pos="84000">
                        <a:srgbClr val="3F3F3F"/>
                      </a:gs>
                      <a:gs pos="43000">
                        <a:srgbClr val="3F3F3F"/>
                      </a:gs>
                    </a:gsLst>
                    <a:lin ang="10800000" scaled="0"/>
                  </a:gradFill>
                  <a:effectLst/>
                  <a:uLnTx/>
                  <a:uFillTx/>
                  <a:latin typeface="Segoe UI"/>
                  <a:ea typeface="+mn-ea"/>
                  <a:cs typeface="Segoe UI" pitchFamily="34" charset="0"/>
                </a:rPr>
                <a:t> Pair </a:t>
              </a:r>
              <a:br>
                <a:rPr kumimoji="0" lang="en-US" sz="1100" b="1" i="0" u="none" strike="noStrike" kern="0" cap="none" spc="0" normalizeH="0" baseline="0" noProof="0" dirty="0">
                  <a:ln>
                    <a:noFill/>
                  </a:ln>
                  <a:gradFill>
                    <a:gsLst>
                      <a:gs pos="84000">
                        <a:srgbClr val="3F3F3F"/>
                      </a:gs>
                      <a:gs pos="43000">
                        <a:srgbClr val="3F3F3F"/>
                      </a:gs>
                    </a:gsLst>
                    <a:lin ang="10800000" scaled="0"/>
                  </a:gradFill>
                  <a:effectLst/>
                  <a:uLnTx/>
                  <a:uFillTx/>
                  <a:latin typeface="Segoe UI"/>
                  <a:ea typeface="+mn-ea"/>
                  <a:cs typeface="Segoe UI" pitchFamily="34" charset="0"/>
                </a:rPr>
              </a:br>
              <a:r>
                <a:rPr kumimoji="0" lang="en-US" sz="1100" b="1" i="0" u="none" strike="noStrike" kern="0" cap="none" spc="0" normalizeH="0" baseline="0" noProof="0" dirty="0">
                  <a:ln>
                    <a:noFill/>
                  </a:ln>
                  <a:gradFill>
                    <a:gsLst>
                      <a:gs pos="84000">
                        <a:srgbClr val="3F3F3F"/>
                      </a:gs>
                      <a:gs pos="43000">
                        <a:srgbClr val="3F3F3F"/>
                      </a:gs>
                    </a:gsLst>
                    <a:lin ang="10800000" scaled="0"/>
                  </a:gradFill>
                  <a:effectLst/>
                  <a:uLnTx/>
                  <a:uFillTx/>
                  <a:latin typeface="Segoe UI"/>
                  <a:ea typeface="+mn-ea"/>
                  <a:cs typeface="Segoe UI" pitchFamily="34" charset="0"/>
                </a:rPr>
                <a:t>of this site?</a:t>
              </a:r>
            </a:p>
          </p:txBody>
        </p:sp>
        <p:sp>
          <p:nvSpPr>
            <p:cNvPr id="87" name="Pentagon 86"/>
            <p:cNvSpPr/>
            <p:nvPr/>
          </p:nvSpPr>
          <p:spPr bwMode="auto">
            <a:xfrm rot="5400000">
              <a:off x="8189764" y="5002085"/>
              <a:ext cx="377195" cy="2218629"/>
            </a:xfrm>
            <a:prstGeom prst="rect">
              <a:avLst/>
            </a:prstGeom>
            <a:noFill/>
            <a:ln w="9525" cap="flat" cmpd="sng" algn="ctr">
              <a:noFill/>
              <a:prstDash val="solid"/>
              <a:headEnd type="none" w="med" len="med"/>
              <a:tailEnd type="none" w="med" len="med"/>
            </a:ln>
            <a:effectLst/>
          </p:spPr>
          <p:txBody>
            <a:bodyPr rot="0" spcFirstLastPara="0" vertOverflow="overflow" horzOverflow="overflow" vert="vert270" wrap="square" lIns="175736" tIns="140590" rIns="175736" bIns="140590" numCol="1" spcCol="0" rtlCol="0" fromWordArt="0" anchor="ctr" anchorCtr="0" forceAA="0" compatLnSpc="1">
              <a:prstTxWarp prst="textNoShape">
                <a:avLst/>
              </a:prstTxWarp>
              <a:noAutofit/>
            </a:bodyPr>
            <a:lstStyle/>
            <a:p>
              <a:pPr marL="0" marR="0" lvl="0" indent="0" algn="l" defTabSz="895709" rtl="0" eaLnBrk="1" fontAlgn="base" latinLnBrk="0" hangingPunct="1">
                <a:lnSpc>
                  <a:spcPct val="90000"/>
                </a:lnSpc>
                <a:spcBef>
                  <a:spcPct val="0"/>
                </a:spcBef>
                <a:spcAft>
                  <a:spcPct val="0"/>
                </a:spcAft>
                <a:buClrTx/>
                <a:buSzTx/>
                <a:buFontTx/>
                <a:buNone/>
                <a:tabLst/>
                <a:defRPr/>
              </a:pPr>
              <a:r>
                <a:rPr kumimoji="0" lang="en-US" sz="1100" b="1" i="0" u="none" strike="noStrike" kern="0" cap="none" spc="0" normalizeH="0" baseline="0" noProof="0" dirty="0" err="1">
                  <a:ln>
                    <a:noFill/>
                  </a:ln>
                  <a:gradFill>
                    <a:gsLst>
                      <a:gs pos="84000">
                        <a:srgbClr val="3F3F3F"/>
                      </a:gs>
                      <a:gs pos="43000">
                        <a:srgbClr val="3F3F3F"/>
                      </a:gs>
                    </a:gsLst>
                    <a:lin ang="10800000" scaled="0"/>
                  </a:gradFill>
                  <a:effectLst/>
                  <a:uLnTx/>
                  <a:uFillTx/>
                  <a:latin typeface="Segoe UI"/>
                  <a:ea typeface="+mn-ea"/>
                  <a:cs typeface="Segoe UI" pitchFamily="34" charset="0"/>
                </a:rPr>
                <a:t>QnA</a:t>
              </a:r>
              <a:r>
                <a:rPr kumimoji="0" lang="en-US" sz="1100" b="1" i="0" u="none" strike="noStrike" kern="0" cap="none" spc="0" normalizeH="0" baseline="0" noProof="0" dirty="0">
                  <a:ln>
                    <a:noFill/>
                  </a:ln>
                  <a:gradFill>
                    <a:gsLst>
                      <a:gs pos="84000">
                        <a:srgbClr val="3F3F3F"/>
                      </a:gs>
                      <a:gs pos="43000">
                        <a:srgbClr val="3F3F3F"/>
                      </a:gs>
                    </a:gsLst>
                    <a:lin ang="10800000" scaled="0"/>
                  </a:gradFill>
                  <a:effectLst/>
                  <a:uLnTx/>
                  <a:uFillTx/>
                  <a:latin typeface="Segoe UI"/>
                  <a:ea typeface="+mn-ea"/>
                  <a:cs typeface="Segoe UI" pitchFamily="34" charset="0"/>
                </a:rPr>
                <a:t> Maker</a:t>
              </a:r>
            </a:p>
          </p:txBody>
        </p:sp>
        <p:sp>
          <p:nvSpPr>
            <p:cNvPr id="89" name="TextBox 7"/>
            <p:cNvSpPr txBox="1"/>
            <p:nvPr/>
          </p:nvSpPr>
          <p:spPr>
            <a:xfrm>
              <a:off x="7363472" y="3178852"/>
              <a:ext cx="1673535" cy="304699"/>
            </a:xfrm>
            <a:prstGeom prst="rect">
              <a:avLst/>
            </a:prstGeom>
            <a:noFill/>
            <a:ln>
              <a:noFill/>
            </a:ln>
          </p:spPr>
          <p:txBody>
            <a:bodyPr wrap="none" lIns="0" tIns="0" rIns="0" bIns="0" rtlCol="0">
              <a:spAutoFit/>
            </a:bodyPr>
            <a:lstStyle/>
            <a:p>
              <a:pPr marL="0" marR="0" lvl="1" indent="0" algn="l" defTabSz="895709" rtl="0" eaLnBrk="1" fontAlgn="auto" latinLnBrk="0" hangingPunct="1">
                <a:lnSpc>
                  <a:spcPct val="90000"/>
                </a:lnSpc>
                <a:spcBef>
                  <a:spcPts val="0"/>
                </a:spcBef>
                <a:spcAft>
                  <a:spcPts val="0"/>
                </a:spcAft>
                <a:buClrTx/>
                <a:buSzTx/>
                <a:buFontTx/>
                <a:buNone/>
                <a:tabLst/>
                <a:defRPr/>
              </a:pPr>
              <a:r>
                <a:rPr kumimoji="0" lang="en-US" sz="1100" b="1" i="0" u="none" strike="noStrike" kern="0" cap="none" spc="0" normalizeH="0" baseline="0" noProof="0" dirty="0">
                  <a:ln>
                    <a:noFill/>
                  </a:ln>
                  <a:gradFill>
                    <a:gsLst>
                      <a:gs pos="84000">
                        <a:srgbClr val="3F3F3F"/>
                      </a:gs>
                      <a:gs pos="43000">
                        <a:srgbClr val="3F3F3F"/>
                      </a:gs>
                    </a:gsLst>
                    <a:lin ang="10800000" scaled="0"/>
                  </a:gradFill>
                  <a:effectLst/>
                  <a:uLnTx/>
                  <a:uFillTx/>
                  <a:latin typeface="Segoe UI"/>
                  <a:ea typeface="+mn-ea"/>
                  <a:cs typeface="Segoe UI" pitchFamily="34" charset="0"/>
                </a:rPr>
                <a:t>Automatic extraction </a:t>
              </a:r>
              <a:br>
                <a:rPr kumimoji="0" lang="en-US" sz="1100" b="1" i="0" u="none" strike="noStrike" kern="0" cap="none" spc="0" normalizeH="0" baseline="0" noProof="0" dirty="0">
                  <a:ln>
                    <a:noFill/>
                  </a:ln>
                  <a:gradFill>
                    <a:gsLst>
                      <a:gs pos="84000">
                        <a:srgbClr val="3F3F3F"/>
                      </a:gs>
                      <a:gs pos="43000">
                        <a:srgbClr val="3F3F3F"/>
                      </a:gs>
                    </a:gsLst>
                    <a:lin ang="10800000" scaled="0"/>
                  </a:gradFill>
                  <a:effectLst/>
                  <a:uLnTx/>
                  <a:uFillTx/>
                  <a:latin typeface="Segoe UI"/>
                  <a:ea typeface="+mn-ea"/>
                  <a:cs typeface="Segoe UI" pitchFamily="34" charset="0"/>
                </a:rPr>
              </a:br>
              <a:r>
                <a:rPr kumimoji="0" lang="en-US" sz="1100" b="1" i="0" u="none" strike="noStrike" kern="0" cap="none" spc="0" normalizeH="0" baseline="0" noProof="0" dirty="0">
                  <a:ln>
                    <a:noFill/>
                  </a:ln>
                  <a:gradFill>
                    <a:gsLst>
                      <a:gs pos="84000">
                        <a:srgbClr val="3F3F3F"/>
                      </a:gs>
                      <a:gs pos="43000">
                        <a:srgbClr val="3F3F3F"/>
                      </a:gs>
                    </a:gsLst>
                    <a:lin ang="10800000" scaled="0"/>
                  </a:gradFill>
                  <a:effectLst/>
                  <a:uLnTx/>
                  <a:uFillTx/>
                  <a:latin typeface="Segoe UI"/>
                  <a:ea typeface="+mn-ea"/>
                  <a:cs typeface="Segoe UI" pitchFamily="34" charset="0"/>
                </a:rPr>
                <a:t>of questions and answers</a:t>
              </a:r>
            </a:p>
          </p:txBody>
        </p:sp>
      </p:grpSp>
      <p:grpSp>
        <p:nvGrpSpPr>
          <p:cNvPr id="23" name="Group 22">
            <a:extLst>
              <a:ext uri="{FF2B5EF4-FFF2-40B4-BE49-F238E27FC236}">
                <a16:creationId xmlns:a16="http://schemas.microsoft.com/office/drawing/2014/main" id="{BB9DC430-4802-4692-84A8-766FCDCD6B45}"/>
              </a:ext>
            </a:extLst>
          </p:cNvPr>
          <p:cNvGrpSpPr/>
          <p:nvPr/>
        </p:nvGrpSpPr>
        <p:grpSpPr>
          <a:xfrm>
            <a:off x="7269046" y="1273050"/>
            <a:ext cx="2218629" cy="518052"/>
            <a:chOff x="7269046" y="1273050"/>
            <a:chExt cx="2218629" cy="518052"/>
          </a:xfrm>
        </p:grpSpPr>
        <p:sp>
          <p:nvSpPr>
            <p:cNvPr id="77" name="Freeform 117"/>
            <p:cNvSpPr/>
            <p:nvPr/>
          </p:nvSpPr>
          <p:spPr bwMode="auto">
            <a:xfrm>
              <a:off x="7269046" y="1295762"/>
              <a:ext cx="2218629" cy="432692"/>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46284" tIns="91427" rIns="146284" bIns="91427" numCol="1" spcCol="0" rtlCol="0" fromWordArt="0" anchor="ctr" anchorCtr="0" forceAA="0" compatLnSpc="1">
              <a:prstTxWarp prst="textNoShape">
                <a:avLst/>
              </a:prstTxWarp>
              <a:noAutofit/>
            </a:bodyPr>
            <a:lstStyle/>
            <a:p>
              <a:pPr marL="0" marR="0" lvl="0" indent="0" algn="l" defTabSz="950868" rtl="0" eaLnBrk="1" fontAlgn="base" latinLnBrk="0" hangingPunct="1">
                <a:lnSpc>
                  <a:spcPct val="100000"/>
                </a:lnSpc>
                <a:spcBef>
                  <a:spcPct val="0"/>
                </a:spcBef>
                <a:spcAft>
                  <a:spcPct val="0"/>
                </a:spcAft>
                <a:buClrTx/>
                <a:buSzTx/>
                <a:buFontTx/>
                <a:buNone/>
                <a:tabLst/>
                <a:defRPr/>
              </a:pPr>
              <a:r>
                <a:rPr kumimoji="0" lang="en-US" sz="1866" b="0"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Knowledge</a:t>
              </a:r>
            </a:p>
          </p:txBody>
        </p:sp>
        <p:pic>
          <p:nvPicPr>
            <p:cNvPr id="141" name="Picture 140">
              <a:extLst>
                <a:ext uri="{FF2B5EF4-FFF2-40B4-BE49-F238E27FC236}">
                  <a16:creationId xmlns:a16="http://schemas.microsoft.com/office/drawing/2014/main" id="{22E2DE7C-C155-4B91-B98D-0B1DC52E6DAA}"/>
                </a:ext>
              </a:extLst>
            </p:cNvPr>
            <p:cNvPicPr>
              <a:picLocks noChangeAspect="1"/>
            </p:cNvPicPr>
            <p:nvPr/>
          </p:nvPicPr>
          <p:blipFill>
            <a:blip r:embed="rId11">
              <a:biLevel thresh="25000"/>
              <a:extLst>
                <a:ext uri="{28A0092B-C50C-407E-A947-70E740481C1C}">
                  <a14:useLocalDpi xmlns:a14="http://schemas.microsoft.com/office/drawing/2010/main" val="0"/>
                </a:ext>
              </a:extLst>
            </a:blip>
            <a:stretch>
              <a:fillRect/>
            </a:stretch>
          </p:blipFill>
          <p:spPr>
            <a:xfrm>
              <a:off x="8966730" y="1273050"/>
              <a:ext cx="520945" cy="518052"/>
            </a:xfrm>
            <a:prstGeom prst="rect">
              <a:avLst/>
            </a:prstGeom>
          </p:spPr>
        </p:pic>
      </p:grpSp>
      <p:grpSp>
        <p:nvGrpSpPr>
          <p:cNvPr id="14" name="Group 13">
            <a:extLst>
              <a:ext uri="{FF2B5EF4-FFF2-40B4-BE49-F238E27FC236}">
                <a16:creationId xmlns:a16="http://schemas.microsoft.com/office/drawing/2014/main" id="{21F5793B-D1F0-4CC0-9EA1-9AB6E4700FA7}"/>
              </a:ext>
            </a:extLst>
          </p:cNvPr>
          <p:cNvGrpSpPr/>
          <p:nvPr/>
        </p:nvGrpSpPr>
        <p:grpSpPr>
          <a:xfrm>
            <a:off x="9529517" y="1295761"/>
            <a:ext cx="2218629" cy="5006291"/>
            <a:chOff x="9529517" y="1295761"/>
            <a:chExt cx="2218629" cy="5006291"/>
          </a:xfrm>
        </p:grpSpPr>
        <p:sp>
          <p:nvSpPr>
            <p:cNvPr id="60" name="Rectangle 59"/>
            <p:cNvSpPr/>
            <p:nvPr/>
          </p:nvSpPr>
          <p:spPr bwMode="auto">
            <a:xfrm>
              <a:off x="9529517" y="1295761"/>
              <a:ext cx="2218629" cy="5006291"/>
            </a:xfrm>
            <a:prstGeom prst="rect">
              <a:avLst/>
            </a:prstGeom>
            <a:solidFill>
              <a:schemeClr val="tx1">
                <a:lumMod val="20000"/>
                <a:lumOff val="80000"/>
                <a:alpha val="17000"/>
              </a:schemeClr>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49"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64" name="Oval Callout 6"/>
            <p:cNvSpPr/>
            <p:nvPr/>
          </p:nvSpPr>
          <p:spPr bwMode="auto">
            <a:xfrm>
              <a:off x="10335284" y="1915078"/>
              <a:ext cx="1297915" cy="761180"/>
            </a:xfrm>
            <a:prstGeom prst="rect">
              <a:avLst/>
            </a:prstGeom>
            <a:noFill/>
            <a:ln w="9525" cap="flat" cmpd="sng" algn="ctr">
              <a:noFill/>
              <a:prstDash val="solid"/>
              <a:headEnd type="none" w="med" len="med"/>
              <a:tailEnd type="none" w="med" len="med"/>
            </a:ln>
            <a:effectLst/>
          </p:spPr>
          <p:txBody>
            <a:bodyPr lIns="91440" tIns="91440" rIns="91440" bIns="91440" rtlCol="0" anchor="t" anchorCtr="0"/>
            <a:lstStyle/>
            <a:p>
              <a:pPr marL="0" marR="0" lvl="0" indent="0" algn="l" defTabSz="895709" rtl="0" eaLnBrk="1" fontAlgn="auto" latinLnBrk="0" hangingPunct="1">
                <a:lnSpc>
                  <a:spcPct val="90000"/>
                </a:lnSpc>
                <a:spcBef>
                  <a:spcPts val="0"/>
                </a:spcBef>
                <a:spcAft>
                  <a:spcPts val="0"/>
                </a:spcAft>
                <a:buClrTx/>
                <a:buSzTx/>
                <a:buFontTx/>
                <a:buNone/>
                <a:tabLst/>
                <a:defRPr/>
              </a:pPr>
              <a:r>
                <a:rPr kumimoji="0" lang="en-US" sz="1100" b="1" i="0" u="none" strike="noStrike" kern="0" cap="none" spc="0" normalizeH="0" baseline="0" noProof="0" dirty="0">
                  <a:ln>
                    <a:noFill/>
                  </a:ln>
                  <a:gradFill>
                    <a:gsLst>
                      <a:gs pos="84000">
                        <a:srgbClr val="3F3F3F"/>
                      </a:gs>
                      <a:gs pos="43000">
                        <a:srgbClr val="3F3F3F"/>
                      </a:gs>
                    </a:gsLst>
                    <a:lin ang="10800000" scaled="0"/>
                  </a:gradFill>
                  <a:effectLst/>
                  <a:uLnTx/>
                  <a:uFillTx/>
                  <a:latin typeface="Segoe UI"/>
                  <a:ea typeface="+mn-ea"/>
                  <a:cs typeface="Segoe UI" pitchFamily="34" charset="0"/>
                </a:rPr>
                <a:t>Search for ‘fraud prevention’ </a:t>
              </a:r>
            </a:p>
          </p:txBody>
        </p:sp>
        <p:sp>
          <p:nvSpPr>
            <p:cNvPr id="65" name="Pentagon 64"/>
            <p:cNvSpPr/>
            <p:nvPr/>
          </p:nvSpPr>
          <p:spPr bwMode="auto">
            <a:xfrm rot="5400000">
              <a:off x="10450234" y="5002085"/>
              <a:ext cx="377195" cy="2218629"/>
            </a:xfrm>
            <a:prstGeom prst="rect">
              <a:avLst/>
            </a:prstGeom>
            <a:noFill/>
            <a:ln w="9525" cap="flat" cmpd="sng" algn="ctr">
              <a:noFill/>
              <a:prstDash val="solid"/>
              <a:headEnd type="none" w="med" len="med"/>
              <a:tailEnd type="none" w="med" len="med"/>
            </a:ln>
            <a:effectLst/>
          </p:spPr>
          <p:txBody>
            <a:bodyPr rot="0" spcFirstLastPara="0" vertOverflow="overflow" horzOverflow="overflow" vert="vert270" wrap="square" lIns="175736" tIns="140590" rIns="175736" bIns="140590" numCol="1" spcCol="0" rtlCol="0" fromWordArt="0" anchor="ctr" anchorCtr="0" forceAA="0" compatLnSpc="1">
              <a:prstTxWarp prst="textNoShape">
                <a:avLst/>
              </a:prstTxWarp>
              <a:noAutofit/>
            </a:bodyPr>
            <a:lstStyle/>
            <a:p>
              <a:pPr marL="0" marR="0" lvl="0" indent="0" algn="l" defTabSz="895709" rtl="0" eaLnBrk="1" fontAlgn="base" latinLnBrk="0" hangingPunct="1">
                <a:lnSpc>
                  <a:spcPct val="90000"/>
                </a:lnSpc>
                <a:spcBef>
                  <a:spcPct val="0"/>
                </a:spcBef>
                <a:spcAft>
                  <a:spcPct val="0"/>
                </a:spcAft>
                <a:buClrTx/>
                <a:buSzTx/>
                <a:buFontTx/>
                <a:buNone/>
                <a:tabLst/>
                <a:defRPr/>
              </a:pPr>
              <a:r>
                <a:rPr kumimoji="0" lang="en-US" sz="1100" b="1" i="0" u="none" strike="noStrike" kern="0" cap="none" spc="0" normalizeH="0" baseline="0" noProof="0" dirty="0">
                  <a:ln>
                    <a:noFill/>
                  </a:ln>
                  <a:gradFill>
                    <a:gsLst>
                      <a:gs pos="84000">
                        <a:srgbClr val="3F3F3F"/>
                      </a:gs>
                      <a:gs pos="43000">
                        <a:srgbClr val="3F3F3F"/>
                      </a:gs>
                    </a:gsLst>
                    <a:lin ang="10800000" scaled="0"/>
                  </a:gradFill>
                  <a:effectLst/>
                  <a:uLnTx/>
                  <a:uFillTx/>
                  <a:latin typeface="Segoe UI"/>
                  <a:ea typeface="+mn-ea"/>
                  <a:cs typeface="Segoe UI" pitchFamily="34" charset="0"/>
                </a:rPr>
                <a:t>Bing News Search</a:t>
              </a:r>
            </a:p>
          </p:txBody>
        </p:sp>
        <p:sp>
          <p:nvSpPr>
            <p:cNvPr id="107" name="TextBox 7"/>
            <p:cNvSpPr txBox="1"/>
            <p:nvPr/>
          </p:nvSpPr>
          <p:spPr>
            <a:xfrm>
              <a:off x="9663679" y="3165269"/>
              <a:ext cx="1461939" cy="152349"/>
            </a:xfrm>
            <a:prstGeom prst="rect">
              <a:avLst/>
            </a:prstGeom>
            <a:noFill/>
            <a:ln>
              <a:noFill/>
            </a:ln>
          </p:spPr>
          <p:txBody>
            <a:bodyPr wrap="none" lIns="0" tIns="0" rIns="0" bIns="0" rtlCol="0">
              <a:spAutoFit/>
            </a:bodyPr>
            <a:lstStyle/>
            <a:p>
              <a:pPr marL="0" marR="0" lvl="1" indent="0" algn="l" defTabSz="895709" rtl="0" eaLnBrk="1" fontAlgn="auto" latinLnBrk="0" hangingPunct="1">
                <a:lnSpc>
                  <a:spcPct val="90000"/>
                </a:lnSpc>
                <a:spcBef>
                  <a:spcPts val="0"/>
                </a:spcBef>
                <a:spcAft>
                  <a:spcPts val="0"/>
                </a:spcAft>
                <a:buClrTx/>
                <a:buSzTx/>
                <a:buFontTx/>
                <a:buNone/>
                <a:tabLst/>
                <a:defRPr/>
              </a:pPr>
              <a:r>
                <a:rPr kumimoji="0" lang="en-US" sz="1100" b="1" i="0" u="none" strike="noStrike" kern="0" cap="none" spc="0" normalizeH="0" baseline="0" noProof="0" dirty="0">
                  <a:ln>
                    <a:noFill/>
                  </a:ln>
                  <a:gradFill>
                    <a:gsLst>
                      <a:gs pos="84000">
                        <a:srgbClr val="3F3F3F"/>
                      </a:gs>
                      <a:gs pos="43000">
                        <a:srgbClr val="3F3F3F"/>
                      </a:gs>
                    </a:gsLst>
                    <a:lin ang="10800000" scaled="0"/>
                  </a:gradFill>
                  <a:effectLst/>
                  <a:uLnTx/>
                  <a:uFillTx/>
                  <a:latin typeface="Segoe UI"/>
                  <a:ea typeface="+mn-ea"/>
                  <a:cs typeface="Segoe UI" pitchFamily="34" charset="0"/>
                </a:rPr>
                <a:t>Intelligent web search</a:t>
              </a:r>
            </a:p>
          </p:txBody>
        </p:sp>
        <p:sp>
          <p:nvSpPr>
            <p:cNvPr id="117" name="Rectangle 116"/>
            <p:cNvSpPr/>
            <p:nvPr/>
          </p:nvSpPr>
          <p:spPr bwMode="auto">
            <a:xfrm>
              <a:off x="9999370" y="3458042"/>
              <a:ext cx="1697727" cy="556824"/>
            </a:xfrm>
            <a:prstGeom prst="rect">
              <a:avLst/>
            </a:prstGeom>
            <a:solidFill>
              <a:srgbClr val="FFFFFF"/>
            </a:solidFill>
            <a:ln w="6350">
              <a:solidFill>
                <a:schemeClr val="bg2">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1" tIns="24380" rIns="36571" bIns="24380" numCol="1" spcCol="0" rtlCol="0" fromWordArt="0" anchor="t" anchorCtr="0" forceAA="0" compatLnSpc="1">
              <a:prstTxWarp prst="textNoShape">
                <a:avLst/>
              </a:prstTxWarp>
              <a:noAutofit/>
            </a:bodyPr>
            <a:lstStyle/>
            <a:p>
              <a:pPr marL="0" marR="0" lvl="0" indent="0" algn="l" defTabSz="1218996" rtl="0" eaLnBrk="1" fontAlgn="auto" latinLnBrk="0" hangingPunct="1">
                <a:lnSpc>
                  <a:spcPct val="90000"/>
                </a:lnSpc>
                <a:spcBef>
                  <a:spcPts val="0"/>
                </a:spcBef>
                <a:spcAft>
                  <a:spcPts val="267"/>
                </a:spcAft>
                <a:buClrTx/>
                <a:buSzTx/>
                <a:buFontTx/>
                <a:buNone/>
                <a:tabLst/>
                <a:defRPr/>
              </a:pPr>
              <a:r>
                <a:rPr kumimoji="0" lang="en-US" sz="800" b="0" i="0" u="none" strike="noStrike" kern="1200" cap="none" spc="0" normalizeH="0" baseline="0" noProof="0" dirty="0">
                  <a:ln>
                    <a:noFill/>
                  </a:ln>
                  <a:gradFill>
                    <a:gsLst>
                      <a:gs pos="4000">
                        <a:srgbClr val="0078D7"/>
                      </a:gs>
                      <a:gs pos="15000">
                        <a:srgbClr val="0078D7"/>
                      </a:gs>
                    </a:gsLst>
                    <a:lin ang="5400000" scaled="1"/>
                  </a:gradFill>
                  <a:effectLst/>
                  <a:uLnTx/>
                  <a:uFillTx/>
                  <a:latin typeface="Segoe UI Semibold" panose="020B0702040204020203" pitchFamily="34" charset="0"/>
                  <a:ea typeface="+mn-ea"/>
                  <a:cs typeface="Segoe UI Semibold" panose="020B0702040204020203" pitchFamily="34" charset="0"/>
                </a:rPr>
                <a:t>Information Communications  Media Market News</a:t>
              </a:r>
            </a:p>
            <a:p>
              <a:pPr marL="0" marR="0" lvl="0" indent="0" algn="l" defTabSz="1218996" rtl="0" eaLnBrk="1" fontAlgn="auto" latinLnBrk="0" hangingPunct="1">
                <a:lnSpc>
                  <a:spcPct val="90000"/>
                </a:lnSpc>
                <a:spcBef>
                  <a:spcPts val="0"/>
                </a:spcBef>
                <a:spcAft>
                  <a:spcPts val="267"/>
                </a:spcAft>
                <a:buClrTx/>
                <a:buSzTx/>
                <a:buFontTx/>
                <a:buNone/>
                <a:tabLst/>
                <a:defRPr/>
              </a:pPr>
              <a:r>
                <a:rPr kumimoji="0" lang="en-US" sz="600" b="0" i="0" u="none" strike="noStrike" kern="1200" cap="none" spc="0" normalizeH="0" baseline="0" noProof="0" dirty="0">
                  <a:ln>
                    <a:noFill/>
                  </a:ln>
                  <a:gradFill>
                    <a:gsLst>
                      <a:gs pos="28455">
                        <a:srgbClr val="3F3F3F"/>
                      </a:gs>
                      <a:gs pos="69000">
                        <a:srgbClr val="3F3F3F"/>
                      </a:gs>
                    </a:gsLst>
                    <a:lin ang="10800000" scaled="0"/>
                  </a:gradFill>
                  <a:effectLst/>
                  <a:uLnTx/>
                  <a:uFillTx/>
                  <a:latin typeface="Segoe UI"/>
                  <a:ea typeface="+mn-ea"/>
                  <a:cs typeface="Segoe UI Semibold" panose="020B0702040204020203" pitchFamily="34" charset="0"/>
                </a:rPr>
                <a:t>It also investigates the top three expected </a:t>
              </a:r>
              <a:r>
                <a:rPr kumimoji="0" lang="en-US" sz="600" b="1" i="0" u="none" strike="noStrike" kern="1200" cap="none" spc="0" normalizeH="0" baseline="0" noProof="0" dirty="0">
                  <a:ln>
                    <a:noFill/>
                  </a:ln>
                  <a:gradFill>
                    <a:gsLst>
                      <a:gs pos="28455">
                        <a:srgbClr val="3F3F3F"/>
                      </a:gs>
                      <a:gs pos="69000">
                        <a:srgbClr val="3F3F3F"/>
                      </a:gs>
                    </a:gsLst>
                    <a:lin ang="10800000" scaled="0"/>
                  </a:gradFill>
                  <a:effectLst/>
                  <a:uLnTx/>
                  <a:uFillTx/>
                  <a:latin typeface="Segoe UI"/>
                  <a:ea typeface="+mn-ea"/>
                  <a:cs typeface="Segoe UI Semibold" panose="020B0702040204020203" pitchFamily="34" charset="0"/>
                </a:rPr>
                <a:t>Fraud</a:t>
              </a:r>
              <a:r>
                <a:rPr kumimoji="0" lang="en-US" sz="600" b="0" i="0" u="none" strike="noStrike" kern="1200" cap="none" spc="0" normalizeH="0" baseline="0" noProof="0" dirty="0">
                  <a:ln>
                    <a:noFill/>
                  </a:ln>
                  <a:gradFill>
                    <a:gsLst>
                      <a:gs pos="28455">
                        <a:srgbClr val="3F3F3F"/>
                      </a:gs>
                      <a:gs pos="69000">
                        <a:srgbClr val="3F3F3F"/>
                      </a:gs>
                    </a:gsLst>
                    <a:lin ang="10800000" scaled="0"/>
                  </a:gradFill>
                  <a:effectLst/>
                  <a:uLnTx/>
                  <a:uFillTx/>
                  <a:latin typeface="Segoe UI"/>
                  <a:ea typeface="+mn-ea"/>
                  <a:cs typeface="Segoe UI Semibold" panose="020B0702040204020203" pitchFamily="34" charset="0"/>
                </a:rPr>
                <a:t> Detection and </a:t>
              </a:r>
              <a:r>
                <a:rPr kumimoji="0" lang="en-US" sz="600" b="1" i="0" u="none" strike="noStrike" kern="1200" cap="none" spc="0" normalizeH="0" baseline="0" noProof="0" dirty="0">
                  <a:ln>
                    <a:noFill/>
                  </a:ln>
                  <a:gradFill>
                    <a:gsLst>
                      <a:gs pos="28455">
                        <a:srgbClr val="3F3F3F"/>
                      </a:gs>
                      <a:gs pos="69000">
                        <a:srgbClr val="3F3F3F"/>
                      </a:gs>
                    </a:gsLst>
                    <a:lin ang="10800000" scaled="0"/>
                  </a:gradFill>
                  <a:effectLst/>
                  <a:uLnTx/>
                  <a:uFillTx/>
                  <a:latin typeface="Segoe UI"/>
                  <a:ea typeface="+mn-ea"/>
                  <a:cs typeface="Segoe UI Semibold" panose="020B0702040204020203" pitchFamily="34" charset="0"/>
                </a:rPr>
                <a:t>Prevention</a:t>
              </a:r>
              <a:r>
                <a:rPr kumimoji="0" lang="en-US" sz="600" b="0" i="0" u="none" strike="noStrike" kern="1200" cap="none" spc="0" normalizeH="0" baseline="0" noProof="0" dirty="0">
                  <a:ln>
                    <a:noFill/>
                  </a:ln>
                  <a:gradFill>
                    <a:gsLst>
                      <a:gs pos="28455">
                        <a:srgbClr val="3F3F3F"/>
                      </a:gs>
                      <a:gs pos="69000">
                        <a:srgbClr val="3F3F3F"/>
                      </a:gs>
                    </a:gsLst>
                    <a:lin ang="10800000" scaled="0"/>
                  </a:gradFill>
                  <a:effectLst/>
                  <a:uLnTx/>
                  <a:uFillTx/>
                  <a:latin typeface="Segoe UI"/>
                  <a:ea typeface="+mn-ea"/>
                  <a:cs typeface="Segoe UI Semibold" panose="020B0702040204020203" pitchFamily="34" charset="0"/>
                </a:rPr>
                <a:t> programs, in terms of demand in key markets…</a:t>
              </a:r>
            </a:p>
          </p:txBody>
        </p:sp>
        <p:pic>
          <p:nvPicPr>
            <p:cNvPr id="119" name="Picture 118"/>
            <p:cNvPicPr>
              <a:picLocks noChangeAspect="1"/>
            </p:cNvPicPr>
            <p:nvPr/>
          </p:nvPicPr>
          <p:blipFill rotWithShape="1">
            <a:blip r:embed="rId12"/>
            <a:srcRect l="845" t="1241" r="88392" b="81775"/>
            <a:stretch/>
          </p:blipFill>
          <p:spPr>
            <a:xfrm>
              <a:off x="9580984" y="3458042"/>
              <a:ext cx="422013" cy="557882"/>
            </a:xfrm>
            <a:prstGeom prst="rect">
              <a:avLst/>
            </a:prstGeom>
            <a:ln w="6350">
              <a:solidFill>
                <a:schemeClr val="bg2">
                  <a:lumMod val="85000"/>
                </a:schemeClr>
              </a:solidFill>
            </a:ln>
          </p:spPr>
        </p:pic>
        <p:sp>
          <p:nvSpPr>
            <p:cNvPr id="120" name="Rectangle 119"/>
            <p:cNvSpPr/>
            <p:nvPr/>
          </p:nvSpPr>
          <p:spPr bwMode="auto">
            <a:xfrm>
              <a:off x="9999370" y="4130613"/>
              <a:ext cx="1697727" cy="567927"/>
            </a:xfrm>
            <a:prstGeom prst="rect">
              <a:avLst/>
            </a:prstGeom>
            <a:solidFill>
              <a:srgbClr val="FFFFFF"/>
            </a:solidFill>
            <a:ln w="6350">
              <a:solidFill>
                <a:schemeClr val="bg2">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1" tIns="24380" rIns="36571" bIns="24380" numCol="1" spcCol="0" rtlCol="0" fromWordArt="0" anchor="t" anchorCtr="0" forceAA="0" compatLnSpc="1">
              <a:prstTxWarp prst="textNoShape">
                <a:avLst/>
              </a:prstTxWarp>
              <a:noAutofit/>
            </a:bodyPr>
            <a:lstStyle/>
            <a:p>
              <a:pPr marL="0" marR="0" lvl="0" indent="0" algn="l" defTabSz="1218996" rtl="0" eaLnBrk="1" fontAlgn="auto" latinLnBrk="0" hangingPunct="1">
                <a:lnSpc>
                  <a:spcPct val="90000"/>
                </a:lnSpc>
                <a:spcBef>
                  <a:spcPts val="0"/>
                </a:spcBef>
                <a:spcAft>
                  <a:spcPts val="267"/>
                </a:spcAft>
                <a:buClrTx/>
                <a:buSzTx/>
                <a:buFontTx/>
                <a:buNone/>
                <a:tabLst/>
                <a:defRPr/>
              </a:pPr>
              <a:r>
                <a:rPr kumimoji="0" lang="en-US" sz="800" b="0" i="0" u="none" strike="noStrike" kern="1200" cap="none" spc="0" normalizeH="0" baseline="0" noProof="0" dirty="0">
                  <a:ln>
                    <a:noFill/>
                  </a:ln>
                  <a:gradFill>
                    <a:gsLst>
                      <a:gs pos="4000">
                        <a:srgbClr val="0078D7"/>
                      </a:gs>
                      <a:gs pos="15000">
                        <a:srgbClr val="0078D7"/>
                      </a:gs>
                    </a:gsLst>
                    <a:lin ang="5400000" scaled="1"/>
                  </a:gradFill>
                  <a:effectLst/>
                  <a:uLnTx/>
                  <a:uFillTx/>
                  <a:latin typeface="Segoe UI Semibold" panose="020B0702040204020203" pitchFamily="34" charset="0"/>
                  <a:ea typeface="+mn-ea"/>
                  <a:cs typeface="Segoe UI Semibold" panose="020B0702040204020203" pitchFamily="34" charset="0"/>
                </a:rPr>
                <a:t>The Big Question: In-House or Outsourced Fraud Protection?</a:t>
              </a:r>
            </a:p>
            <a:p>
              <a:pPr marL="0" marR="0" lvl="0" indent="0" algn="l" defTabSz="1218996" rtl="0" eaLnBrk="1" fontAlgn="auto" latinLnBrk="0" hangingPunct="1">
                <a:lnSpc>
                  <a:spcPct val="90000"/>
                </a:lnSpc>
                <a:spcBef>
                  <a:spcPts val="0"/>
                </a:spcBef>
                <a:spcAft>
                  <a:spcPts val="267"/>
                </a:spcAft>
                <a:buClrTx/>
                <a:buSzTx/>
                <a:buFontTx/>
                <a:buNone/>
                <a:tabLst/>
                <a:defRPr/>
              </a:pPr>
              <a:r>
                <a:rPr kumimoji="0" lang="en-US" sz="600" b="0" i="0" u="none" strike="noStrike" kern="1200" cap="none" spc="0" normalizeH="0" baseline="0" noProof="0" dirty="0">
                  <a:ln>
                    <a:noFill/>
                  </a:ln>
                  <a:gradFill>
                    <a:gsLst>
                      <a:gs pos="28455">
                        <a:srgbClr val="3F3F3F"/>
                      </a:gs>
                      <a:gs pos="69000">
                        <a:srgbClr val="3F3F3F"/>
                      </a:gs>
                    </a:gsLst>
                    <a:lin ang="10800000" scaled="0"/>
                  </a:gradFill>
                  <a:effectLst/>
                  <a:uLnTx/>
                  <a:uFillTx/>
                  <a:latin typeface="Segoe UI"/>
                  <a:ea typeface="+mn-ea"/>
                  <a:cs typeface="Segoe UI Semibold" panose="020B0702040204020203" pitchFamily="34" charset="0"/>
                </a:rPr>
                <a:t>First, let’s point out that there is not one absolute answer—there are “pros” and “cons” </a:t>
              </a:r>
              <a:br>
                <a:rPr kumimoji="0" lang="en-US" sz="600" b="0" i="0" u="none" strike="noStrike" kern="1200" cap="none" spc="0" normalizeH="0" baseline="0" noProof="0" dirty="0">
                  <a:ln>
                    <a:noFill/>
                  </a:ln>
                  <a:gradFill>
                    <a:gsLst>
                      <a:gs pos="28455">
                        <a:srgbClr val="3F3F3F"/>
                      </a:gs>
                      <a:gs pos="69000">
                        <a:srgbClr val="3F3F3F"/>
                      </a:gs>
                    </a:gsLst>
                    <a:lin ang="10800000" scaled="0"/>
                  </a:gradFill>
                  <a:effectLst/>
                  <a:uLnTx/>
                  <a:uFillTx/>
                  <a:latin typeface="Segoe UI"/>
                  <a:ea typeface="+mn-ea"/>
                  <a:cs typeface="Segoe UI Semibold" panose="020B0702040204020203" pitchFamily="34" charset="0"/>
                </a:rPr>
              </a:br>
              <a:r>
                <a:rPr kumimoji="0" lang="en-US" sz="600" b="0" i="0" u="none" strike="noStrike" kern="1200" cap="none" spc="0" normalizeH="0" baseline="0" noProof="0" dirty="0">
                  <a:ln>
                    <a:noFill/>
                  </a:ln>
                  <a:gradFill>
                    <a:gsLst>
                      <a:gs pos="28455">
                        <a:srgbClr val="3F3F3F"/>
                      </a:gs>
                      <a:gs pos="69000">
                        <a:srgbClr val="3F3F3F"/>
                      </a:gs>
                    </a:gsLst>
                    <a:lin ang="10800000" scaled="0"/>
                  </a:gradFill>
                  <a:effectLst/>
                  <a:uLnTx/>
                  <a:uFillTx/>
                  <a:latin typeface="Segoe UI"/>
                  <a:ea typeface="+mn-ea"/>
                  <a:cs typeface="Segoe UI Semibold" panose="020B0702040204020203" pitchFamily="34" charset="0"/>
                </a:rPr>
                <a:t>to each. Those who favor in-house…</a:t>
              </a:r>
            </a:p>
          </p:txBody>
        </p:sp>
        <p:pic>
          <p:nvPicPr>
            <p:cNvPr id="121" name="Picture 120"/>
            <p:cNvPicPr>
              <a:picLocks noChangeAspect="1"/>
            </p:cNvPicPr>
            <p:nvPr/>
          </p:nvPicPr>
          <p:blipFill rotWithShape="1">
            <a:blip r:embed="rId12"/>
            <a:srcRect l="844" t="22054" r="89166" b="61662"/>
            <a:stretch/>
          </p:blipFill>
          <p:spPr>
            <a:xfrm>
              <a:off x="9580984" y="4130614"/>
              <a:ext cx="417433" cy="569960"/>
            </a:xfrm>
            <a:prstGeom prst="rect">
              <a:avLst/>
            </a:prstGeom>
            <a:ln w="6350">
              <a:solidFill>
                <a:schemeClr val="bg2">
                  <a:lumMod val="85000"/>
                </a:schemeClr>
              </a:solidFill>
            </a:ln>
          </p:spPr>
        </p:pic>
        <p:sp>
          <p:nvSpPr>
            <p:cNvPr id="122" name="Rectangle 121"/>
            <p:cNvSpPr/>
            <p:nvPr/>
          </p:nvSpPr>
          <p:spPr bwMode="auto">
            <a:xfrm>
              <a:off x="9998417" y="4803186"/>
              <a:ext cx="1698680" cy="569960"/>
            </a:xfrm>
            <a:prstGeom prst="rect">
              <a:avLst/>
            </a:prstGeom>
            <a:solidFill>
              <a:srgbClr val="FFFFFF"/>
            </a:solidFill>
            <a:ln w="6350">
              <a:solidFill>
                <a:schemeClr val="bg2">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1" tIns="24380" rIns="36571" bIns="24380" numCol="1" spcCol="0" rtlCol="0" fromWordArt="0" anchor="t" anchorCtr="0" forceAA="0" compatLnSpc="1">
              <a:prstTxWarp prst="textNoShape">
                <a:avLst/>
              </a:prstTxWarp>
              <a:noAutofit/>
            </a:bodyPr>
            <a:lstStyle/>
            <a:p>
              <a:pPr marL="0" marR="0" lvl="0" indent="0" algn="l" defTabSz="1218996" rtl="0" eaLnBrk="1" fontAlgn="auto" latinLnBrk="0" hangingPunct="1">
                <a:lnSpc>
                  <a:spcPct val="90000"/>
                </a:lnSpc>
                <a:spcBef>
                  <a:spcPts val="0"/>
                </a:spcBef>
                <a:spcAft>
                  <a:spcPts val="267"/>
                </a:spcAft>
                <a:buClrTx/>
                <a:buSzTx/>
                <a:buFontTx/>
                <a:buNone/>
                <a:tabLst/>
                <a:defRPr/>
              </a:pPr>
              <a:r>
                <a:rPr kumimoji="0" lang="en-US" sz="800" b="0" i="0" u="none" strike="noStrike" kern="1200" cap="none" spc="0" normalizeH="0" baseline="0" noProof="0" dirty="0">
                  <a:ln>
                    <a:noFill/>
                  </a:ln>
                  <a:gradFill>
                    <a:gsLst>
                      <a:gs pos="4000">
                        <a:srgbClr val="0078D7"/>
                      </a:gs>
                      <a:gs pos="15000">
                        <a:srgbClr val="0078D7"/>
                      </a:gs>
                    </a:gsLst>
                    <a:lin ang="5400000" scaled="1"/>
                  </a:gradFill>
                  <a:effectLst/>
                  <a:uLnTx/>
                  <a:uFillTx/>
                  <a:latin typeface="Segoe UI Semibold" panose="020B0702040204020203" pitchFamily="34" charset="0"/>
                  <a:ea typeface="Segoe UI" pitchFamily="34" charset="0"/>
                  <a:cs typeface="Segoe UI Semibold" panose="020B0702040204020203" pitchFamily="34" charset="0"/>
                </a:rPr>
                <a:t>How to Protect Your Business from Online Fraud this Holiday Season</a:t>
              </a:r>
            </a:p>
            <a:p>
              <a:pPr marL="0" marR="0" lvl="0" indent="0" algn="l" defTabSz="1218996" rtl="0" eaLnBrk="1" fontAlgn="auto" latinLnBrk="0" hangingPunct="1">
                <a:lnSpc>
                  <a:spcPct val="90000"/>
                </a:lnSpc>
                <a:spcBef>
                  <a:spcPts val="0"/>
                </a:spcBef>
                <a:spcAft>
                  <a:spcPts val="267"/>
                </a:spcAft>
                <a:buClrTx/>
                <a:buSzTx/>
                <a:buFontTx/>
                <a:buNone/>
                <a:tabLst/>
                <a:defRPr/>
              </a:pPr>
              <a:r>
                <a:rPr kumimoji="0" lang="en-US" sz="600" b="0" i="0" u="none" strike="noStrike" kern="1200" cap="none" spc="0" normalizeH="0" baseline="0" noProof="0" dirty="0">
                  <a:ln>
                    <a:noFill/>
                  </a:ln>
                  <a:gradFill>
                    <a:gsLst>
                      <a:gs pos="28455">
                        <a:srgbClr val="3F3F3F"/>
                      </a:gs>
                      <a:gs pos="69000">
                        <a:srgbClr val="3F3F3F"/>
                      </a:gs>
                    </a:gsLst>
                    <a:lin ang="10800000" scaled="0"/>
                  </a:gradFill>
                  <a:effectLst/>
                  <a:uLnTx/>
                  <a:uFillTx/>
                  <a:latin typeface="Segoe UI"/>
                  <a:ea typeface="+mn-ea"/>
                  <a:cs typeface="Segoe UI Semibold" panose="020B0702040204020203" pitchFamily="34" charset="0"/>
                </a:rPr>
                <a:t>Michael heads fraud prevention tool. Online </a:t>
              </a:r>
              <a:br>
                <a:rPr kumimoji="0" lang="en-US" sz="600" b="0" i="0" u="none" strike="noStrike" kern="1200" cap="none" spc="0" normalizeH="0" baseline="0" noProof="0" dirty="0">
                  <a:ln>
                    <a:noFill/>
                  </a:ln>
                  <a:gradFill>
                    <a:gsLst>
                      <a:gs pos="28455">
                        <a:srgbClr val="3F3F3F"/>
                      </a:gs>
                      <a:gs pos="69000">
                        <a:srgbClr val="3F3F3F"/>
                      </a:gs>
                    </a:gsLst>
                    <a:lin ang="10800000" scaled="0"/>
                  </a:gradFill>
                  <a:effectLst/>
                  <a:uLnTx/>
                  <a:uFillTx/>
                  <a:latin typeface="Segoe UI"/>
                  <a:ea typeface="+mn-ea"/>
                  <a:cs typeface="Segoe UI Semibold" panose="020B0702040204020203" pitchFamily="34" charset="0"/>
                </a:rPr>
              </a:br>
              <a:r>
                <a:rPr kumimoji="0" lang="en-US" sz="600" b="0" i="0" u="none" strike="noStrike" kern="1200" cap="none" spc="0" normalizeH="0" baseline="0" noProof="0" dirty="0">
                  <a:ln>
                    <a:noFill/>
                  </a:ln>
                  <a:gradFill>
                    <a:gsLst>
                      <a:gs pos="28455">
                        <a:srgbClr val="3F3F3F"/>
                      </a:gs>
                      <a:gs pos="69000">
                        <a:srgbClr val="3F3F3F"/>
                      </a:gs>
                    </a:gsLst>
                    <a:lin ang="10800000" scaled="0"/>
                  </a:gradFill>
                  <a:effectLst/>
                  <a:uLnTx/>
                  <a:uFillTx/>
                  <a:latin typeface="Segoe UI"/>
                  <a:ea typeface="+mn-ea"/>
                  <a:cs typeface="Segoe UI Semibold" panose="020B0702040204020203" pitchFamily="34" charset="0"/>
                </a:rPr>
                <a:t>and mobile shopping are expected to continue growing apace…</a:t>
              </a:r>
            </a:p>
          </p:txBody>
        </p:sp>
        <p:pic>
          <p:nvPicPr>
            <p:cNvPr id="123" name="Picture 122"/>
            <p:cNvPicPr>
              <a:picLocks noChangeAspect="1"/>
            </p:cNvPicPr>
            <p:nvPr/>
          </p:nvPicPr>
          <p:blipFill rotWithShape="1">
            <a:blip r:embed="rId12"/>
            <a:srcRect l="4065" t="62663" r="85945" b="21053"/>
            <a:stretch/>
          </p:blipFill>
          <p:spPr>
            <a:xfrm>
              <a:off x="9580984" y="4803186"/>
              <a:ext cx="417433" cy="569960"/>
            </a:xfrm>
            <a:prstGeom prst="rect">
              <a:avLst/>
            </a:prstGeom>
            <a:ln w="6350">
              <a:solidFill>
                <a:schemeClr val="bg2">
                  <a:lumMod val="85000"/>
                </a:schemeClr>
              </a:solidFill>
            </a:ln>
          </p:spPr>
        </p:pic>
      </p:grpSp>
      <p:grpSp>
        <p:nvGrpSpPr>
          <p:cNvPr id="24" name="Group 23">
            <a:extLst>
              <a:ext uri="{FF2B5EF4-FFF2-40B4-BE49-F238E27FC236}">
                <a16:creationId xmlns:a16="http://schemas.microsoft.com/office/drawing/2014/main" id="{C23E73CA-2CBC-462F-85F7-9E07A0AA800A}"/>
              </a:ext>
            </a:extLst>
          </p:cNvPr>
          <p:cNvGrpSpPr/>
          <p:nvPr/>
        </p:nvGrpSpPr>
        <p:grpSpPr>
          <a:xfrm>
            <a:off x="9529517" y="1187622"/>
            <a:ext cx="2300095" cy="649534"/>
            <a:chOff x="9529517" y="1187622"/>
            <a:chExt cx="2300095" cy="649534"/>
          </a:xfrm>
        </p:grpSpPr>
        <p:sp>
          <p:nvSpPr>
            <p:cNvPr id="83" name="Freeform 97"/>
            <p:cNvSpPr/>
            <p:nvPr/>
          </p:nvSpPr>
          <p:spPr bwMode="auto">
            <a:xfrm>
              <a:off x="9529517" y="1295762"/>
              <a:ext cx="2218629" cy="432692"/>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46284" tIns="91427" rIns="146284" bIns="91427" numCol="1" spcCol="0" rtlCol="0" fromWordArt="0" anchor="ctr" anchorCtr="0" forceAA="0" compatLnSpc="1">
              <a:prstTxWarp prst="textNoShape">
                <a:avLst/>
              </a:prstTxWarp>
              <a:noAutofit/>
            </a:bodyPr>
            <a:lstStyle/>
            <a:p>
              <a:pPr marL="0" marR="0" lvl="0" indent="0" algn="l" defTabSz="950868" rtl="0" eaLnBrk="1" fontAlgn="base" latinLnBrk="0" hangingPunct="1">
                <a:lnSpc>
                  <a:spcPct val="100000"/>
                </a:lnSpc>
                <a:spcBef>
                  <a:spcPct val="0"/>
                </a:spcBef>
                <a:spcAft>
                  <a:spcPct val="0"/>
                </a:spcAft>
                <a:buClrTx/>
                <a:buSzTx/>
                <a:buFontTx/>
                <a:buNone/>
                <a:tabLst/>
                <a:defRPr/>
              </a:pPr>
              <a:r>
                <a:rPr kumimoji="0" lang="en-US" sz="1866" b="0"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Search</a:t>
              </a:r>
            </a:p>
          </p:txBody>
        </p:sp>
        <p:pic>
          <p:nvPicPr>
            <p:cNvPr id="142" name="Picture 141">
              <a:extLst>
                <a:ext uri="{FF2B5EF4-FFF2-40B4-BE49-F238E27FC236}">
                  <a16:creationId xmlns:a16="http://schemas.microsoft.com/office/drawing/2014/main" id="{A3BBDE4D-9328-4813-9964-AFDBEE7992D3}"/>
                </a:ext>
              </a:extLst>
            </p:cNvPr>
            <p:cNvPicPr>
              <a:picLocks noChangeAspect="1"/>
            </p:cNvPicPr>
            <p:nvPr/>
          </p:nvPicPr>
          <p:blipFill>
            <a:blip r:embed="rId13">
              <a:biLevel thresh="25000"/>
              <a:extLst>
                <a:ext uri="{28A0092B-C50C-407E-A947-70E740481C1C}">
                  <a14:useLocalDpi xmlns:a14="http://schemas.microsoft.com/office/drawing/2010/main" val="0"/>
                </a:ext>
              </a:extLst>
            </a:blip>
            <a:stretch>
              <a:fillRect/>
            </a:stretch>
          </p:blipFill>
          <p:spPr>
            <a:xfrm>
              <a:off x="11180078" y="1187622"/>
              <a:ext cx="649534" cy="649534"/>
            </a:xfrm>
            <a:prstGeom prst="rect">
              <a:avLst/>
            </a:prstGeom>
          </p:spPr>
        </p:pic>
      </p:grpSp>
      <p:sp>
        <p:nvSpPr>
          <p:cNvPr id="101" name="speech_2">
            <a:extLst>
              <a:ext uri="{FF2B5EF4-FFF2-40B4-BE49-F238E27FC236}">
                <a16:creationId xmlns:a16="http://schemas.microsoft.com/office/drawing/2014/main" id="{70D6585B-3D52-4BED-8DF7-B8F5DE69A752}"/>
              </a:ext>
            </a:extLst>
          </p:cNvPr>
          <p:cNvSpPr>
            <a:spLocks noChangeAspect="1" noEditPoints="1"/>
          </p:cNvSpPr>
          <p:nvPr/>
        </p:nvSpPr>
        <p:spPr bwMode="auto">
          <a:xfrm>
            <a:off x="633265" y="2037210"/>
            <a:ext cx="365760" cy="324931"/>
          </a:xfrm>
          <a:custGeom>
            <a:avLst/>
            <a:gdLst>
              <a:gd name="T0" fmla="*/ 122 w 215"/>
              <a:gd name="T1" fmla="*/ 145 h 191"/>
              <a:gd name="T2" fmla="*/ 76 w 215"/>
              <a:gd name="T3" fmla="*/ 145 h 191"/>
              <a:gd name="T4" fmla="*/ 31 w 215"/>
              <a:gd name="T5" fmla="*/ 191 h 191"/>
              <a:gd name="T6" fmla="*/ 31 w 215"/>
              <a:gd name="T7" fmla="*/ 145 h 191"/>
              <a:gd name="T8" fmla="*/ 0 w 215"/>
              <a:gd name="T9" fmla="*/ 145 h 191"/>
              <a:gd name="T10" fmla="*/ 0 w 215"/>
              <a:gd name="T11" fmla="*/ 0 h 191"/>
              <a:gd name="T12" fmla="*/ 215 w 215"/>
              <a:gd name="T13" fmla="*/ 0 h 191"/>
              <a:gd name="T14" fmla="*/ 215 w 215"/>
              <a:gd name="T15" fmla="*/ 120 h 191"/>
              <a:gd name="T16" fmla="*/ 122 w 215"/>
              <a:gd name="T17" fmla="*/ 145 h 191"/>
              <a:gd name="T18" fmla="*/ 122 w 215"/>
              <a:gd name="T19" fmla="*/ 145 h 191"/>
              <a:gd name="T20" fmla="*/ 122 w 215"/>
              <a:gd name="T21" fmla="*/ 145 h 191"/>
              <a:gd name="T22" fmla="*/ 215 w 215"/>
              <a:gd name="T23" fmla="*/ 145 h 191"/>
              <a:gd name="T24" fmla="*/ 215 w 215"/>
              <a:gd name="T25" fmla="*/ 12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5" h="191">
                <a:moveTo>
                  <a:pt x="122" y="145"/>
                </a:moveTo>
                <a:lnTo>
                  <a:pt x="76" y="145"/>
                </a:lnTo>
                <a:lnTo>
                  <a:pt x="31" y="191"/>
                </a:lnTo>
                <a:lnTo>
                  <a:pt x="31" y="145"/>
                </a:lnTo>
                <a:lnTo>
                  <a:pt x="0" y="145"/>
                </a:lnTo>
                <a:lnTo>
                  <a:pt x="0" y="0"/>
                </a:lnTo>
                <a:lnTo>
                  <a:pt x="215" y="0"/>
                </a:lnTo>
                <a:lnTo>
                  <a:pt x="215" y="120"/>
                </a:lnTo>
                <a:moveTo>
                  <a:pt x="122" y="145"/>
                </a:moveTo>
                <a:lnTo>
                  <a:pt x="122" y="145"/>
                </a:lnTo>
                <a:moveTo>
                  <a:pt x="122" y="145"/>
                </a:moveTo>
                <a:lnTo>
                  <a:pt x="215" y="145"/>
                </a:lnTo>
                <a:lnTo>
                  <a:pt x="215" y="120"/>
                </a:lnTo>
              </a:path>
            </a:pathLst>
          </a:custGeom>
          <a:noFill/>
          <a:ln w="19050"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24" name="speech_2">
            <a:extLst>
              <a:ext uri="{FF2B5EF4-FFF2-40B4-BE49-F238E27FC236}">
                <a16:creationId xmlns:a16="http://schemas.microsoft.com/office/drawing/2014/main" id="{76FDF5A3-A12A-4FFC-A80E-F5214C66A98E}"/>
              </a:ext>
            </a:extLst>
          </p:cNvPr>
          <p:cNvSpPr>
            <a:spLocks noChangeAspect="1" noEditPoints="1"/>
          </p:cNvSpPr>
          <p:nvPr/>
        </p:nvSpPr>
        <p:spPr bwMode="auto">
          <a:xfrm>
            <a:off x="5187576" y="2032447"/>
            <a:ext cx="365760" cy="324931"/>
          </a:xfrm>
          <a:custGeom>
            <a:avLst/>
            <a:gdLst>
              <a:gd name="T0" fmla="*/ 122 w 215"/>
              <a:gd name="T1" fmla="*/ 145 h 191"/>
              <a:gd name="T2" fmla="*/ 76 w 215"/>
              <a:gd name="T3" fmla="*/ 145 h 191"/>
              <a:gd name="T4" fmla="*/ 31 w 215"/>
              <a:gd name="T5" fmla="*/ 191 h 191"/>
              <a:gd name="T6" fmla="*/ 31 w 215"/>
              <a:gd name="T7" fmla="*/ 145 h 191"/>
              <a:gd name="T8" fmla="*/ 0 w 215"/>
              <a:gd name="T9" fmla="*/ 145 h 191"/>
              <a:gd name="T10" fmla="*/ 0 w 215"/>
              <a:gd name="T11" fmla="*/ 0 h 191"/>
              <a:gd name="T12" fmla="*/ 215 w 215"/>
              <a:gd name="T13" fmla="*/ 0 h 191"/>
              <a:gd name="T14" fmla="*/ 215 w 215"/>
              <a:gd name="T15" fmla="*/ 120 h 191"/>
              <a:gd name="T16" fmla="*/ 122 w 215"/>
              <a:gd name="T17" fmla="*/ 145 h 191"/>
              <a:gd name="T18" fmla="*/ 122 w 215"/>
              <a:gd name="T19" fmla="*/ 145 h 191"/>
              <a:gd name="T20" fmla="*/ 122 w 215"/>
              <a:gd name="T21" fmla="*/ 145 h 191"/>
              <a:gd name="T22" fmla="*/ 215 w 215"/>
              <a:gd name="T23" fmla="*/ 145 h 191"/>
              <a:gd name="T24" fmla="*/ 215 w 215"/>
              <a:gd name="T25" fmla="*/ 12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5" h="191">
                <a:moveTo>
                  <a:pt x="122" y="145"/>
                </a:moveTo>
                <a:lnTo>
                  <a:pt x="76" y="145"/>
                </a:lnTo>
                <a:lnTo>
                  <a:pt x="31" y="191"/>
                </a:lnTo>
                <a:lnTo>
                  <a:pt x="31" y="145"/>
                </a:lnTo>
                <a:lnTo>
                  <a:pt x="0" y="145"/>
                </a:lnTo>
                <a:lnTo>
                  <a:pt x="0" y="0"/>
                </a:lnTo>
                <a:lnTo>
                  <a:pt x="215" y="0"/>
                </a:lnTo>
                <a:lnTo>
                  <a:pt x="215" y="120"/>
                </a:lnTo>
                <a:moveTo>
                  <a:pt x="122" y="145"/>
                </a:moveTo>
                <a:lnTo>
                  <a:pt x="122" y="145"/>
                </a:lnTo>
                <a:moveTo>
                  <a:pt x="122" y="145"/>
                </a:moveTo>
                <a:lnTo>
                  <a:pt x="215" y="145"/>
                </a:lnTo>
                <a:lnTo>
                  <a:pt x="215" y="120"/>
                </a:lnTo>
              </a:path>
            </a:pathLst>
          </a:custGeom>
          <a:noFill/>
          <a:ln w="19050"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27" name="speech_2">
            <a:extLst>
              <a:ext uri="{FF2B5EF4-FFF2-40B4-BE49-F238E27FC236}">
                <a16:creationId xmlns:a16="http://schemas.microsoft.com/office/drawing/2014/main" id="{77A4BCF8-3147-4FEE-8785-0D7F10F2B695}"/>
              </a:ext>
            </a:extLst>
          </p:cNvPr>
          <p:cNvSpPr>
            <a:spLocks noChangeAspect="1" noEditPoints="1"/>
          </p:cNvSpPr>
          <p:nvPr/>
        </p:nvSpPr>
        <p:spPr bwMode="auto">
          <a:xfrm>
            <a:off x="7437744" y="2037210"/>
            <a:ext cx="365760" cy="324931"/>
          </a:xfrm>
          <a:custGeom>
            <a:avLst/>
            <a:gdLst>
              <a:gd name="T0" fmla="*/ 122 w 215"/>
              <a:gd name="T1" fmla="*/ 145 h 191"/>
              <a:gd name="T2" fmla="*/ 76 w 215"/>
              <a:gd name="T3" fmla="*/ 145 h 191"/>
              <a:gd name="T4" fmla="*/ 31 w 215"/>
              <a:gd name="T5" fmla="*/ 191 h 191"/>
              <a:gd name="T6" fmla="*/ 31 w 215"/>
              <a:gd name="T7" fmla="*/ 145 h 191"/>
              <a:gd name="T8" fmla="*/ 0 w 215"/>
              <a:gd name="T9" fmla="*/ 145 h 191"/>
              <a:gd name="T10" fmla="*/ 0 w 215"/>
              <a:gd name="T11" fmla="*/ 0 h 191"/>
              <a:gd name="T12" fmla="*/ 215 w 215"/>
              <a:gd name="T13" fmla="*/ 0 h 191"/>
              <a:gd name="T14" fmla="*/ 215 w 215"/>
              <a:gd name="T15" fmla="*/ 120 h 191"/>
              <a:gd name="T16" fmla="*/ 122 w 215"/>
              <a:gd name="T17" fmla="*/ 145 h 191"/>
              <a:gd name="T18" fmla="*/ 122 w 215"/>
              <a:gd name="T19" fmla="*/ 145 h 191"/>
              <a:gd name="T20" fmla="*/ 122 w 215"/>
              <a:gd name="T21" fmla="*/ 145 h 191"/>
              <a:gd name="T22" fmla="*/ 215 w 215"/>
              <a:gd name="T23" fmla="*/ 145 h 191"/>
              <a:gd name="T24" fmla="*/ 215 w 215"/>
              <a:gd name="T25" fmla="*/ 12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5" h="191">
                <a:moveTo>
                  <a:pt x="122" y="145"/>
                </a:moveTo>
                <a:lnTo>
                  <a:pt x="76" y="145"/>
                </a:lnTo>
                <a:lnTo>
                  <a:pt x="31" y="191"/>
                </a:lnTo>
                <a:lnTo>
                  <a:pt x="31" y="145"/>
                </a:lnTo>
                <a:lnTo>
                  <a:pt x="0" y="145"/>
                </a:lnTo>
                <a:lnTo>
                  <a:pt x="0" y="0"/>
                </a:lnTo>
                <a:lnTo>
                  <a:pt x="215" y="0"/>
                </a:lnTo>
                <a:lnTo>
                  <a:pt x="215" y="120"/>
                </a:lnTo>
                <a:moveTo>
                  <a:pt x="122" y="145"/>
                </a:moveTo>
                <a:lnTo>
                  <a:pt x="122" y="145"/>
                </a:lnTo>
                <a:moveTo>
                  <a:pt x="122" y="145"/>
                </a:moveTo>
                <a:lnTo>
                  <a:pt x="215" y="145"/>
                </a:lnTo>
                <a:lnTo>
                  <a:pt x="215" y="120"/>
                </a:lnTo>
              </a:path>
            </a:pathLst>
          </a:custGeom>
          <a:noFill/>
          <a:ln w="19050"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30" name="speech_2">
            <a:extLst>
              <a:ext uri="{FF2B5EF4-FFF2-40B4-BE49-F238E27FC236}">
                <a16:creationId xmlns:a16="http://schemas.microsoft.com/office/drawing/2014/main" id="{E0392146-F6D4-4EAE-A4C2-32E296161402}"/>
              </a:ext>
            </a:extLst>
          </p:cNvPr>
          <p:cNvSpPr>
            <a:spLocks noChangeAspect="1" noEditPoints="1"/>
          </p:cNvSpPr>
          <p:nvPr/>
        </p:nvSpPr>
        <p:spPr bwMode="auto">
          <a:xfrm>
            <a:off x="9703787" y="2037210"/>
            <a:ext cx="365760" cy="324931"/>
          </a:xfrm>
          <a:custGeom>
            <a:avLst/>
            <a:gdLst>
              <a:gd name="T0" fmla="*/ 122 w 215"/>
              <a:gd name="T1" fmla="*/ 145 h 191"/>
              <a:gd name="T2" fmla="*/ 76 w 215"/>
              <a:gd name="T3" fmla="*/ 145 h 191"/>
              <a:gd name="T4" fmla="*/ 31 w 215"/>
              <a:gd name="T5" fmla="*/ 191 h 191"/>
              <a:gd name="T6" fmla="*/ 31 w 215"/>
              <a:gd name="T7" fmla="*/ 145 h 191"/>
              <a:gd name="T8" fmla="*/ 0 w 215"/>
              <a:gd name="T9" fmla="*/ 145 h 191"/>
              <a:gd name="T10" fmla="*/ 0 w 215"/>
              <a:gd name="T11" fmla="*/ 0 h 191"/>
              <a:gd name="T12" fmla="*/ 215 w 215"/>
              <a:gd name="T13" fmla="*/ 0 h 191"/>
              <a:gd name="T14" fmla="*/ 215 w 215"/>
              <a:gd name="T15" fmla="*/ 120 h 191"/>
              <a:gd name="T16" fmla="*/ 122 w 215"/>
              <a:gd name="T17" fmla="*/ 145 h 191"/>
              <a:gd name="T18" fmla="*/ 122 w 215"/>
              <a:gd name="T19" fmla="*/ 145 h 191"/>
              <a:gd name="T20" fmla="*/ 122 w 215"/>
              <a:gd name="T21" fmla="*/ 145 h 191"/>
              <a:gd name="T22" fmla="*/ 215 w 215"/>
              <a:gd name="T23" fmla="*/ 145 h 191"/>
              <a:gd name="T24" fmla="*/ 215 w 215"/>
              <a:gd name="T25" fmla="*/ 12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5" h="191">
                <a:moveTo>
                  <a:pt x="122" y="145"/>
                </a:moveTo>
                <a:lnTo>
                  <a:pt x="76" y="145"/>
                </a:lnTo>
                <a:lnTo>
                  <a:pt x="31" y="191"/>
                </a:lnTo>
                <a:lnTo>
                  <a:pt x="31" y="145"/>
                </a:lnTo>
                <a:lnTo>
                  <a:pt x="0" y="145"/>
                </a:lnTo>
                <a:lnTo>
                  <a:pt x="0" y="0"/>
                </a:lnTo>
                <a:lnTo>
                  <a:pt x="215" y="0"/>
                </a:lnTo>
                <a:lnTo>
                  <a:pt x="215" y="120"/>
                </a:lnTo>
                <a:moveTo>
                  <a:pt x="122" y="145"/>
                </a:moveTo>
                <a:lnTo>
                  <a:pt x="122" y="145"/>
                </a:lnTo>
                <a:moveTo>
                  <a:pt x="122" y="145"/>
                </a:moveTo>
                <a:lnTo>
                  <a:pt x="215" y="145"/>
                </a:lnTo>
                <a:lnTo>
                  <a:pt x="215" y="120"/>
                </a:lnTo>
              </a:path>
            </a:pathLst>
          </a:custGeom>
          <a:noFill/>
          <a:ln w="19050"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grpSp>
        <p:nvGrpSpPr>
          <p:cNvPr id="25" name="Group 24">
            <a:extLst>
              <a:ext uri="{FF2B5EF4-FFF2-40B4-BE49-F238E27FC236}">
                <a16:creationId xmlns:a16="http://schemas.microsoft.com/office/drawing/2014/main" id="{08196353-E5AF-4679-9F0A-B541719F9F51}"/>
              </a:ext>
            </a:extLst>
          </p:cNvPr>
          <p:cNvGrpSpPr/>
          <p:nvPr/>
        </p:nvGrpSpPr>
        <p:grpSpPr>
          <a:xfrm>
            <a:off x="2886608" y="2024510"/>
            <a:ext cx="932917" cy="2094200"/>
            <a:chOff x="2886608" y="2024510"/>
            <a:chExt cx="932917" cy="2094200"/>
          </a:xfrm>
        </p:grpSpPr>
        <p:sp>
          <p:nvSpPr>
            <p:cNvPr id="111" name="speech_2">
              <a:extLst>
                <a:ext uri="{FF2B5EF4-FFF2-40B4-BE49-F238E27FC236}">
                  <a16:creationId xmlns:a16="http://schemas.microsoft.com/office/drawing/2014/main" id="{938B8581-647F-4794-98A4-EA73D5FDA24A}"/>
                </a:ext>
              </a:extLst>
            </p:cNvPr>
            <p:cNvSpPr>
              <a:spLocks noChangeAspect="1" noEditPoints="1"/>
            </p:cNvSpPr>
            <p:nvPr/>
          </p:nvSpPr>
          <p:spPr bwMode="auto">
            <a:xfrm>
              <a:off x="2886608" y="2024510"/>
              <a:ext cx="365760" cy="324931"/>
            </a:xfrm>
            <a:custGeom>
              <a:avLst/>
              <a:gdLst>
                <a:gd name="T0" fmla="*/ 122 w 215"/>
                <a:gd name="T1" fmla="*/ 145 h 191"/>
                <a:gd name="T2" fmla="*/ 76 w 215"/>
                <a:gd name="T3" fmla="*/ 145 h 191"/>
                <a:gd name="T4" fmla="*/ 31 w 215"/>
                <a:gd name="T5" fmla="*/ 191 h 191"/>
                <a:gd name="T6" fmla="*/ 31 w 215"/>
                <a:gd name="T7" fmla="*/ 145 h 191"/>
                <a:gd name="T8" fmla="*/ 0 w 215"/>
                <a:gd name="T9" fmla="*/ 145 h 191"/>
                <a:gd name="T10" fmla="*/ 0 w 215"/>
                <a:gd name="T11" fmla="*/ 0 h 191"/>
                <a:gd name="T12" fmla="*/ 215 w 215"/>
                <a:gd name="T13" fmla="*/ 0 h 191"/>
                <a:gd name="T14" fmla="*/ 215 w 215"/>
                <a:gd name="T15" fmla="*/ 120 h 191"/>
                <a:gd name="T16" fmla="*/ 122 w 215"/>
                <a:gd name="T17" fmla="*/ 145 h 191"/>
                <a:gd name="T18" fmla="*/ 122 w 215"/>
                <a:gd name="T19" fmla="*/ 145 h 191"/>
                <a:gd name="T20" fmla="*/ 122 w 215"/>
                <a:gd name="T21" fmla="*/ 145 h 191"/>
                <a:gd name="T22" fmla="*/ 215 w 215"/>
                <a:gd name="T23" fmla="*/ 145 h 191"/>
                <a:gd name="T24" fmla="*/ 215 w 215"/>
                <a:gd name="T25" fmla="*/ 12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5" h="191">
                  <a:moveTo>
                    <a:pt x="122" y="145"/>
                  </a:moveTo>
                  <a:lnTo>
                    <a:pt x="76" y="145"/>
                  </a:lnTo>
                  <a:lnTo>
                    <a:pt x="31" y="191"/>
                  </a:lnTo>
                  <a:lnTo>
                    <a:pt x="31" y="145"/>
                  </a:lnTo>
                  <a:lnTo>
                    <a:pt x="0" y="145"/>
                  </a:lnTo>
                  <a:lnTo>
                    <a:pt x="0" y="0"/>
                  </a:lnTo>
                  <a:lnTo>
                    <a:pt x="215" y="0"/>
                  </a:lnTo>
                  <a:lnTo>
                    <a:pt x="215" y="120"/>
                  </a:lnTo>
                  <a:moveTo>
                    <a:pt x="122" y="145"/>
                  </a:moveTo>
                  <a:lnTo>
                    <a:pt x="122" y="145"/>
                  </a:lnTo>
                  <a:moveTo>
                    <a:pt x="122" y="145"/>
                  </a:moveTo>
                  <a:lnTo>
                    <a:pt x="215" y="145"/>
                  </a:lnTo>
                  <a:lnTo>
                    <a:pt x="215" y="120"/>
                  </a:lnTo>
                </a:path>
              </a:pathLst>
            </a:custGeom>
            <a:noFill/>
            <a:ln w="19050"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35" name="speech_2">
              <a:extLst>
                <a:ext uri="{FF2B5EF4-FFF2-40B4-BE49-F238E27FC236}">
                  <a16:creationId xmlns:a16="http://schemas.microsoft.com/office/drawing/2014/main" id="{D3698E87-DCC2-45A8-9FD0-867702C3E5E8}"/>
                </a:ext>
              </a:extLst>
            </p:cNvPr>
            <p:cNvSpPr>
              <a:spLocks noChangeAspect="1" noEditPoints="1"/>
            </p:cNvSpPr>
            <p:nvPr/>
          </p:nvSpPr>
          <p:spPr bwMode="auto">
            <a:xfrm>
              <a:off x="2886608" y="3679479"/>
              <a:ext cx="365760" cy="324931"/>
            </a:xfrm>
            <a:custGeom>
              <a:avLst/>
              <a:gdLst>
                <a:gd name="T0" fmla="*/ 122 w 215"/>
                <a:gd name="T1" fmla="*/ 145 h 191"/>
                <a:gd name="T2" fmla="*/ 76 w 215"/>
                <a:gd name="T3" fmla="*/ 145 h 191"/>
                <a:gd name="T4" fmla="*/ 31 w 215"/>
                <a:gd name="T5" fmla="*/ 191 h 191"/>
                <a:gd name="T6" fmla="*/ 31 w 215"/>
                <a:gd name="T7" fmla="*/ 145 h 191"/>
                <a:gd name="T8" fmla="*/ 0 w 215"/>
                <a:gd name="T9" fmla="*/ 145 h 191"/>
                <a:gd name="T10" fmla="*/ 0 w 215"/>
                <a:gd name="T11" fmla="*/ 0 h 191"/>
                <a:gd name="T12" fmla="*/ 215 w 215"/>
                <a:gd name="T13" fmla="*/ 0 h 191"/>
                <a:gd name="T14" fmla="*/ 215 w 215"/>
                <a:gd name="T15" fmla="*/ 120 h 191"/>
                <a:gd name="T16" fmla="*/ 122 w 215"/>
                <a:gd name="T17" fmla="*/ 145 h 191"/>
                <a:gd name="T18" fmla="*/ 122 w 215"/>
                <a:gd name="T19" fmla="*/ 145 h 191"/>
                <a:gd name="T20" fmla="*/ 122 w 215"/>
                <a:gd name="T21" fmla="*/ 145 h 191"/>
                <a:gd name="T22" fmla="*/ 215 w 215"/>
                <a:gd name="T23" fmla="*/ 145 h 191"/>
                <a:gd name="T24" fmla="*/ 215 w 215"/>
                <a:gd name="T25" fmla="*/ 12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5" h="191">
                  <a:moveTo>
                    <a:pt x="122" y="145"/>
                  </a:moveTo>
                  <a:lnTo>
                    <a:pt x="76" y="145"/>
                  </a:lnTo>
                  <a:lnTo>
                    <a:pt x="31" y="191"/>
                  </a:lnTo>
                  <a:lnTo>
                    <a:pt x="31" y="145"/>
                  </a:lnTo>
                  <a:lnTo>
                    <a:pt x="0" y="145"/>
                  </a:lnTo>
                  <a:lnTo>
                    <a:pt x="0" y="0"/>
                  </a:lnTo>
                  <a:lnTo>
                    <a:pt x="215" y="0"/>
                  </a:lnTo>
                  <a:lnTo>
                    <a:pt x="215" y="120"/>
                  </a:lnTo>
                  <a:moveTo>
                    <a:pt x="122" y="145"/>
                  </a:moveTo>
                  <a:lnTo>
                    <a:pt x="122" y="145"/>
                  </a:lnTo>
                  <a:moveTo>
                    <a:pt x="122" y="145"/>
                  </a:moveTo>
                  <a:lnTo>
                    <a:pt x="215" y="145"/>
                  </a:lnTo>
                  <a:lnTo>
                    <a:pt x="215" y="120"/>
                  </a:lnTo>
                </a:path>
              </a:pathLst>
            </a:custGeom>
            <a:noFill/>
            <a:ln w="19050"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43" name="speech_2">
              <a:extLst>
                <a:ext uri="{FF2B5EF4-FFF2-40B4-BE49-F238E27FC236}">
                  <a16:creationId xmlns:a16="http://schemas.microsoft.com/office/drawing/2014/main" id="{1169166E-C8E3-4469-B5B3-E89F861884B0}"/>
                </a:ext>
              </a:extLst>
            </p:cNvPr>
            <p:cNvSpPr>
              <a:spLocks noChangeAspect="1" noEditPoints="1"/>
            </p:cNvSpPr>
            <p:nvPr/>
          </p:nvSpPr>
          <p:spPr bwMode="auto">
            <a:xfrm>
              <a:off x="3029483" y="3793779"/>
              <a:ext cx="365760" cy="324931"/>
            </a:xfrm>
            <a:custGeom>
              <a:avLst/>
              <a:gdLst>
                <a:gd name="T0" fmla="*/ 122 w 215"/>
                <a:gd name="T1" fmla="*/ 145 h 191"/>
                <a:gd name="T2" fmla="*/ 76 w 215"/>
                <a:gd name="T3" fmla="*/ 145 h 191"/>
                <a:gd name="T4" fmla="*/ 31 w 215"/>
                <a:gd name="T5" fmla="*/ 191 h 191"/>
                <a:gd name="T6" fmla="*/ 31 w 215"/>
                <a:gd name="T7" fmla="*/ 145 h 191"/>
                <a:gd name="T8" fmla="*/ 0 w 215"/>
                <a:gd name="T9" fmla="*/ 145 h 191"/>
                <a:gd name="T10" fmla="*/ 0 w 215"/>
                <a:gd name="T11" fmla="*/ 0 h 191"/>
                <a:gd name="T12" fmla="*/ 215 w 215"/>
                <a:gd name="T13" fmla="*/ 0 h 191"/>
                <a:gd name="T14" fmla="*/ 215 w 215"/>
                <a:gd name="T15" fmla="*/ 120 h 191"/>
                <a:gd name="T16" fmla="*/ 122 w 215"/>
                <a:gd name="T17" fmla="*/ 145 h 191"/>
                <a:gd name="T18" fmla="*/ 122 w 215"/>
                <a:gd name="T19" fmla="*/ 145 h 191"/>
                <a:gd name="T20" fmla="*/ 122 w 215"/>
                <a:gd name="T21" fmla="*/ 145 h 191"/>
                <a:gd name="T22" fmla="*/ 215 w 215"/>
                <a:gd name="T23" fmla="*/ 145 h 191"/>
                <a:gd name="T24" fmla="*/ 215 w 215"/>
                <a:gd name="T25" fmla="*/ 12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5" h="191">
                  <a:moveTo>
                    <a:pt x="122" y="145"/>
                  </a:moveTo>
                  <a:lnTo>
                    <a:pt x="76" y="145"/>
                  </a:lnTo>
                  <a:lnTo>
                    <a:pt x="31" y="191"/>
                  </a:lnTo>
                  <a:lnTo>
                    <a:pt x="31" y="145"/>
                  </a:lnTo>
                  <a:lnTo>
                    <a:pt x="0" y="145"/>
                  </a:lnTo>
                  <a:lnTo>
                    <a:pt x="0" y="0"/>
                  </a:lnTo>
                  <a:lnTo>
                    <a:pt x="215" y="0"/>
                  </a:lnTo>
                  <a:lnTo>
                    <a:pt x="215" y="120"/>
                  </a:lnTo>
                  <a:moveTo>
                    <a:pt x="122" y="145"/>
                  </a:moveTo>
                  <a:lnTo>
                    <a:pt x="122" y="145"/>
                  </a:lnTo>
                  <a:moveTo>
                    <a:pt x="122" y="145"/>
                  </a:moveTo>
                  <a:lnTo>
                    <a:pt x="215" y="145"/>
                  </a:lnTo>
                  <a:lnTo>
                    <a:pt x="215" y="120"/>
                  </a:lnTo>
                </a:path>
              </a:pathLst>
            </a:custGeom>
            <a:solidFill>
              <a:srgbClr val="F9F9F9"/>
            </a:solidFill>
            <a:ln w="19050" cap="sq">
              <a:solidFill>
                <a:schemeClr val="accent3"/>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44" name="arrow_15">
              <a:extLst>
                <a:ext uri="{FF2B5EF4-FFF2-40B4-BE49-F238E27FC236}">
                  <a16:creationId xmlns:a16="http://schemas.microsoft.com/office/drawing/2014/main" id="{415DFA54-1986-471D-9B2C-0BA603CF9569}"/>
                </a:ext>
              </a:extLst>
            </p:cNvPr>
            <p:cNvSpPr>
              <a:spLocks noChangeAspect="1" noEditPoints="1"/>
            </p:cNvSpPr>
            <p:nvPr/>
          </p:nvSpPr>
          <p:spPr bwMode="auto">
            <a:xfrm>
              <a:off x="3548999" y="3790783"/>
              <a:ext cx="270526" cy="269296"/>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5875" cap="sq">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a:ea typeface="+mn-ea"/>
                <a:cs typeface="+mn-cs"/>
              </a:endParaRPr>
            </a:p>
          </p:txBody>
        </p:sp>
      </p:grpSp>
      <p:pic>
        <p:nvPicPr>
          <p:cNvPr id="2" name="Picture 1">
            <a:extLst>
              <a:ext uri="{FF2B5EF4-FFF2-40B4-BE49-F238E27FC236}">
                <a16:creationId xmlns:a16="http://schemas.microsoft.com/office/drawing/2014/main" id="{3B1E3BA0-90C0-4D61-BC1B-84F513C05990}"/>
              </a:ext>
            </a:extLst>
          </p:cNvPr>
          <p:cNvPicPr>
            <a:picLocks noChangeAspect="1"/>
          </p:cNvPicPr>
          <p:nvPr/>
        </p:nvPicPr>
        <p:blipFill rotWithShape="1">
          <a:blip r:embed="rId14"/>
          <a:srcRect t="1642" b="1269"/>
          <a:stretch/>
        </p:blipFill>
        <p:spPr>
          <a:xfrm>
            <a:off x="7411542" y="3676467"/>
            <a:ext cx="1875922" cy="1828984"/>
          </a:xfrm>
          <a:prstGeom prst="rect">
            <a:avLst/>
          </a:prstGeom>
        </p:spPr>
      </p:pic>
      <p:sp>
        <p:nvSpPr>
          <p:cNvPr id="93" name="Rectangle: Rounded Corners 92">
            <a:extLst>
              <a:ext uri="{FF2B5EF4-FFF2-40B4-BE49-F238E27FC236}">
                <a16:creationId xmlns:a16="http://schemas.microsoft.com/office/drawing/2014/main" id="{14E48916-72C5-45CB-972E-D4D4AABA612E}"/>
              </a:ext>
            </a:extLst>
          </p:cNvPr>
          <p:cNvSpPr/>
          <p:nvPr/>
        </p:nvSpPr>
        <p:spPr bwMode="auto">
          <a:xfrm>
            <a:off x="10470116" y="457200"/>
            <a:ext cx="1428197" cy="242848"/>
          </a:xfrm>
          <a:prstGeom prst="roundRect">
            <a:avLst>
              <a:gd name="adj" fmla="val 50000"/>
            </a:avLst>
          </a:prstGeom>
          <a:solidFill>
            <a:schemeClr val="bg2"/>
          </a:solidFill>
          <a:ln>
            <a:noFill/>
            <a:headEnd type="none" w="med" len="med"/>
            <a:tailEnd type="none" w="med" len="med"/>
          </a:ln>
          <a:effectLst>
            <a:innerShdw blurRad="50800">
              <a:prstClr val="black">
                <a:alpha val="20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6" name="Rectangle 95">
            <a:extLst>
              <a:ext uri="{FF2B5EF4-FFF2-40B4-BE49-F238E27FC236}">
                <a16:creationId xmlns:a16="http://schemas.microsoft.com/office/drawing/2014/main" id="{AF20F1F0-765E-4ED8-8B39-04AA75A27C7A}"/>
              </a:ext>
            </a:extLst>
          </p:cNvPr>
          <p:cNvSpPr/>
          <p:nvPr/>
        </p:nvSpPr>
        <p:spPr bwMode="auto">
          <a:xfrm>
            <a:off x="10376199" y="798080"/>
            <a:ext cx="955008" cy="184666"/>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73152" rIns="0" bIns="0" numCol="1" rtlCol="0" anchor="t" anchorCtr="0" compatLnSpc="1">
            <a:prstTxWarp prst="textNoShape">
              <a:avLst/>
            </a:prstTxWarp>
            <a:spAutoFit/>
          </a:bodyPr>
          <a:lstStyle/>
          <a:p>
            <a:pPr marL="0" marR="0" lvl="0" indent="0" algn="ctr" defTabSz="914102" rtl="0" eaLnBrk="1" fontAlgn="base" latinLnBrk="0" hangingPunct="1">
              <a:lnSpc>
                <a:spcPct val="90000"/>
              </a:lnSpc>
              <a:spcBef>
                <a:spcPts val="300"/>
              </a:spcBef>
              <a:spcAft>
                <a:spcPts val="0"/>
              </a:spcAft>
              <a:buClrTx/>
              <a:buSzTx/>
              <a:buFontTx/>
              <a:buNone/>
              <a:tabLst/>
              <a:defRPr/>
            </a:pPr>
            <a:r>
              <a:rPr kumimoji="0" lang="en-US" sz="800" b="0" i="0" u="none" strike="noStrike" kern="0" cap="none" spc="0" normalizeH="0" baseline="0" noProof="0" dirty="0">
                <a:ln>
                  <a:noFill/>
                </a:ln>
                <a:gradFill>
                  <a:gsLst>
                    <a:gs pos="0">
                      <a:srgbClr val="1A1A1A"/>
                    </a:gs>
                    <a:gs pos="100000">
                      <a:srgbClr val="1A1A1A"/>
                    </a:gs>
                  </a:gsLst>
                  <a:lin ang="5400000" scaled="1"/>
                </a:gradFill>
                <a:effectLst/>
                <a:uLnTx/>
                <a:uFillTx/>
                <a:latin typeface="Segoe UI Semibold"/>
                <a:ea typeface="+mn-ea"/>
                <a:cs typeface="Segoe UI" charset="0"/>
              </a:rPr>
              <a:t>AI apps &amp; agents</a:t>
            </a:r>
          </a:p>
        </p:txBody>
      </p:sp>
      <p:sp>
        <p:nvSpPr>
          <p:cNvPr id="98" name="Rectangle 97">
            <a:extLst>
              <a:ext uri="{FF2B5EF4-FFF2-40B4-BE49-F238E27FC236}">
                <a16:creationId xmlns:a16="http://schemas.microsoft.com/office/drawing/2014/main" id="{4143575E-E409-4BC1-B309-24EC760A3157}"/>
              </a:ext>
            </a:extLst>
          </p:cNvPr>
          <p:cNvSpPr/>
          <p:nvPr/>
        </p:nvSpPr>
        <p:spPr bwMode="auto">
          <a:xfrm>
            <a:off x="11566020" y="798080"/>
            <a:ext cx="220006" cy="101566"/>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73152" rIns="0" bIns="0" numCol="1" rtlCol="0" anchor="t" anchorCtr="0" compatLnSpc="1">
            <a:prstTxWarp prst="textNoShape">
              <a:avLst/>
            </a:prstTxWarp>
            <a:spAutoFit/>
          </a:bodyPr>
          <a:lstStyle/>
          <a:p>
            <a:pPr marL="0" marR="0" lvl="0" indent="0" algn="ctr" defTabSz="914102" rtl="0" eaLnBrk="1" fontAlgn="base" latinLnBrk="0" hangingPunct="1">
              <a:lnSpc>
                <a:spcPct val="90000"/>
              </a:lnSpc>
              <a:spcBef>
                <a:spcPts val="300"/>
              </a:spcBef>
              <a:spcAft>
                <a:spcPts val="0"/>
              </a:spcAft>
              <a:buClrTx/>
              <a:buSzTx/>
              <a:buFontTx/>
              <a:buNone/>
              <a:tabLst/>
              <a:defRPr/>
            </a:pPr>
            <a:r>
              <a:rPr kumimoji="0" lang="en-US" sz="200" b="0" i="0" u="none" strike="noStrike" kern="0" cap="none" spc="0" normalizeH="0" baseline="0" noProof="0" dirty="0">
                <a:ln>
                  <a:noFill/>
                </a:ln>
                <a:noFill/>
                <a:effectLst/>
                <a:uLnTx/>
                <a:uFillTx/>
                <a:latin typeface="Segoe UI Semibold"/>
                <a:ea typeface="+mn-ea"/>
                <a:cs typeface="Segoe UI" charset="0"/>
              </a:rPr>
              <a:t>Machine learning</a:t>
            </a:r>
          </a:p>
        </p:txBody>
      </p:sp>
      <p:sp>
        <p:nvSpPr>
          <p:cNvPr id="109" name="Rectangle 108">
            <a:extLst>
              <a:ext uri="{FF2B5EF4-FFF2-40B4-BE49-F238E27FC236}">
                <a16:creationId xmlns:a16="http://schemas.microsoft.com/office/drawing/2014/main" id="{B4DD3F8A-1735-4980-ADBB-19847D2E6527}"/>
              </a:ext>
            </a:extLst>
          </p:cNvPr>
          <p:cNvSpPr/>
          <p:nvPr/>
        </p:nvSpPr>
        <p:spPr bwMode="auto">
          <a:xfrm>
            <a:off x="11222383" y="798080"/>
            <a:ext cx="241664" cy="101566"/>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73152" rIns="0" bIns="0" numCol="1" rtlCol="0" anchor="t" anchorCtr="0" compatLnSpc="1">
            <a:prstTxWarp prst="textNoShape">
              <a:avLst/>
            </a:prstTxWarp>
            <a:spAutoFit/>
          </a:bodyPr>
          <a:lstStyle/>
          <a:p>
            <a:pPr marL="0" marR="0" lvl="0" indent="0" algn="ctr" defTabSz="914102" rtl="0" eaLnBrk="1" fontAlgn="base" latinLnBrk="0" hangingPunct="1">
              <a:lnSpc>
                <a:spcPct val="90000"/>
              </a:lnSpc>
              <a:spcBef>
                <a:spcPts val="300"/>
              </a:spcBef>
              <a:spcAft>
                <a:spcPts val="0"/>
              </a:spcAft>
              <a:buClrTx/>
              <a:buSzTx/>
              <a:buFontTx/>
              <a:buNone/>
              <a:tabLst/>
              <a:defRPr/>
            </a:pPr>
            <a:r>
              <a:rPr kumimoji="0" lang="en-US" sz="200" b="0" i="0" u="none" strike="noStrike" kern="0" cap="none" spc="0" normalizeH="0" baseline="0" noProof="0" dirty="0">
                <a:ln>
                  <a:noFill/>
                </a:ln>
                <a:noFill/>
                <a:effectLst/>
                <a:uLnTx/>
                <a:uFillTx/>
                <a:latin typeface="Segoe UI Semibold"/>
                <a:ea typeface="+mn-ea"/>
                <a:cs typeface="Segoe UI" charset="0"/>
              </a:rPr>
              <a:t>Knowledge mining</a:t>
            </a:r>
          </a:p>
        </p:txBody>
      </p:sp>
      <p:grpSp>
        <p:nvGrpSpPr>
          <p:cNvPr id="110" name="Group 109">
            <a:extLst>
              <a:ext uri="{FF2B5EF4-FFF2-40B4-BE49-F238E27FC236}">
                <a16:creationId xmlns:a16="http://schemas.microsoft.com/office/drawing/2014/main" id="{C24589D9-5F02-47C5-8233-CB11F8F03EDC}"/>
              </a:ext>
            </a:extLst>
          </p:cNvPr>
          <p:cNvGrpSpPr>
            <a:grpSpLocks noChangeAspect="1"/>
          </p:cNvGrpSpPr>
          <p:nvPr/>
        </p:nvGrpSpPr>
        <p:grpSpPr>
          <a:xfrm>
            <a:off x="11613271" y="519188"/>
            <a:ext cx="118872" cy="118872"/>
            <a:chOff x="4835154" y="4377083"/>
            <a:chExt cx="658368" cy="658368"/>
          </a:xfrm>
        </p:grpSpPr>
        <p:sp>
          <p:nvSpPr>
            <p:cNvPr id="112" name="Oval 111">
              <a:extLst>
                <a:ext uri="{FF2B5EF4-FFF2-40B4-BE49-F238E27FC236}">
                  <a16:creationId xmlns:a16="http://schemas.microsoft.com/office/drawing/2014/main" id="{0701CEA3-C4CA-414B-AB52-08F920B39517}"/>
                </a:ext>
              </a:extLst>
            </p:cNvPr>
            <p:cNvSpPr>
              <a:spLocks noChangeAspect="1"/>
            </p:cNvSpPr>
            <p:nvPr/>
          </p:nvSpPr>
          <p:spPr bwMode="auto">
            <a:xfrm>
              <a:off x="4835154" y="4377083"/>
              <a:ext cx="658368" cy="658368"/>
            </a:xfrm>
            <a:prstGeom prst="ellipse">
              <a:avLst/>
            </a:prstGeom>
            <a:solidFill>
              <a:schemeClr val="accent1"/>
            </a:solidFill>
            <a:ln w="10795" cap="flat" cmpd="sng" algn="ctr">
              <a:noFill/>
              <a:prstDash val="solid"/>
            </a:ln>
            <a:effectLst/>
            <a:extLst>
              <a:ext uri="{91240B29-F687-4F45-9708-019B960494DF}">
                <a14:hiddenLine xmlns:a14="http://schemas.microsoft.com/office/drawing/2010/main" w="9525">
                  <a:solidFill>
                    <a:srgbClr val="000000"/>
                  </a:solidFill>
                  <a:round/>
                  <a:headEnd/>
                  <a:tailEnd/>
                </a14:hiddenLine>
              </a:ext>
            </a:ex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noFill/>
                  <a:effectLst/>
                  <a:uLnTx/>
                  <a:uFillTx/>
                  <a:latin typeface="Segoe UI Semilight"/>
                  <a:ea typeface="+mn-ea"/>
                  <a:cs typeface="+mn-cs"/>
                </a:rPr>
                <a:t>c</a:t>
              </a:r>
            </a:p>
          </p:txBody>
        </p:sp>
        <p:sp>
          <p:nvSpPr>
            <p:cNvPr id="113" name="Data &amp; AI" title="Icon of several circles connected to eachother by lines">
              <a:extLst>
                <a:ext uri="{FF2B5EF4-FFF2-40B4-BE49-F238E27FC236}">
                  <a16:creationId xmlns:a16="http://schemas.microsoft.com/office/drawing/2014/main" id="{02C6BA71-BC1D-4F36-A509-8C3BB845782D}"/>
                </a:ext>
              </a:extLst>
            </p:cNvPr>
            <p:cNvSpPr>
              <a:spLocks noChangeAspect="1" noEditPoints="1"/>
            </p:cNvSpPr>
            <p:nvPr/>
          </p:nvSpPr>
          <p:spPr bwMode="auto">
            <a:xfrm>
              <a:off x="4976497" y="4556068"/>
              <a:ext cx="375682" cy="300398"/>
            </a:xfrm>
            <a:custGeom>
              <a:avLst/>
              <a:gdLst>
                <a:gd name="T0" fmla="*/ 465 w 706"/>
                <a:gd name="T1" fmla="*/ 76 h 564"/>
                <a:gd name="T2" fmla="*/ 465 w 706"/>
                <a:gd name="T3" fmla="*/ 0 h 564"/>
                <a:gd name="T4" fmla="*/ 668 w 706"/>
                <a:gd name="T5" fmla="*/ 138 h 564"/>
                <a:gd name="T6" fmla="*/ 668 w 706"/>
                <a:gd name="T7" fmla="*/ 214 h 564"/>
                <a:gd name="T8" fmla="*/ 668 w 706"/>
                <a:gd name="T9" fmla="*/ 138 h 564"/>
                <a:gd name="T10" fmla="*/ 454 w 706"/>
                <a:gd name="T11" fmla="*/ 314 h 564"/>
                <a:gd name="T12" fmla="*/ 530 w 706"/>
                <a:gd name="T13" fmla="*/ 314 h 564"/>
                <a:gd name="T14" fmla="*/ 637 w 706"/>
                <a:gd name="T15" fmla="*/ 422 h 564"/>
                <a:gd name="T16" fmla="*/ 637 w 706"/>
                <a:gd name="T17" fmla="*/ 499 h 564"/>
                <a:gd name="T18" fmla="*/ 637 w 706"/>
                <a:gd name="T19" fmla="*/ 422 h 564"/>
                <a:gd name="T20" fmla="*/ 282 w 706"/>
                <a:gd name="T21" fmla="*/ 526 h 564"/>
                <a:gd name="T22" fmla="*/ 358 w 706"/>
                <a:gd name="T23" fmla="*/ 526 h 564"/>
                <a:gd name="T24" fmla="*/ 38 w 706"/>
                <a:gd name="T25" fmla="*/ 338 h 564"/>
                <a:gd name="T26" fmla="*/ 38 w 706"/>
                <a:gd name="T27" fmla="*/ 415 h 564"/>
                <a:gd name="T28" fmla="*/ 38 w 706"/>
                <a:gd name="T29" fmla="*/ 338 h 564"/>
                <a:gd name="T30" fmla="*/ 258 w 706"/>
                <a:gd name="T31" fmla="*/ 205 h 564"/>
                <a:gd name="T32" fmla="*/ 334 w 706"/>
                <a:gd name="T33" fmla="*/ 205 h 564"/>
                <a:gd name="T34" fmla="*/ 120 w 706"/>
                <a:gd name="T35" fmla="*/ 75 h 564"/>
                <a:gd name="T36" fmla="*/ 120 w 706"/>
                <a:gd name="T37" fmla="*/ 152 h 564"/>
                <a:gd name="T38" fmla="*/ 120 w 706"/>
                <a:gd name="T39" fmla="*/ 75 h 564"/>
                <a:gd name="T40" fmla="*/ 258 w 706"/>
                <a:gd name="T41" fmla="*/ 188 h 564"/>
                <a:gd name="T42" fmla="*/ 460 w 706"/>
                <a:gd name="T43" fmla="*/ 294 h 564"/>
                <a:gd name="T44" fmla="*/ 76 w 706"/>
                <a:gd name="T45" fmla="*/ 376 h 564"/>
                <a:gd name="T46" fmla="*/ 288 w 706"/>
                <a:gd name="T47" fmla="*/ 505 h 564"/>
                <a:gd name="T48" fmla="*/ 603 w 706"/>
                <a:gd name="T49" fmla="*/ 479 h 564"/>
                <a:gd name="T50" fmla="*/ 159 w 706"/>
                <a:gd name="T51" fmla="*/ 104 h 564"/>
                <a:gd name="T52" fmla="*/ 637 w 706"/>
                <a:gd name="T53" fmla="*/ 151 h 564"/>
                <a:gd name="T54" fmla="*/ 523 w 706"/>
                <a:gd name="T55" fmla="*/ 291 h 564"/>
                <a:gd name="T56" fmla="*/ 465 w 706"/>
                <a:gd name="T57" fmla="*/ 347 h 564"/>
                <a:gd name="T58" fmla="*/ 334 w 706"/>
                <a:gd name="T59" fmla="*/ 490 h 564"/>
                <a:gd name="T60" fmla="*/ 320 w 706"/>
                <a:gd name="T61" fmla="*/ 488 h 564"/>
                <a:gd name="T62" fmla="*/ 134 w 706"/>
                <a:gd name="T63" fmla="*/ 149 h 564"/>
                <a:gd name="T64" fmla="*/ 438 w 706"/>
                <a:gd name="T65" fmla="*/ 65 h 564"/>
                <a:gd name="T66" fmla="*/ 624 w 706"/>
                <a:gd name="T67" fmla="*/ 425 h 564"/>
                <a:gd name="T68" fmla="*/ 603 w 706"/>
                <a:gd name="T69" fmla="*/ 434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06" h="564">
                  <a:moveTo>
                    <a:pt x="503" y="38"/>
                  </a:moveTo>
                  <a:cubicBezTo>
                    <a:pt x="503" y="59"/>
                    <a:pt x="486" y="76"/>
                    <a:pt x="465" y="76"/>
                  </a:cubicBezTo>
                  <a:cubicBezTo>
                    <a:pt x="444" y="76"/>
                    <a:pt x="427" y="59"/>
                    <a:pt x="427" y="38"/>
                  </a:cubicBezTo>
                  <a:cubicBezTo>
                    <a:pt x="427" y="17"/>
                    <a:pt x="444" y="0"/>
                    <a:pt x="465" y="0"/>
                  </a:cubicBezTo>
                  <a:cubicBezTo>
                    <a:pt x="486" y="0"/>
                    <a:pt x="503" y="17"/>
                    <a:pt x="503" y="38"/>
                  </a:cubicBezTo>
                  <a:close/>
                  <a:moveTo>
                    <a:pt x="668" y="138"/>
                  </a:moveTo>
                  <a:cubicBezTo>
                    <a:pt x="647" y="138"/>
                    <a:pt x="630" y="155"/>
                    <a:pt x="630" y="176"/>
                  </a:cubicBezTo>
                  <a:cubicBezTo>
                    <a:pt x="630" y="197"/>
                    <a:pt x="647" y="214"/>
                    <a:pt x="668" y="214"/>
                  </a:cubicBezTo>
                  <a:cubicBezTo>
                    <a:pt x="689" y="214"/>
                    <a:pt x="706" y="197"/>
                    <a:pt x="706" y="176"/>
                  </a:cubicBezTo>
                  <a:cubicBezTo>
                    <a:pt x="706" y="155"/>
                    <a:pt x="689" y="138"/>
                    <a:pt x="668" y="138"/>
                  </a:cubicBezTo>
                  <a:close/>
                  <a:moveTo>
                    <a:pt x="492" y="276"/>
                  </a:moveTo>
                  <a:cubicBezTo>
                    <a:pt x="471" y="276"/>
                    <a:pt x="454" y="293"/>
                    <a:pt x="454" y="314"/>
                  </a:cubicBezTo>
                  <a:cubicBezTo>
                    <a:pt x="454" y="335"/>
                    <a:pt x="471" y="352"/>
                    <a:pt x="492" y="352"/>
                  </a:cubicBezTo>
                  <a:cubicBezTo>
                    <a:pt x="513" y="352"/>
                    <a:pt x="530" y="335"/>
                    <a:pt x="530" y="314"/>
                  </a:cubicBezTo>
                  <a:cubicBezTo>
                    <a:pt x="530" y="293"/>
                    <a:pt x="513" y="276"/>
                    <a:pt x="492" y="276"/>
                  </a:cubicBezTo>
                  <a:close/>
                  <a:moveTo>
                    <a:pt x="637" y="422"/>
                  </a:moveTo>
                  <a:cubicBezTo>
                    <a:pt x="616" y="422"/>
                    <a:pt x="599" y="440"/>
                    <a:pt x="599" y="461"/>
                  </a:cubicBezTo>
                  <a:cubicBezTo>
                    <a:pt x="599" y="482"/>
                    <a:pt x="616" y="499"/>
                    <a:pt x="637" y="499"/>
                  </a:cubicBezTo>
                  <a:cubicBezTo>
                    <a:pt x="658" y="499"/>
                    <a:pt x="675" y="482"/>
                    <a:pt x="675" y="461"/>
                  </a:cubicBezTo>
                  <a:cubicBezTo>
                    <a:pt x="675" y="440"/>
                    <a:pt x="658" y="422"/>
                    <a:pt x="637" y="422"/>
                  </a:cubicBezTo>
                  <a:close/>
                  <a:moveTo>
                    <a:pt x="320" y="488"/>
                  </a:moveTo>
                  <a:cubicBezTo>
                    <a:pt x="299" y="488"/>
                    <a:pt x="282" y="505"/>
                    <a:pt x="282" y="526"/>
                  </a:cubicBezTo>
                  <a:cubicBezTo>
                    <a:pt x="282" y="547"/>
                    <a:pt x="299" y="564"/>
                    <a:pt x="320" y="564"/>
                  </a:cubicBezTo>
                  <a:cubicBezTo>
                    <a:pt x="341" y="564"/>
                    <a:pt x="358" y="547"/>
                    <a:pt x="358" y="526"/>
                  </a:cubicBezTo>
                  <a:cubicBezTo>
                    <a:pt x="358" y="505"/>
                    <a:pt x="341" y="488"/>
                    <a:pt x="320" y="488"/>
                  </a:cubicBezTo>
                  <a:close/>
                  <a:moveTo>
                    <a:pt x="38" y="338"/>
                  </a:moveTo>
                  <a:cubicBezTo>
                    <a:pt x="17" y="338"/>
                    <a:pt x="0" y="355"/>
                    <a:pt x="0" y="376"/>
                  </a:cubicBezTo>
                  <a:cubicBezTo>
                    <a:pt x="0" y="398"/>
                    <a:pt x="17" y="415"/>
                    <a:pt x="38" y="415"/>
                  </a:cubicBezTo>
                  <a:cubicBezTo>
                    <a:pt x="59" y="415"/>
                    <a:pt x="76" y="398"/>
                    <a:pt x="76" y="376"/>
                  </a:cubicBezTo>
                  <a:cubicBezTo>
                    <a:pt x="76" y="355"/>
                    <a:pt x="59" y="338"/>
                    <a:pt x="38" y="338"/>
                  </a:cubicBezTo>
                  <a:close/>
                  <a:moveTo>
                    <a:pt x="296" y="167"/>
                  </a:moveTo>
                  <a:cubicBezTo>
                    <a:pt x="275" y="167"/>
                    <a:pt x="258" y="184"/>
                    <a:pt x="258" y="205"/>
                  </a:cubicBezTo>
                  <a:cubicBezTo>
                    <a:pt x="258" y="226"/>
                    <a:pt x="275" y="243"/>
                    <a:pt x="296" y="243"/>
                  </a:cubicBezTo>
                  <a:cubicBezTo>
                    <a:pt x="317" y="243"/>
                    <a:pt x="334" y="226"/>
                    <a:pt x="334" y="205"/>
                  </a:cubicBezTo>
                  <a:cubicBezTo>
                    <a:pt x="334" y="184"/>
                    <a:pt x="317" y="167"/>
                    <a:pt x="296" y="167"/>
                  </a:cubicBezTo>
                  <a:close/>
                  <a:moveTo>
                    <a:pt x="120" y="75"/>
                  </a:moveTo>
                  <a:cubicBezTo>
                    <a:pt x="99" y="75"/>
                    <a:pt x="82" y="93"/>
                    <a:pt x="82" y="114"/>
                  </a:cubicBezTo>
                  <a:cubicBezTo>
                    <a:pt x="82" y="135"/>
                    <a:pt x="99" y="152"/>
                    <a:pt x="120" y="152"/>
                  </a:cubicBezTo>
                  <a:cubicBezTo>
                    <a:pt x="142" y="152"/>
                    <a:pt x="159" y="135"/>
                    <a:pt x="159" y="114"/>
                  </a:cubicBezTo>
                  <a:cubicBezTo>
                    <a:pt x="159" y="93"/>
                    <a:pt x="142" y="75"/>
                    <a:pt x="120" y="75"/>
                  </a:cubicBezTo>
                  <a:close/>
                  <a:moveTo>
                    <a:pt x="153" y="133"/>
                  </a:moveTo>
                  <a:cubicBezTo>
                    <a:pt x="258" y="188"/>
                    <a:pt x="258" y="188"/>
                    <a:pt x="258" y="188"/>
                  </a:cubicBezTo>
                  <a:moveTo>
                    <a:pt x="328" y="225"/>
                  </a:moveTo>
                  <a:cubicBezTo>
                    <a:pt x="460" y="294"/>
                    <a:pt x="460" y="294"/>
                    <a:pt x="460" y="294"/>
                  </a:cubicBezTo>
                  <a:moveTo>
                    <a:pt x="454" y="314"/>
                  </a:moveTo>
                  <a:cubicBezTo>
                    <a:pt x="76" y="376"/>
                    <a:pt x="76" y="376"/>
                    <a:pt x="76" y="376"/>
                  </a:cubicBezTo>
                  <a:moveTo>
                    <a:pt x="71" y="395"/>
                  </a:moveTo>
                  <a:cubicBezTo>
                    <a:pt x="288" y="505"/>
                    <a:pt x="288" y="505"/>
                    <a:pt x="288" y="505"/>
                  </a:cubicBezTo>
                  <a:moveTo>
                    <a:pt x="358" y="526"/>
                  </a:moveTo>
                  <a:cubicBezTo>
                    <a:pt x="603" y="479"/>
                    <a:pt x="603" y="479"/>
                    <a:pt x="603" y="479"/>
                  </a:cubicBezTo>
                  <a:moveTo>
                    <a:pt x="427" y="38"/>
                  </a:moveTo>
                  <a:cubicBezTo>
                    <a:pt x="159" y="104"/>
                    <a:pt x="159" y="104"/>
                    <a:pt x="159" y="104"/>
                  </a:cubicBezTo>
                  <a:moveTo>
                    <a:pt x="497" y="59"/>
                  </a:moveTo>
                  <a:cubicBezTo>
                    <a:pt x="637" y="151"/>
                    <a:pt x="637" y="151"/>
                    <a:pt x="637" y="151"/>
                  </a:cubicBezTo>
                  <a:moveTo>
                    <a:pt x="637" y="198"/>
                  </a:moveTo>
                  <a:cubicBezTo>
                    <a:pt x="523" y="291"/>
                    <a:pt x="523" y="291"/>
                    <a:pt x="523" y="291"/>
                  </a:cubicBezTo>
                  <a:moveTo>
                    <a:pt x="346" y="497"/>
                  </a:moveTo>
                  <a:cubicBezTo>
                    <a:pt x="465" y="347"/>
                    <a:pt x="465" y="347"/>
                    <a:pt x="465" y="347"/>
                  </a:cubicBezTo>
                  <a:moveTo>
                    <a:pt x="447" y="76"/>
                  </a:moveTo>
                  <a:cubicBezTo>
                    <a:pt x="334" y="490"/>
                    <a:pt x="334" y="490"/>
                    <a:pt x="334" y="490"/>
                  </a:cubicBezTo>
                  <a:moveTo>
                    <a:pt x="296" y="243"/>
                  </a:moveTo>
                  <a:cubicBezTo>
                    <a:pt x="320" y="488"/>
                    <a:pt x="320" y="488"/>
                    <a:pt x="320" y="488"/>
                  </a:cubicBezTo>
                  <a:moveTo>
                    <a:pt x="305" y="488"/>
                  </a:moveTo>
                  <a:cubicBezTo>
                    <a:pt x="134" y="149"/>
                    <a:pt x="134" y="149"/>
                    <a:pt x="134" y="149"/>
                  </a:cubicBezTo>
                  <a:moveTo>
                    <a:pt x="323" y="179"/>
                  </a:moveTo>
                  <a:cubicBezTo>
                    <a:pt x="438" y="65"/>
                    <a:pt x="438" y="65"/>
                    <a:pt x="438" y="65"/>
                  </a:cubicBezTo>
                  <a:moveTo>
                    <a:pt x="481" y="76"/>
                  </a:moveTo>
                  <a:cubicBezTo>
                    <a:pt x="624" y="425"/>
                    <a:pt x="624" y="425"/>
                    <a:pt x="624" y="425"/>
                  </a:cubicBezTo>
                  <a:moveTo>
                    <a:pt x="514" y="347"/>
                  </a:moveTo>
                  <a:cubicBezTo>
                    <a:pt x="603" y="434"/>
                    <a:pt x="603" y="434"/>
                    <a:pt x="603" y="434"/>
                  </a:cubicBezTo>
                </a:path>
              </a:pathLst>
            </a:custGeom>
            <a:noFill/>
            <a:ln w="0" cap="sq">
              <a:solidFill>
                <a:schemeClr val="accent1"/>
              </a:solidFill>
              <a:prstDash val="solid"/>
              <a:miter/>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116" name="Group 115">
            <a:extLst>
              <a:ext uri="{FF2B5EF4-FFF2-40B4-BE49-F238E27FC236}">
                <a16:creationId xmlns:a16="http://schemas.microsoft.com/office/drawing/2014/main" id="{5ED0592F-C629-4DC3-AD63-18ED2E7BF011}"/>
              </a:ext>
            </a:extLst>
          </p:cNvPr>
          <p:cNvGrpSpPr>
            <a:grpSpLocks noChangeAspect="1"/>
          </p:cNvGrpSpPr>
          <p:nvPr/>
        </p:nvGrpSpPr>
        <p:grpSpPr>
          <a:xfrm>
            <a:off x="10634247" y="359168"/>
            <a:ext cx="438912" cy="438912"/>
            <a:chOff x="4835154" y="2639459"/>
            <a:chExt cx="658368" cy="658368"/>
          </a:xfrm>
        </p:grpSpPr>
        <p:sp>
          <p:nvSpPr>
            <p:cNvPr id="118" name="Oval 117">
              <a:extLst>
                <a:ext uri="{FF2B5EF4-FFF2-40B4-BE49-F238E27FC236}">
                  <a16:creationId xmlns:a16="http://schemas.microsoft.com/office/drawing/2014/main" id="{CA3AC2FA-513F-4204-A624-3D96B4AAE737}"/>
                </a:ext>
              </a:extLst>
            </p:cNvPr>
            <p:cNvSpPr>
              <a:spLocks noChangeAspect="1"/>
            </p:cNvSpPr>
            <p:nvPr/>
          </p:nvSpPr>
          <p:spPr bwMode="auto">
            <a:xfrm>
              <a:off x="4835154" y="2639459"/>
              <a:ext cx="658368" cy="658368"/>
            </a:xfrm>
            <a:prstGeom prst="ellipse">
              <a:avLst/>
            </a:prstGeom>
            <a:solidFill>
              <a:srgbClr val="0078D7"/>
            </a:solidFill>
            <a:ln w="10795" cap="flat" cmpd="sng" algn="ctr">
              <a:noFill/>
              <a:prstDash val="solid"/>
            </a:ln>
            <a:effectLst>
              <a:outerShdw blurRad="190500" dist="38100" dir="2700000" algn="tl" rotWithShape="0">
                <a:prstClr val="black">
                  <a:alpha val="2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90000"/>
                </a:lnSpc>
                <a:spcBef>
                  <a:spcPts val="600"/>
                </a:spcBef>
                <a:spcAft>
                  <a:spcPts val="0"/>
                </a:spcAft>
                <a:buClrTx/>
                <a:buSzTx/>
                <a:buFontTx/>
                <a:buNone/>
                <a:tabLst/>
                <a:defRPr/>
              </a:pPr>
              <a:r>
                <a:rPr kumimoji="0" lang="en-US" sz="2000" b="0" i="0" u="none" strike="noStrike" kern="0" cap="none" spc="0" normalizeH="0" baseline="0" noProof="0" dirty="0">
                  <a:ln>
                    <a:noFill/>
                  </a:ln>
                  <a:noFill/>
                  <a:effectLst/>
                  <a:uLnTx/>
                  <a:uFillTx/>
                  <a:latin typeface="Segoe UI Semilight"/>
                  <a:ea typeface="+mn-ea"/>
                  <a:cs typeface="+mn-cs"/>
                </a:rPr>
                <a:t>a</a:t>
              </a:r>
            </a:p>
          </p:txBody>
        </p:sp>
        <p:pic>
          <p:nvPicPr>
            <p:cNvPr id="125" name="Graphic 124">
              <a:extLst>
                <a:ext uri="{FF2B5EF4-FFF2-40B4-BE49-F238E27FC236}">
                  <a16:creationId xmlns:a16="http://schemas.microsoft.com/office/drawing/2014/main" id="{02D61E89-ACF3-4FF7-A4E2-8CE306380A7B}"/>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4980388" y="2833102"/>
              <a:ext cx="367900" cy="271082"/>
            </a:xfrm>
            <a:prstGeom prst="rect">
              <a:avLst/>
            </a:prstGeom>
          </p:spPr>
        </p:pic>
      </p:grpSp>
      <p:grpSp>
        <p:nvGrpSpPr>
          <p:cNvPr id="126" name="Group 125">
            <a:extLst>
              <a:ext uri="{FF2B5EF4-FFF2-40B4-BE49-F238E27FC236}">
                <a16:creationId xmlns:a16="http://schemas.microsoft.com/office/drawing/2014/main" id="{1B054B14-81F9-4B43-AF62-535F7ABCD3A6}"/>
              </a:ext>
            </a:extLst>
          </p:cNvPr>
          <p:cNvGrpSpPr>
            <a:grpSpLocks noChangeAspect="1"/>
          </p:cNvGrpSpPr>
          <p:nvPr/>
        </p:nvGrpSpPr>
        <p:grpSpPr>
          <a:xfrm>
            <a:off x="11283779" y="519188"/>
            <a:ext cx="118872" cy="118872"/>
            <a:chOff x="4835154" y="3508271"/>
            <a:chExt cx="658368" cy="658368"/>
          </a:xfrm>
        </p:grpSpPr>
        <p:sp>
          <p:nvSpPr>
            <p:cNvPr id="128" name="Oval 127">
              <a:extLst>
                <a:ext uri="{FF2B5EF4-FFF2-40B4-BE49-F238E27FC236}">
                  <a16:creationId xmlns:a16="http://schemas.microsoft.com/office/drawing/2014/main" id="{5A11902E-1522-4E13-8DD7-655AC9931ED8}"/>
                </a:ext>
              </a:extLst>
            </p:cNvPr>
            <p:cNvSpPr>
              <a:spLocks noChangeAspect="1"/>
            </p:cNvSpPr>
            <p:nvPr/>
          </p:nvSpPr>
          <p:spPr bwMode="auto">
            <a:xfrm>
              <a:off x="4835154" y="3508271"/>
              <a:ext cx="658368" cy="658368"/>
            </a:xfrm>
            <a:prstGeom prst="ellipse">
              <a:avLst/>
            </a:prstGeom>
            <a:solidFill>
              <a:schemeClr val="accent1"/>
            </a:solidFill>
            <a:ln w="10795" cap="flat" cmpd="sng" algn="ctr">
              <a:noFill/>
              <a:prstDash val="solid"/>
            </a:ln>
            <a:effectLst/>
            <a:extLst>
              <a:ext uri="{91240B29-F687-4F45-9708-019B960494DF}">
                <a14:hiddenLine xmlns:a14="http://schemas.microsoft.com/office/drawing/2010/main" w="9525">
                  <a:solidFill>
                    <a:srgbClr val="000000"/>
                  </a:solidFill>
                  <a:round/>
                  <a:headEnd/>
                  <a:tailEnd/>
                </a14:hiddenLine>
              </a:ext>
            </a:ex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noFill/>
                  <a:effectLst/>
                  <a:uLnTx/>
                  <a:uFillTx/>
                  <a:latin typeface="Segoe UI Semilight"/>
                  <a:ea typeface="+mn-ea"/>
                  <a:cs typeface="+mn-cs"/>
                </a:rPr>
                <a:t>b</a:t>
              </a:r>
            </a:p>
          </p:txBody>
        </p:sp>
        <p:pic>
          <p:nvPicPr>
            <p:cNvPr id="129" name="Graphic 128">
              <a:extLst>
                <a:ext uri="{FF2B5EF4-FFF2-40B4-BE49-F238E27FC236}">
                  <a16:creationId xmlns:a16="http://schemas.microsoft.com/office/drawing/2014/main" id="{D825EB4E-606C-47F4-B090-095559C59169}"/>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4991156" y="3664273"/>
              <a:ext cx="346364" cy="346364"/>
            </a:xfrm>
            <a:prstGeom prst="rect">
              <a:avLst/>
            </a:prstGeom>
            <a:effectLst/>
          </p:spPr>
        </p:pic>
      </p:grpSp>
    </p:spTree>
    <p:extLst>
      <p:ext uri="{BB962C8B-B14F-4D97-AF65-F5344CB8AC3E}">
        <p14:creationId xmlns:p14="http://schemas.microsoft.com/office/powerpoint/2010/main" val="3934477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42" presetClass="path" presetSubtype="0" decel="100000" fill="hold" nodeType="withEffect">
                                  <p:stCondLst>
                                    <p:cond delay="0"/>
                                  </p:stCondLst>
                                  <p:childTnLst>
                                    <p:animMotion origin="layout" path="M 4.79167E-6 -0.02986 L -1.45833E-6 -3.33333E-6 " pathEditMode="relative" rAng="0" ptsTypes="AA">
                                      <p:cBhvr>
                                        <p:cTn id="9" dur="500" fill="hold"/>
                                        <p:tgtEl>
                                          <p:spTgt spid="15"/>
                                        </p:tgtEl>
                                        <p:attrNameLst>
                                          <p:attrName>ppt_x</p:attrName>
                                          <p:attrName>ppt_y</p:attrName>
                                        </p:attrNameLst>
                                      </p:cBhvr>
                                      <p:rCtr x="-117" y="1667"/>
                                    </p:animMotion>
                                  </p:childTnLst>
                                </p:cTn>
                              </p:par>
                              <p:par>
                                <p:cTn id="10" presetID="10" presetClass="entr" presetSubtype="0" fill="hold"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64" presetClass="path" presetSubtype="0" decel="100000" fill="hold" nodeType="withEffect">
                                  <p:stCondLst>
                                    <p:cond delay="0"/>
                                  </p:stCondLst>
                                  <p:childTnLst>
                                    <p:animMotion origin="layout" path="M -3.75E-6 0.0419 L -3.75E-6 -2.96296E-6 " pathEditMode="relative" rAng="0" ptsTypes="AA">
                                      <p:cBhvr>
                                        <p:cTn id="14" dur="500" fill="hold"/>
                                        <p:tgtEl>
                                          <p:spTgt spid="8"/>
                                        </p:tgtEl>
                                        <p:attrNameLst>
                                          <p:attrName>ppt_x</p:attrName>
                                          <p:attrName>ppt_y</p:attrName>
                                        </p:attrNameLst>
                                      </p:cBhvr>
                                      <p:rCtr x="0" y="-2106"/>
                                    </p:animMotion>
                                  </p:childTnLst>
                                </p:cTn>
                              </p:par>
                              <p:par>
                                <p:cTn id="15" presetID="10" presetClass="entr" presetSubtype="0" fill="hold" nodeType="withEffect">
                                  <p:stCondLst>
                                    <p:cond delay="0"/>
                                  </p:stCondLst>
                                  <p:childTnLst>
                                    <p:set>
                                      <p:cBhvr>
                                        <p:cTn id="16" dur="1" fill="hold">
                                          <p:stCondLst>
                                            <p:cond delay="0"/>
                                          </p:stCondLst>
                                        </p:cTn>
                                        <p:tgtEl>
                                          <p:spTgt spid="75"/>
                                        </p:tgtEl>
                                        <p:attrNameLst>
                                          <p:attrName>style.visibility</p:attrName>
                                        </p:attrNameLst>
                                      </p:cBhvr>
                                      <p:to>
                                        <p:strVal val="visible"/>
                                      </p:to>
                                    </p:set>
                                    <p:animEffect transition="in" filter="fade">
                                      <p:cBhvr>
                                        <p:cTn id="17" dur="500"/>
                                        <p:tgtEl>
                                          <p:spTgt spid="75"/>
                                        </p:tgtEl>
                                      </p:cBhvr>
                                    </p:animEffect>
                                  </p:childTnLst>
                                </p:cTn>
                              </p:par>
                              <p:par>
                                <p:cTn id="18" presetID="64" presetClass="path" presetSubtype="0" decel="100000" fill="hold" nodeType="withEffect">
                                  <p:stCondLst>
                                    <p:cond delay="0"/>
                                  </p:stCondLst>
                                  <p:childTnLst>
                                    <p:animMotion origin="layout" path="M -2.5E-6 0.0419 L -2.5E-6 -2.96296E-6 " pathEditMode="relative" rAng="0" ptsTypes="AA">
                                      <p:cBhvr>
                                        <p:cTn id="19" dur="500" fill="hold"/>
                                        <p:tgtEl>
                                          <p:spTgt spid="75"/>
                                        </p:tgtEl>
                                        <p:attrNameLst>
                                          <p:attrName>ppt_x</p:attrName>
                                          <p:attrName>ppt_y</p:attrName>
                                        </p:attrNameLst>
                                      </p:cBhvr>
                                      <p:rCtr x="0" y="-2106"/>
                                    </p:animMotion>
                                  </p:childTnLst>
                                </p:cTn>
                              </p:par>
                              <p:par>
                                <p:cTn id="20" presetID="10" presetClass="entr" presetSubtype="0" fill="hold" nodeType="withEffect">
                                  <p:stCondLst>
                                    <p:cond delay="15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par>
                                <p:cTn id="23" presetID="64" presetClass="path" presetSubtype="0" decel="100000" fill="hold" nodeType="withEffect">
                                  <p:stCondLst>
                                    <p:cond delay="150"/>
                                  </p:stCondLst>
                                  <p:childTnLst>
                                    <p:animMotion origin="layout" path="M -3.75E-6 0.0419 L -3.75E-6 -2.96296E-6 " pathEditMode="relative" rAng="0" ptsTypes="AA">
                                      <p:cBhvr>
                                        <p:cTn id="24" dur="500" fill="hold"/>
                                        <p:tgtEl>
                                          <p:spTgt spid="10"/>
                                        </p:tgtEl>
                                        <p:attrNameLst>
                                          <p:attrName>ppt_x</p:attrName>
                                          <p:attrName>ppt_y</p:attrName>
                                        </p:attrNameLst>
                                      </p:cBhvr>
                                      <p:rCtr x="0" y="-2106"/>
                                    </p:animMotion>
                                  </p:childTnLst>
                                </p:cTn>
                              </p:par>
                              <p:par>
                                <p:cTn id="25" presetID="10" presetClass="entr" presetSubtype="0" fill="hold" nodeType="withEffect">
                                  <p:stCondLst>
                                    <p:cond delay="15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500"/>
                                        <p:tgtEl>
                                          <p:spTgt spid="16"/>
                                        </p:tgtEl>
                                      </p:cBhvr>
                                    </p:animEffect>
                                  </p:childTnLst>
                                </p:cTn>
                              </p:par>
                              <p:par>
                                <p:cTn id="28" presetID="42" presetClass="path" presetSubtype="0" decel="100000" fill="hold" nodeType="withEffect">
                                  <p:stCondLst>
                                    <p:cond delay="150"/>
                                  </p:stCondLst>
                                  <p:childTnLst>
                                    <p:animMotion origin="layout" path="M 4.79167E-6 -0.02986 L -1.45833E-6 -3.33333E-6 " pathEditMode="relative" rAng="0" ptsTypes="AA">
                                      <p:cBhvr>
                                        <p:cTn id="29" dur="500" fill="hold"/>
                                        <p:tgtEl>
                                          <p:spTgt spid="16"/>
                                        </p:tgtEl>
                                        <p:attrNameLst>
                                          <p:attrName>ppt_x</p:attrName>
                                          <p:attrName>ppt_y</p:attrName>
                                        </p:attrNameLst>
                                      </p:cBhvr>
                                      <p:rCtr x="-117" y="1667"/>
                                    </p:animMotion>
                                  </p:childTnLst>
                                </p:cTn>
                              </p:par>
                              <p:par>
                                <p:cTn id="30" presetID="10" presetClass="entr" presetSubtype="0" fill="hold" nodeType="withEffect">
                                  <p:stCondLst>
                                    <p:cond delay="30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par>
                                <p:cTn id="33" presetID="64" presetClass="path" presetSubtype="0" decel="100000" fill="hold" nodeType="withEffect">
                                  <p:stCondLst>
                                    <p:cond delay="300"/>
                                  </p:stCondLst>
                                  <p:childTnLst>
                                    <p:animMotion origin="layout" path="M -2.5E-6 0.04189 L -2.5E-6 4.81481E-6 " pathEditMode="relative" rAng="0" ptsTypes="AA">
                                      <p:cBhvr>
                                        <p:cTn id="34" dur="500" fill="hold"/>
                                        <p:tgtEl>
                                          <p:spTgt spid="11"/>
                                        </p:tgtEl>
                                        <p:attrNameLst>
                                          <p:attrName>ppt_x</p:attrName>
                                          <p:attrName>ppt_y</p:attrName>
                                        </p:attrNameLst>
                                      </p:cBhvr>
                                      <p:rCtr x="0" y="-2106"/>
                                    </p:animMotion>
                                  </p:childTnLst>
                                </p:cTn>
                              </p:par>
                              <p:par>
                                <p:cTn id="35" presetID="10" presetClass="entr" presetSubtype="0" fill="hold" nodeType="withEffect">
                                  <p:stCondLst>
                                    <p:cond delay="300"/>
                                  </p:stCondLst>
                                  <p:childTnLst>
                                    <p:set>
                                      <p:cBhvr>
                                        <p:cTn id="36" dur="1" fill="hold">
                                          <p:stCondLst>
                                            <p:cond delay="0"/>
                                          </p:stCondLst>
                                        </p:cTn>
                                        <p:tgtEl>
                                          <p:spTgt spid="18"/>
                                        </p:tgtEl>
                                        <p:attrNameLst>
                                          <p:attrName>style.visibility</p:attrName>
                                        </p:attrNameLst>
                                      </p:cBhvr>
                                      <p:to>
                                        <p:strVal val="visible"/>
                                      </p:to>
                                    </p:set>
                                    <p:animEffect transition="in" filter="fade">
                                      <p:cBhvr>
                                        <p:cTn id="37" dur="500"/>
                                        <p:tgtEl>
                                          <p:spTgt spid="18"/>
                                        </p:tgtEl>
                                      </p:cBhvr>
                                    </p:animEffect>
                                  </p:childTnLst>
                                </p:cTn>
                              </p:par>
                              <p:par>
                                <p:cTn id="38" presetID="42" presetClass="path" presetSubtype="0" decel="100000" fill="hold" nodeType="withEffect">
                                  <p:stCondLst>
                                    <p:cond delay="300"/>
                                  </p:stCondLst>
                                  <p:childTnLst>
                                    <p:animMotion origin="layout" path="M 4.79167E-6 -0.02986 L -1.45833E-6 -3.33333E-6 " pathEditMode="relative" rAng="0" ptsTypes="AA">
                                      <p:cBhvr>
                                        <p:cTn id="39" dur="500" fill="hold"/>
                                        <p:tgtEl>
                                          <p:spTgt spid="18"/>
                                        </p:tgtEl>
                                        <p:attrNameLst>
                                          <p:attrName>ppt_x</p:attrName>
                                          <p:attrName>ppt_y</p:attrName>
                                        </p:attrNameLst>
                                      </p:cBhvr>
                                      <p:rCtr x="-117" y="1667"/>
                                    </p:animMotion>
                                  </p:childTnLst>
                                </p:cTn>
                              </p:par>
                              <p:par>
                                <p:cTn id="40" presetID="10" presetClass="entr" presetSubtype="0" fill="hold" nodeType="withEffect">
                                  <p:stCondLst>
                                    <p:cond delay="450"/>
                                  </p:stCondLst>
                                  <p:childTnLst>
                                    <p:set>
                                      <p:cBhvr>
                                        <p:cTn id="41" dur="1" fill="hold">
                                          <p:stCondLst>
                                            <p:cond delay="0"/>
                                          </p:stCondLst>
                                        </p:cTn>
                                        <p:tgtEl>
                                          <p:spTgt spid="12"/>
                                        </p:tgtEl>
                                        <p:attrNameLst>
                                          <p:attrName>style.visibility</p:attrName>
                                        </p:attrNameLst>
                                      </p:cBhvr>
                                      <p:to>
                                        <p:strVal val="visible"/>
                                      </p:to>
                                    </p:set>
                                    <p:animEffect transition="in" filter="fade">
                                      <p:cBhvr>
                                        <p:cTn id="42" dur="500"/>
                                        <p:tgtEl>
                                          <p:spTgt spid="12"/>
                                        </p:tgtEl>
                                      </p:cBhvr>
                                    </p:animEffect>
                                  </p:childTnLst>
                                </p:cTn>
                              </p:par>
                              <p:par>
                                <p:cTn id="43" presetID="64" presetClass="path" presetSubtype="0" decel="100000" fill="hold" nodeType="withEffect">
                                  <p:stCondLst>
                                    <p:cond delay="450"/>
                                  </p:stCondLst>
                                  <p:childTnLst>
                                    <p:animMotion origin="layout" path="M -3.75E-6 0.0419 L -3.75E-6 -2.96296E-6 " pathEditMode="relative" rAng="0" ptsTypes="AA">
                                      <p:cBhvr>
                                        <p:cTn id="44" dur="500" fill="hold"/>
                                        <p:tgtEl>
                                          <p:spTgt spid="12"/>
                                        </p:tgtEl>
                                        <p:attrNameLst>
                                          <p:attrName>ppt_x</p:attrName>
                                          <p:attrName>ppt_y</p:attrName>
                                        </p:attrNameLst>
                                      </p:cBhvr>
                                      <p:rCtr x="0" y="-2106"/>
                                    </p:animMotion>
                                  </p:childTnLst>
                                </p:cTn>
                              </p:par>
                              <p:par>
                                <p:cTn id="45" presetID="10" presetClass="entr" presetSubtype="0" fill="hold" nodeType="withEffect">
                                  <p:stCondLst>
                                    <p:cond delay="450"/>
                                  </p:stCondLst>
                                  <p:childTnLst>
                                    <p:set>
                                      <p:cBhvr>
                                        <p:cTn id="46" dur="1" fill="hold">
                                          <p:stCondLst>
                                            <p:cond delay="0"/>
                                          </p:stCondLst>
                                        </p:cTn>
                                        <p:tgtEl>
                                          <p:spTgt spid="2"/>
                                        </p:tgtEl>
                                        <p:attrNameLst>
                                          <p:attrName>style.visibility</p:attrName>
                                        </p:attrNameLst>
                                      </p:cBhvr>
                                      <p:to>
                                        <p:strVal val="visible"/>
                                      </p:to>
                                    </p:set>
                                    <p:animEffect transition="in" filter="fade">
                                      <p:cBhvr>
                                        <p:cTn id="47" dur="500"/>
                                        <p:tgtEl>
                                          <p:spTgt spid="2"/>
                                        </p:tgtEl>
                                      </p:cBhvr>
                                    </p:animEffect>
                                  </p:childTnLst>
                                </p:cTn>
                              </p:par>
                              <p:par>
                                <p:cTn id="48" presetID="64" presetClass="path" presetSubtype="0" decel="100000" fill="hold" nodeType="withEffect">
                                  <p:stCondLst>
                                    <p:cond delay="450"/>
                                  </p:stCondLst>
                                  <p:childTnLst>
                                    <p:animMotion origin="layout" path="M -3.75E-6 0.0419 L -3.75E-6 -2.96296E-6 " pathEditMode="relative" rAng="0" ptsTypes="AA">
                                      <p:cBhvr>
                                        <p:cTn id="49" dur="500" fill="hold"/>
                                        <p:tgtEl>
                                          <p:spTgt spid="2"/>
                                        </p:tgtEl>
                                        <p:attrNameLst>
                                          <p:attrName>ppt_x</p:attrName>
                                          <p:attrName>ppt_y</p:attrName>
                                        </p:attrNameLst>
                                      </p:cBhvr>
                                      <p:rCtr x="0" y="-2106"/>
                                    </p:animMotion>
                                  </p:childTnLst>
                                </p:cTn>
                              </p:par>
                              <p:par>
                                <p:cTn id="50" presetID="10" presetClass="entr" presetSubtype="0" fill="hold" nodeType="withEffect">
                                  <p:stCondLst>
                                    <p:cond delay="450"/>
                                  </p:stCondLst>
                                  <p:childTnLst>
                                    <p:set>
                                      <p:cBhvr>
                                        <p:cTn id="51" dur="1" fill="hold">
                                          <p:stCondLst>
                                            <p:cond delay="0"/>
                                          </p:stCondLst>
                                        </p:cTn>
                                        <p:tgtEl>
                                          <p:spTgt spid="23"/>
                                        </p:tgtEl>
                                        <p:attrNameLst>
                                          <p:attrName>style.visibility</p:attrName>
                                        </p:attrNameLst>
                                      </p:cBhvr>
                                      <p:to>
                                        <p:strVal val="visible"/>
                                      </p:to>
                                    </p:set>
                                    <p:animEffect transition="in" filter="fade">
                                      <p:cBhvr>
                                        <p:cTn id="52" dur="500"/>
                                        <p:tgtEl>
                                          <p:spTgt spid="23"/>
                                        </p:tgtEl>
                                      </p:cBhvr>
                                    </p:animEffect>
                                  </p:childTnLst>
                                </p:cTn>
                              </p:par>
                              <p:par>
                                <p:cTn id="53" presetID="42" presetClass="path" presetSubtype="0" decel="100000" fill="hold" nodeType="withEffect">
                                  <p:stCondLst>
                                    <p:cond delay="450"/>
                                  </p:stCondLst>
                                  <p:childTnLst>
                                    <p:animMotion origin="layout" path="M 4.79167E-6 -0.02986 L -1.45833E-6 -3.33333E-6 " pathEditMode="relative" rAng="0" ptsTypes="AA">
                                      <p:cBhvr>
                                        <p:cTn id="54" dur="500" fill="hold"/>
                                        <p:tgtEl>
                                          <p:spTgt spid="23"/>
                                        </p:tgtEl>
                                        <p:attrNameLst>
                                          <p:attrName>ppt_x</p:attrName>
                                          <p:attrName>ppt_y</p:attrName>
                                        </p:attrNameLst>
                                      </p:cBhvr>
                                      <p:rCtr x="-117" y="1667"/>
                                    </p:animMotion>
                                  </p:childTnLst>
                                </p:cTn>
                              </p:par>
                              <p:par>
                                <p:cTn id="55" presetID="10" presetClass="entr" presetSubtype="0" fill="hold" nodeType="withEffect">
                                  <p:stCondLst>
                                    <p:cond delay="600"/>
                                  </p:stCondLst>
                                  <p:childTnLst>
                                    <p:set>
                                      <p:cBhvr>
                                        <p:cTn id="56" dur="1" fill="hold">
                                          <p:stCondLst>
                                            <p:cond delay="0"/>
                                          </p:stCondLst>
                                        </p:cTn>
                                        <p:tgtEl>
                                          <p:spTgt spid="14"/>
                                        </p:tgtEl>
                                        <p:attrNameLst>
                                          <p:attrName>style.visibility</p:attrName>
                                        </p:attrNameLst>
                                      </p:cBhvr>
                                      <p:to>
                                        <p:strVal val="visible"/>
                                      </p:to>
                                    </p:set>
                                    <p:animEffect transition="in" filter="fade">
                                      <p:cBhvr>
                                        <p:cTn id="57" dur="500"/>
                                        <p:tgtEl>
                                          <p:spTgt spid="14"/>
                                        </p:tgtEl>
                                      </p:cBhvr>
                                    </p:animEffect>
                                  </p:childTnLst>
                                </p:cTn>
                              </p:par>
                              <p:par>
                                <p:cTn id="58" presetID="64" presetClass="path" presetSubtype="0" decel="100000" fill="hold" nodeType="withEffect">
                                  <p:stCondLst>
                                    <p:cond delay="600"/>
                                  </p:stCondLst>
                                  <p:childTnLst>
                                    <p:animMotion origin="layout" path="M 3.95833E-6 0.04189 L 3.95833E-6 4.81481E-6 " pathEditMode="relative" rAng="0" ptsTypes="AA">
                                      <p:cBhvr>
                                        <p:cTn id="59" dur="500" fill="hold"/>
                                        <p:tgtEl>
                                          <p:spTgt spid="14"/>
                                        </p:tgtEl>
                                        <p:attrNameLst>
                                          <p:attrName>ppt_x</p:attrName>
                                          <p:attrName>ppt_y</p:attrName>
                                        </p:attrNameLst>
                                      </p:cBhvr>
                                      <p:rCtr x="0" y="-2106"/>
                                    </p:animMotion>
                                  </p:childTnLst>
                                </p:cTn>
                              </p:par>
                              <p:par>
                                <p:cTn id="60" presetID="10" presetClass="entr" presetSubtype="0" fill="hold" nodeType="withEffect">
                                  <p:stCondLst>
                                    <p:cond delay="600"/>
                                  </p:stCondLst>
                                  <p:childTnLst>
                                    <p:set>
                                      <p:cBhvr>
                                        <p:cTn id="61" dur="1" fill="hold">
                                          <p:stCondLst>
                                            <p:cond delay="0"/>
                                          </p:stCondLst>
                                        </p:cTn>
                                        <p:tgtEl>
                                          <p:spTgt spid="24"/>
                                        </p:tgtEl>
                                        <p:attrNameLst>
                                          <p:attrName>style.visibility</p:attrName>
                                        </p:attrNameLst>
                                      </p:cBhvr>
                                      <p:to>
                                        <p:strVal val="visible"/>
                                      </p:to>
                                    </p:set>
                                    <p:animEffect transition="in" filter="fade">
                                      <p:cBhvr>
                                        <p:cTn id="62" dur="500"/>
                                        <p:tgtEl>
                                          <p:spTgt spid="24"/>
                                        </p:tgtEl>
                                      </p:cBhvr>
                                    </p:animEffect>
                                  </p:childTnLst>
                                </p:cTn>
                              </p:par>
                              <p:par>
                                <p:cTn id="63" presetID="42" presetClass="path" presetSubtype="0" decel="100000" fill="hold" nodeType="withEffect">
                                  <p:stCondLst>
                                    <p:cond delay="600"/>
                                  </p:stCondLst>
                                  <p:childTnLst>
                                    <p:animMotion origin="layout" path="M 4.79167E-6 -0.02986 L -1.45833E-6 -3.33333E-6 " pathEditMode="relative" rAng="0" ptsTypes="AA">
                                      <p:cBhvr>
                                        <p:cTn id="64" dur="500" fill="hold"/>
                                        <p:tgtEl>
                                          <p:spTgt spid="24"/>
                                        </p:tgtEl>
                                        <p:attrNameLst>
                                          <p:attrName>ppt_x</p:attrName>
                                          <p:attrName>ppt_y</p:attrName>
                                        </p:attrNameLst>
                                      </p:cBhvr>
                                      <p:rCtr x="-117" y="1667"/>
                                    </p:animMotion>
                                  </p:childTnLst>
                                </p:cTn>
                              </p:par>
                              <p:par>
                                <p:cTn id="65" presetID="10" presetClass="entr" presetSubtype="0" fill="hold" grpId="0" nodeType="withEffect">
                                  <p:stCondLst>
                                    <p:cond delay="0"/>
                                  </p:stCondLst>
                                  <p:childTnLst>
                                    <p:set>
                                      <p:cBhvr>
                                        <p:cTn id="66" dur="1" fill="hold">
                                          <p:stCondLst>
                                            <p:cond delay="0"/>
                                          </p:stCondLst>
                                        </p:cTn>
                                        <p:tgtEl>
                                          <p:spTgt spid="101"/>
                                        </p:tgtEl>
                                        <p:attrNameLst>
                                          <p:attrName>style.visibility</p:attrName>
                                        </p:attrNameLst>
                                      </p:cBhvr>
                                      <p:to>
                                        <p:strVal val="visible"/>
                                      </p:to>
                                    </p:set>
                                    <p:animEffect transition="in" filter="fade">
                                      <p:cBhvr>
                                        <p:cTn id="67" dur="500"/>
                                        <p:tgtEl>
                                          <p:spTgt spid="101"/>
                                        </p:tgtEl>
                                      </p:cBhvr>
                                    </p:animEffect>
                                  </p:childTnLst>
                                </p:cTn>
                              </p:par>
                              <p:par>
                                <p:cTn id="68" presetID="64" presetClass="path" presetSubtype="0" decel="100000" fill="hold" grpId="1" nodeType="withEffect">
                                  <p:stCondLst>
                                    <p:cond delay="0"/>
                                  </p:stCondLst>
                                  <p:childTnLst>
                                    <p:animMotion origin="layout" path="M -3.75E-6 0.0419 L -3.75E-6 -2.96296E-6 " pathEditMode="relative" rAng="0" ptsTypes="AA">
                                      <p:cBhvr>
                                        <p:cTn id="69" dur="500" fill="hold"/>
                                        <p:tgtEl>
                                          <p:spTgt spid="101"/>
                                        </p:tgtEl>
                                        <p:attrNameLst>
                                          <p:attrName>ppt_x</p:attrName>
                                          <p:attrName>ppt_y</p:attrName>
                                        </p:attrNameLst>
                                      </p:cBhvr>
                                      <p:rCtr x="0" y="-2106"/>
                                    </p:animMotion>
                                  </p:childTnLst>
                                </p:cTn>
                              </p:par>
                              <p:par>
                                <p:cTn id="70" presetID="10" presetClass="entr" presetSubtype="0" fill="hold" nodeType="withEffect">
                                  <p:stCondLst>
                                    <p:cond delay="150"/>
                                  </p:stCondLst>
                                  <p:childTnLst>
                                    <p:set>
                                      <p:cBhvr>
                                        <p:cTn id="71" dur="1" fill="hold">
                                          <p:stCondLst>
                                            <p:cond delay="0"/>
                                          </p:stCondLst>
                                        </p:cTn>
                                        <p:tgtEl>
                                          <p:spTgt spid="25"/>
                                        </p:tgtEl>
                                        <p:attrNameLst>
                                          <p:attrName>style.visibility</p:attrName>
                                        </p:attrNameLst>
                                      </p:cBhvr>
                                      <p:to>
                                        <p:strVal val="visible"/>
                                      </p:to>
                                    </p:set>
                                    <p:animEffect transition="in" filter="fade">
                                      <p:cBhvr>
                                        <p:cTn id="72" dur="500"/>
                                        <p:tgtEl>
                                          <p:spTgt spid="25"/>
                                        </p:tgtEl>
                                      </p:cBhvr>
                                    </p:animEffect>
                                  </p:childTnLst>
                                </p:cTn>
                              </p:par>
                              <p:par>
                                <p:cTn id="73" presetID="64" presetClass="path" presetSubtype="0" decel="100000" fill="hold" nodeType="withEffect">
                                  <p:stCondLst>
                                    <p:cond delay="150"/>
                                  </p:stCondLst>
                                  <p:childTnLst>
                                    <p:animMotion origin="layout" path="M -3.75E-6 0.0419 L -3.75E-6 -2.96296E-6 " pathEditMode="relative" rAng="0" ptsTypes="AA">
                                      <p:cBhvr>
                                        <p:cTn id="74" dur="500" fill="hold"/>
                                        <p:tgtEl>
                                          <p:spTgt spid="25"/>
                                        </p:tgtEl>
                                        <p:attrNameLst>
                                          <p:attrName>ppt_x</p:attrName>
                                          <p:attrName>ppt_y</p:attrName>
                                        </p:attrNameLst>
                                      </p:cBhvr>
                                      <p:rCtr x="0" y="-2106"/>
                                    </p:animMotion>
                                  </p:childTnLst>
                                </p:cTn>
                              </p:par>
                              <p:par>
                                <p:cTn id="75" presetID="10" presetClass="entr" presetSubtype="0" fill="hold" grpId="0" nodeType="withEffect">
                                  <p:stCondLst>
                                    <p:cond delay="300"/>
                                  </p:stCondLst>
                                  <p:childTnLst>
                                    <p:set>
                                      <p:cBhvr>
                                        <p:cTn id="76" dur="1" fill="hold">
                                          <p:stCondLst>
                                            <p:cond delay="0"/>
                                          </p:stCondLst>
                                        </p:cTn>
                                        <p:tgtEl>
                                          <p:spTgt spid="124"/>
                                        </p:tgtEl>
                                        <p:attrNameLst>
                                          <p:attrName>style.visibility</p:attrName>
                                        </p:attrNameLst>
                                      </p:cBhvr>
                                      <p:to>
                                        <p:strVal val="visible"/>
                                      </p:to>
                                    </p:set>
                                    <p:animEffect transition="in" filter="fade">
                                      <p:cBhvr>
                                        <p:cTn id="77" dur="500"/>
                                        <p:tgtEl>
                                          <p:spTgt spid="124"/>
                                        </p:tgtEl>
                                      </p:cBhvr>
                                    </p:animEffect>
                                  </p:childTnLst>
                                </p:cTn>
                              </p:par>
                              <p:par>
                                <p:cTn id="78" presetID="64" presetClass="path" presetSubtype="0" decel="100000" fill="hold" grpId="1" nodeType="withEffect">
                                  <p:stCondLst>
                                    <p:cond delay="300"/>
                                  </p:stCondLst>
                                  <p:childTnLst>
                                    <p:animMotion origin="layout" path="M -2.91667E-6 0.04189 L -2.91667E-6 4.81481E-6 " pathEditMode="relative" rAng="0" ptsTypes="AA">
                                      <p:cBhvr>
                                        <p:cTn id="79" dur="500" fill="hold"/>
                                        <p:tgtEl>
                                          <p:spTgt spid="124"/>
                                        </p:tgtEl>
                                        <p:attrNameLst>
                                          <p:attrName>ppt_x</p:attrName>
                                          <p:attrName>ppt_y</p:attrName>
                                        </p:attrNameLst>
                                      </p:cBhvr>
                                      <p:rCtr x="0" y="-2106"/>
                                    </p:animMotion>
                                  </p:childTnLst>
                                </p:cTn>
                              </p:par>
                              <p:par>
                                <p:cTn id="80" presetID="10" presetClass="entr" presetSubtype="0" fill="hold" grpId="0" nodeType="withEffect">
                                  <p:stCondLst>
                                    <p:cond delay="450"/>
                                  </p:stCondLst>
                                  <p:childTnLst>
                                    <p:set>
                                      <p:cBhvr>
                                        <p:cTn id="81" dur="1" fill="hold">
                                          <p:stCondLst>
                                            <p:cond delay="0"/>
                                          </p:stCondLst>
                                        </p:cTn>
                                        <p:tgtEl>
                                          <p:spTgt spid="127"/>
                                        </p:tgtEl>
                                        <p:attrNameLst>
                                          <p:attrName>style.visibility</p:attrName>
                                        </p:attrNameLst>
                                      </p:cBhvr>
                                      <p:to>
                                        <p:strVal val="visible"/>
                                      </p:to>
                                    </p:set>
                                    <p:animEffect transition="in" filter="fade">
                                      <p:cBhvr>
                                        <p:cTn id="82" dur="500"/>
                                        <p:tgtEl>
                                          <p:spTgt spid="127"/>
                                        </p:tgtEl>
                                      </p:cBhvr>
                                    </p:animEffect>
                                  </p:childTnLst>
                                </p:cTn>
                              </p:par>
                              <p:par>
                                <p:cTn id="83" presetID="64" presetClass="path" presetSubtype="0" decel="100000" fill="hold" grpId="1" nodeType="withEffect">
                                  <p:stCondLst>
                                    <p:cond delay="450"/>
                                  </p:stCondLst>
                                  <p:childTnLst>
                                    <p:animMotion origin="layout" path="M -3.75E-6 0.0419 L -3.75E-6 -2.96296E-6 " pathEditMode="relative" rAng="0" ptsTypes="AA">
                                      <p:cBhvr>
                                        <p:cTn id="84" dur="500" fill="hold"/>
                                        <p:tgtEl>
                                          <p:spTgt spid="127"/>
                                        </p:tgtEl>
                                        <p:attrNameLst>
                                          <p:attrName>ppt_x</p:attrName>
                                          <p:attrName>ppt_y</p:attrName>
                                        </p:attrNameLst>
                                      </p:cBhvr>
                                      <p:rCtr x="0" y="-2106"/>
                                    </p:animMotion>
                                  </p:childTnLst>
                                </p:cTn>
                              </p:par>
                              <p:par>
                                <p:cTn id="85" presetID="10" presetClass="entr" presetSubtype="0" fill="hold" grpId="0" nodeType="withEffect">
                                  <p:stCondLst>
                                    <p:cond delay="600"/>
                                  </p:stCondLst>
                                  <p:childTnLst>
                                    <p:set>
                                      <p:cBhvr>
                                        <p:cTn id="86" dur="1" fill="hold">
                                          <p:stCondLst>
                                            <p:cond delay="0"/>
                                          </p:stCondLst>
                                        </p:cTn>
                                        <p:tgtEl>
                                          <p:spTgt spid="130"/>
                                        </p:tgtEl>
                                        <p:attrNameLst>
                                          <p:attrName>style.visibility</p:attrName>
                                        </p:attrNameLst>
                                      </p:cBhvr>
                                      <p:to>
                                        <p:strVal val="visible"/>
                                      </p:to>
                                    </p:set>
                                    <p:animEffect transition="in" filter="fade">
                                      <p:cBhvr>
                                        <p:cTn id="87" dur="500"/>
                                        <p:tgtEl>
                                          <p:spTgt spid="130"/>
                                        </p:tgtEl>
                                      </p:cBhvr>
                                    </p:animEffect>
                                  </p:childTnLst>
                                </p:cTn>
                              </p:par>
                              <p:par>
                                <p:cTn id="88" presetID="64" presetClass="path" presetSubtype="0" decel="100000" fill="hold" grpId="1" nodeType="withEffect">
                                  <p:stCondLst>
                                    <p:cond delay="600"/>
                                  </p:stCondLst>
                                  <p:childTnLst>
                                    <p:animMotion origin="layout" path="M -3.75E-6 0.0419 L -3.75E-6 -2.96296E-6 " pathEditMode="relative" rAng="0" ptsTypes="AA">
                                      <p:cBhvr>
                                        <p:cTn id="89" dur="500" fill="hold"/>
                                        <p:tgtEl>
                                          <p:spTgt spid="130"/>
                                        </p:tgtEl>
                                        <p:attrNameLst>
                                          <p:attrName>ppt_x</p:attrName>
                                          <p:attrName>ppt_y</p:attrName>
                                        </p:attrNameLst>
                                      </p:cBhvr>
                                      <p:rCtr x="0" y="-210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 grpId="0" animBg="1"/>
      <p:bldP spid="101" grpId="1" animBg="1"/>
      <p:bldP spid="124" grpId="0" animBg="1"/>
      <p:bldP spid="124" grpId="1" animBg="1"/>
      <p:bldP spid="127" grpId="0" animBg="1"/>
      <p:bldP spid="127" grpId="1" animBg="1"/>
      <p:bldP spid="130" grpId="0" animBg="1"/>
      <p:bldP spid="130" grpId="1"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ACC4A6-B144-48FD-A953-FFFC7913173E}"/>
              </a:ext>
            </a:extLst>
          </p:cNvPr>
          <p:cNvSpPr>
            <a:spLocks noGrp="1"/>
          </p:cNvSpPr>
          <p:nvPr>
            <p:ph type="title"/>
          </p:nvPr>
        </p:nvSpPr>
        <p:spPr>
          <a:xfrm>
            <a:off x="585216" y="2534625"/>
            <a:ext cx="9144000" cy="997196"/>
          </a:xfrm>
        </p:spPr>
        <p:txBody>
          <a:bodyPr/>
          <a:lstStyle/>
          <a:p>
            <a:r>
              <a:rPr lang="en-US" dirty="0"/>
              <a:t>Demo: </a:t>
            </a:r>
            <a:br>
              <a:rPr lang="en-US" dirty="0"/>
            </a:br>
            <a:r>
              <a:rPr lang="en-US" dirty="0"/>
              <a:t>Crowd Insights</a:t>
            </a:r>
          </a:p>
        </p:txBody>
      </p:sp>
      <p:sp>
        <p:nvSpPr>
          <p:cNvPr id="3" name="Text Placeholder 2">
            <a:extLst>
              <a:ext uri="{FF2B5EF4-FFF2-40B4-BE49-F238E27FC236}">
                <a16:creationId xmlns:a16="http://schemas.microsoft.com/office/drawing/2014/main" id="{F44A895B-B8AB-4CCD-BACD-B2D9B2E3BD1A}"/>
              </a:ext>
            </a:extLst>
          </p:cNvPr>
          <p:cNvSpPr>
            <a:spLocks noGrp="1"/>
          </p:cNvSpPr>
          <p:nvPr>
            <p:ph type="body" sz="quarter" idx="12"/>
          </p:nvPr>
        </p:nvSpPr>
        <p:spPr>
          <a:xfrm>
            <a:off x="585215" y="3977319"/>
            <a:ext cx="8296847" cy="1846659"/>
          </a:xfrm>
        </p:spPr>
        <p:txBody>
          <a:bodyPr/>
          <a:lstStyle/>
          <a:p>
            <a:pPr>
              <a:spcBef>
                <a:spcPts val="600"/>
              </a:spcBef>
            </a:pPr>
            <a:r>
              <a:rPr lang="en-IN" dirty="0"/>
              <a:t>Cognitive Services</a:t>
            </a:r>
          </a:p>
          <a:p>
            <a:pPr>
              <a:spcBef>
                <a:spcPts val="600"/>
              </a:spcBef>
            </a:pPr>
            <a:endParaRPr lang="en-IN" dirty="0"/>
          </a:p>
          <a:p>
            <a:pPr>
              <a:spcBef>
                <a:spcPts val="600"/>
              </a:spcBef>
            </a:pPr>
            <a:endParaRPr lang="en-IN" dirty="0"/>
          </a:p>
          <a:p>
            <a:pPr>
              <a:spcBef>
                <a:spcPts val="600"/>
              </a:spcBef>
            </a:pPr>
            <a:r>
              <a:rPr lang="en-IN" dirty="0"/>
              <a:t>Intelligent Kiosk</a:t>
            </a:r>
          </a:p>
          <a:p>
            <a:pPr>
              <a:spcBef>
                <a:spcPts val="600"/>
              </a:spcBef>
            </a:pPr>
            <a:endParaRPr lang="en-IN" dirty="0"/>
          </a:p>
        </p:txBody>
      </p:sp>
      <p:sp>
        <p:nvSpPr>
          <p:cNvPr id="12" name="Rectangle: Rounded Corners 11">
            <a:extLst>
              <a:ext uri="{FF2B5EF4-FFF2-40B4-BE49-F238E27FC236}">
                <a16:creationId xmlns:a16="http://schemas.microsoft.com/office/drawing/2014/main" id="{E6A76220-4FF1-4C00-911A-F61086B35095}"/>
              </a:ext>
            </a:extLst>
          </p:cNvPr>
          <p:cNvSpPr/>
          <p:nvPr/>
        </p:nvSpPr>
        <p:spPr bwMode="auto">
          <a:xfrm>
            <a:off x="10470116" y="457200"/>
            <a:ext cx="1428197" cy="242848"/>
          </a:xfrm>
          <a:prstGeom prst="roundRect">
            <a:avLst>
              <a:gd name="adj" fmla="val 50000"/>
            </a:avLst>
          </a:prstGeom>
          <a:solidFill>
            <a:schemeClr val="bg2"/>
          </a:solidFill>
          <a:ln>
            <a:noFill/>
            <a:headEnd type="none" w="med" len="med"/>
            <a:tailEnd type="none" w="med" len="med"/>
          </a:ln>
          <a:effectLst>
            <a:innerShdw blurRad="50800">
              <a:prstClr val="black">
                <a:alpha val="20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Rectangle 12">
            <a:extLst>
              <a:ext uri="{FF2B5EF4-FFF2-40B4-BE49-F238E27FC236}">
                <a16:creationId xmlns:a16="http://schemas.microsoft.com/office/drawing/2014/main" id="{D6D375BD-3289-4349-8977-AB4DB2F14878}"/>
              </a:ext>
            </a:extLst>
          </p:cNvPr>
          <p:cNvSpPr/>
          <p:nvPr/>
        </p:nvSpPr>
        <p:spPr bwMode="auto">
          <a:xfrm>
            <a:off x="10376199" y="798080"/>
            <a:ext cx="955008" cy="184666"/>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73152" rIns="0" bIns="0" numCol="1" rtlCol="0" anchor="t" anchorCtr="0" compatLnSpc="1">
            <a:prstTxWarp prst="textNoShape">
              <a:avLst/>
            </a:prstTxWarp>
            <a:spAutoFit/>
          </a:bodyPr>
          <a:lstStyle/>
          <a:p>
            <a:pPr marL="0" marR="0" lvl="0" indent="0" algn="ctr" defTabSz="914102" rtl="0" eaLnBrk="1" fontAlgn="base" latinLnBrk="0" hangingPunct="1">
              <a:lnSpc>
                <a:spcPct val="90000"/>
              </a:lnSpc>
              <a:spcBef>
                <a:spcPts val="300"/>
              </a:spcBef>
              <a:spcAft>
                <a:spcPts val="0"/>
              </a:spcAft>
              <a:buClrTx/>
              <a:buSzTx/>
              <a:buFontTx/>
              <a:buNone/>
              <a:tabLst/>
              <a:defRPr/>
            </a:pPr>
            <a:r>
              <a:rPr kumimoji="0" lang="en-US" sz="800" b="0" i="0" u="none" strike="noStrike" kern="0" cap="none" spc="0" normalizeH="0" baseline="0" noProof="0" dirty="0">
                <a:ln>
                  <a:noFill/>
                </a:ln>
                <a:gradFill>
                  <a:gsLst>
                    <a:gs pos="0">
                      <a:srgbClr val="1A1A1A"/>
                    </a:gs>
                    <a:gs pos="100000">
                      <a:srgbClr val="1A1A1A"/>
                    </a:gs>
                  </a:gsLst>
                  <a:lin ang="5400000" scaled="1"/>
                </a:gradFill>
                <a:effectLst/>
                <a:uLnTx/>
                <a:uFillTx/>
                <a:latin typeface="Segoe UI Semibold"/>
                <a:ea typeface="+mn-ea"/>
                <a:cs typeface="Segoe UI" charset="0"/>
              </a:rPr>
              <a:t>AI apps &amp; agents</a:t>
            </a:r>
          </a:p>
        </p:txBody>
      </p:sp>
      <p:sp>
        <p:nvSpPr>
          <p:cNvPr id="14" name="Rectangle 13">
            <a:extLst>
              <a:ext uri="{FF2B5EF4-FFF2-40B4-BE49-F238E27FC236}">
                <a16:creationId xmlns:a16="http://schemas.microsoft.com/office/drawing/2014/main" id="{53CEF953-2BF2-4A63-BFE5-955CA5777A44}"/>
              </a:ext>
            </a:extLst>
          </p:cNvPr>
          <p:cNvSpPr/>
          <p:nvPr/>
        </p:nvSpPr>
        <p:spPr bwMode="auto">
          <a:xfrm>
            <a:off x="11566020" y="798080"/>
            <a:ext cx="220006" cy="101566"/>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73152" rIns="0" bIns="0" numCol="1" rtlCol="0" anchor="t" anchorCtr="0" compatLnSpc="1">
            <a:prstTxWarp prst="textNoShape">
              <a:avLst/>
            </a:prstTxWarp>
            <a:spAutoFit/>
          </a:bodyPr>
          <a:lstStyle/>
          <a:p>
            <a:pPr marL="0" marR="0" lvl="0" indent="0" algn="ctr" defTabSz="914102" rtl="0" eaLnBrk="1" fontAlgn="base" latinLnBrk="0" hangingPunct="1">
              <a:lnSpc>
                <a:spcPct val="90000"/>
              </a:lnSpc>
              <a:spcBef>
                <a:spcPts val="300"/>
              </a:spcBef>
              <a:spcAft>
                <a:spcPts val="0"/>
              </a:spcAft>
              <a:buClrTx/>
              <a:buSzTx/>
              <a:buFontTx/>
              <a:buNone/>
              <a:tabLst/>
              <a:defRPr/>
            </a:pPr>
            <a:r>
              <a:rPr kumimoji="0" lang="en-US" sz="200" b="0" i="0" u="none" strike="noStrike" kern="0" cap="none" spc="0" normalizeH="0" baseline="0" noProof="0" dirty="0">
                <a:ln>
                  <a:noFill/>
                </a:ln>
                <a:noFill/>
                <a:effectLst/>
                <a:uLnTx/>
                <a:uFillTx/>
                <a:latin typeface="Segoe UI Semibold"/>
                <a:ea typeface="+mn-ea"/>
                <a:cs typeface="Segoe UI" charset="0"/>
              </a:rPr>
              <a:t>Machine learning</a:t>
            </a:r>
          </a:p>
        </p:txBody>
      </p:sp>
      <p:sp>
        <p:nvSpPr>
          <p:cNvPr id="15" name="Rectangle 14">
            <a:extLst>
              <a:ext uri="{FF2B5EF4-FFF2-40B4-BE49-F238E27FC236}">
                <a16:creationId xmlns:a16="http://schemas.microsoft.com/office/drawing/2014/main" id="{C9F5CD64-8CA4-4881-ACD3-4A057577C04C}"/>
              </a:ext>
            </a:extLst>
          </p:cNvPr>
          <p:cNvSpPr/>
          <p:nvPr/>
        </p:nvSpPr>
        <p:spPr bwMode="auto">
          <a:xfrm>
            <a:off x="11222383" y="798080"/>
            <a:ext cx="241664" cy="101566"/>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73152" rIns="0" bIns="0" numCol="1" rtlCol="0" anchor="t" anchorCtr="0" compatLnSpc="1">
            <a:prstTxWarp prst="textNoShape">
              <a:avLst/>
            </a:prstTxWarp>
            <a:spAutoFit/>
          </a:bodyPr>
          <a:lstStyle/>
          <a:p>
            <a:pPr marL="0" marR="0" lvl="0" indent="0" algn="ctr" defTabSz="914102" rtl="0" eaLnBrk="1" fontAlgn="base" latinLnBrk="0" hangingPunct="1">
              <a:lnSpc>
                <a:spcPct val="90000"/>
              </a:lnSpc>
              <a:spcBef>
                <a:spcPts val="300"/>
              </a:spcBef>
              <a:spcAft>
                <a:spcPts val="0"/>
              </a:spcAft>
              <a:buClrTx/>
              <a:buSzTx/>
              <a:buFontTx/>
              <a:buNone/>
              <a:tabLst/>
              <a:defRPr/>
            </a:pPr>
            <a:r>
              <a:rPr kumimoji="0" lang="en-US" sz="200" b="0" i="0" u="none" strike="noStrike" kern="0" cap="none" spc="0" normalizeH="0" baseline="0" noProof="0" dirty="0">
                <a:ln>
                  <a:noFill/>
                </a:ln>
                <a:noFill/>
                <a:effectLst/>
                <a:uLnTx/>
                <a:uFillTx/>
                <a:latin typeface="Segoe UI Semibold"/>
                <a:ea typeface="+mn-ea"/>
                <a:cs typeface="Segoe UI" charset="0"/>
              </a:rPr>
              <a:t>Knowledge mining</a:t>
            </a:r>
          </a:p>
        </p:txBody>
      </p:sp>
      <p:grpSp>
        <p:nvGrpSpPr>
          <p:cNvPr id="16" name="Group 15">
            <a:extLst>
              <a:ext uri="{FF2B5EF4-FFF2-40B4-BE49-F238E27FC236}">
                <a16:creationId xmlns:a16="http://schemas.microsoft.com/office/drawing/2014/main" id="{27219265-C5ED-4533-B7AE-3B0653FD013D}"/>
              </a:ext>
            </a:extLst>
          </p:cNvPr>
          <p:cNvGrpSpPr>
            <a:grpSpLocks noChangeAspect="1"/>
          </p:cNvGrpSpPr>
          <p:nvPr/>
        </p:nvGrpSpPr>
        <p:grpSpPr>
          <a:xfrm>
            <a:off x="11613271" y="519188"/>
            <a:ext cx="118872" cy="118872"/>
            <a:chOff x="4835154" y="4377083"/>
            <a:chExt cx="658368" cy="658368"/>
          </a:xfrm>
        </p:grpSpPr>
        <p:sp>
          <p:nvSpPr>
            <p:cNvPr id="17" name="Oval 16">
              <a:extLst>
                <a:ext uri="{FF2B5EF4-FFF2-40B4-BE49-F238E27FC236}">
                  <a16:creationId xmlns:a16="http://schemas.microsoft.com/office/drawing/2014/main" id="{E4D538F6-E5D0-42F2-96E2-85D6B013DA6B}"/>
                </a:ext>
              </a:extLst>
            </p:cNvPr>
            <p:cNvSpPr>
              <a:spLocks noChangeAspect="1"/>
            </p:cNvSpPr>
            <p:nvPr/>
          </p:nvSpPr>
          <p:spPr bwMode="auto">
            <a:xfrm>
              <a:off x="4835154" y="4377083"/>
              <a:ext cx="658368" cy="658368"/>
            </a:xfrm>
            <a:prstGeom prst="ellipse">
              <a:avLst/>
            </a:prstGeom>
            <a:solidFill>
              <a:schemeClr val="accent1"/>
            </a:solidFill>
            <a:ln w="10795" cap="flat" cmpd="sng" algn="ctr">
              <a:noFill/>
              <a:prstDash val="solid"/>
            </a:ln>
            <a:effectLst/>
            <a:extLst>
              <a:ext uri="{91240B29-F687-4F45-9708-019B960494DF}">
                <a14:hiddenLine xmlns:a14="http://schemas.microsoft.com/office/drawing/2010/main" w="9525">
                  <a:solidFill>
                    <a:srgbClr val="000000"/>
                  </a:solidFill>
                  <a:round/>
                  <a:headEnd/>
                  <a:tailEnd/>
                </a14:hiddenLine>
              </a:ext>
            </a:ex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noFill/>
                  <a:effectLst/>
                  <a:uLnTx/>
                  <a:uFillTx/>
                  <a:latin typeface="Segoe UI Semilight"/>
                  <a:ea typeface="+mn-ea"/>
                  <a:cs typeface="+mn-cs"/>
                </a:rPr>
                <a:t>c</a:t>
              </a:r>
            </a:p>
          </p:txBody>
        </p:sp>
        <p:sp>
          <p:nvSpPr>
            <p:cNvPr id="18" name="Data &amp; AI" title="Icon of several circles connected to eachother by lines">
              <a:extLst>
                <a:ext uri="{FF2B5EF4-FFF2-40B4-BE49-F238E27FC236}">
                  <a16:creationId xmlns:a16="http://schemas.microsoft.com/office/drawing/2014/main" id="{6DF664DF-5F9C-4B72-8041-01B95E466FE0}"/>
                </a:ext>
              </a:extLst>
            </p:cNvPr>
            <p:cNvSpPr>
              <a:spLocks noChangeAspect="1" noEditPoints="1"/>
            </p:cNvSpPr>
            <p:nvPr/>
          </p:nvSpPr>
          <p:spPr bwMode="auto">
            <a:xfrm>
              <a:off x="4976497" y="4556068"/>
              <a:ext cx="375682" cy="300398"/>
            </a:xfrm>
            <a:custGeom>
              <a:avLst/>
              <a:gdLst>
                <a:gd name="T0" fmla="*/ 465 w 706"/>
                <a:gd name="T1" fmla="*/ 76 h 564"/>
                <a:gd name="T2" fmla="*/ 465 w 706"/>
                <a:gd name="T3" fmla="*/ 0 h 564"/>
                <a:gd name="T4" fmla="*/ 668 w 706"/>
                <a:gd name="T5" fmla="*/ 138 h 564"/>
                <a:gd name="T6" fmla="*/ 668 w 706"/>
                <a:gd name="T7" fmla="*/ 214 h 564"/>
                <a:gd name="T8" fmla="*/ 668 w 706"/>
                <a:gd name="T9" fmla="*/ 138 h 564"/>
                <a:gd name="T10" fmla="*/ 454 w 706"/>
                <a:gd name="T11" fmla="*/ 314 h 564"/>
                <a:gd name="T12" fmla="*/ 530 w 706"/>
                <a:gd name="T13" fmla="*/ 314 h 564"/>
                <a:gd name="T14" fmla="*/ 637 w 706"/>
                <a:gd name="T15" fmla="*/ 422 h 564"/>
                <a:gd name="T16" fmla="*/ 637 w 706"/>
                <a:gd name="T17" fmla="*/ 499 h 564"/>
                <a:gd name="T18" fmla="*/ 637 w 706"/>
                <a:gd name="T19" fmla="*/ 422 h 564"/>
                <a:gd name="T20" fmla="*/ 282 w 706"/>
                <a:gd name="T21" fmla="*/ 526 h 564"/>
                <a:gd name="T22" fmla="*/ 358 w 706"/>
                <a:gd name="T23" fmla="*/ 526 h 564"/>
                <a:gd name="T24" fmla="*/ 38 w 706"/>
                <a:gd name="T25" fmla="*/ 338 h 564"/>
                <a:gd name="T26" fmla="*/ 38 w 706"/>
                <a:gd name="T27" fmla="*/ 415 h 564"/>
                <a:gd name="T28" fmla="*/ 38 w 706"/>
                <a:gd name="T29" fmla="*/ 338 h 564"/>
                <a:gd name="T30" fmla="*/ 258 w 706"/>
                <a:gd name="T31" fmla="*/ 205 h 564"/>
                <a:gd name="T32" fmla="*/ 334 w 706"/>
                <a:gd name="T33" fmla="*/ 205 h 564"/>
                <a:gd name="T34" fmla="*/ 120 w 706"/>
                <a:gd name="T35" fmla="*/ 75 h 564"/>
                <a:gd name="T36" fmla="*/ 120 w 706"/>
                <a:gd name="T37" fmla="*/ 152 h 564"/>
                <a:gd name="T38" fmla="*/ 120 w 706"/>
                <a:gd name="T39" fmla="*/ 75 h 564"/>
                <a:gd name="T40" fmla="*/ 258 w 706"/>
                <a:gd name="T41" fmla="*/ 188 h 564"/>
                <a:gd name="T42" fmla="*/ 460 w 706"/>
                <a:gd name="T43" fmla="*/ 294 h 564"/>
                <a:gd name="T44" fmla="*/ 76 w 706"/>
                <a:gd name="T45" fmla="*/ 376 h 564"/>
                <a:gd name="T46" fmla="*/ 288 w 706"/>
                <a:gd name="T47" fmla="*/ 505 h 564"/>
                <a:gd name="T48" fmla="*/ 603 w 706"/>
                <a:gd name="T49" fmla="*/ 479 h 564"/>
                <a:gd name="T50" fmla="*/ 159 w 706"/>
                <a:gd name="T51" fmla="*/ 104 h 564"/>
                <a:gd name="T52" fmla="*/ 637 w 706"/>
                <a:gd name="T53" fmla="*/ 151 h 564"/>
                <a:gd name="T54" fmla="*/ 523 w 706"/>
                <a:gd name="T55" fmla="*/ 291 h 564"/>
                <a:gd name="T56" fmla="*/ 465 w 706"/>
                <a:gd name="T57" fmla="*/ 347 h 564"/>
                <a:gd name="T58" fmla="*/ 334 w 706"/>
                <a:gd name="T59" fmla="*/ 490 h 564"/>
                <a:gd name="T60" fmla="*/ 320 w 706"/>
                <a:gd name="T61" fmla="*/ 488 h 564"/>
                <a:gd name="T62" fmla="*/ 134 w 706"/>
                <a:gd name="T63" fmla="*/ 149 h 564"/>
                <a:gd name="T64" fmla="*/ 438 w 706"/>
                <a:gd name="T65" fmla="*/ 65 h 564"/>
                <a:gd name="T66" fmla="*/ 624 w 706"/>
                <a:gd name="T67" fmla="*/ 425 h 564"/>
                <a:gd name="T68" fmla="*/ 603 w 706"/>
                <a:gd name="T69" fmla="*/ 434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06" h="564">
                  <a:moveTo>
                    <a:pt x="503" y="38"/>
                  </a:moveTo>
                  <a:cubicBezTo>
                    <a:pt x="503" y="59"/>
                    <a:pt x="486" y="76"/>
                    <a:pt x="465" y="76"/>
                  </a:cubicBezTo>
                  <a:cubicBezTo>
                    <a:pt x="444" y="76"/>
                    <a:pt x="427" y="59"/>
                    <a:pt x="427" y="38"/>
                  </a:cubicBezTo>
                  <a:cubicBezTo>
                    <a:pt x="427" y="17"/>
                    <a:pt x="444" y="0"/>
                    <a:pt x="465" y="0"/>
                  </a:cubicBezTo>
                  <a:cubicBezTo>
                    <a:pt x="486" y="0"/>
                    <a:pt x="503" y="17"/>
                    <a:pt x="503" y="38"/>
                  </a:cubicBezTo>
                  <a:close/>
                  <a:moveTo>
                    <a:pt x="668" y="138"/>
                  </a:moveTo>
                  <a:cubicBezTo>
                    <a:pt x="647" y="138"/>
                    <a:pt x="630" y="155"/>
                    <a:pt x="630" y="176"/>
                  </a:cubicBezTo>
                  <a:cubicBezTo>
                    <a:pt x="630" y="197"/>
                    <a:pt x="647" y="214"/>
                    <a:pt x="668" y="214"/>
                  </a:cubicBezTo>
                  <a:cubicBezTo>
                    <a:pt x="689" y="214"/>
                    <a:pt x="706" y="197"/>
                    <a:pt x="706" y="176"/>
                  </a:cubicBezTo>
                  <a:cubicBezTo>
                    <a:pt x="706" y="155"/>
                    <a:pt x="689" y="138"/>
                    <a:pt x="668" y="138"/>
                  </a:cubicBezTo>
                  <a:close/>
                  <a:moveTo>
                    <a:pt x="492" y="276"/>
                  </a:moveTo>
                  <a:cubicBezTo>
                    <a:pt x="471" y="276"/>
                    <a:pt x="454" y="293"/>
                    <a:pt x="454" y="314"/>
                  </a:cubicBezTo>
                  <a:cubicBezTo>
                    <a:pt x="454" y="335"/>
                    <a:pt x="471" y="352"/>
                    <a:pt x="492" y="352"/>
                  </a:cubicBezTo>
                  <a:cubicBezTo>
                    <a:pt x="513" y="352"/>
                    <a:pt x="530" y="335"/>
                    <a:pt x="530" y="314"/>
                  </a:cubicBezTo>
                  <a:cubicBezTo>
                    <a:pt x="530" y="293"/>
                    <a:pt x="513" y="276"/>
                    <a:pt x="492" y="276"/>
                  </a:cubicBezTo>
                  <a:close/>
                  <a:moveTo>
                    <a:pt x="637" y="422"/>
                  </a:moveTo>
                  <a:cubicBezTo>
                    <a:pt x="616" y="422"/>
                    <a:pt x="599" y="440"/>
                    <a:pt x="599" y="461"/>
                  </a:cubicBezTo>
                  <a:cubicBezTo>
                    <a:pt x="599" y="482"/>
                    <a:pt x="616" y="499"/>
                    <a:pt x="637" y="499"/>
                  </a:cubicBezTo>
                  <a:cubicBezTo>
                    <a:pt x="658" y="499"/>
                    <a:pt x="675" y="482"/>
                    <a:pt x="675" y="461"/>
                  </a:cubicBezTo>
                  <a:cubicBezTo>
                    <a:pt x="675" y="440"/>
                    <a:pt x="658" y="422"/>
                    <a:pt x="637" y="422"/>
                  </a:cubicBezTo>
                  <a:close/>
                  <a:moveTo>
                    <a:pt x="320" y="488"/>
                  </a:moveTo>
                  <a:cubicBezTo>
                    <a:pt x="299" y="488"/>
                    <a:pt x="282" y="505"/>
                    <a:pt x="282" y="526"/>
                  </a:cubicBezTo>
                  <a:cubicBezTo>
                    <a:pt x="282" y="547"/>
                    <a:pt x="299" y="564"/>
                    <a:pt x="320" y="564"/>
                  </a:cubicBezTo>
                  <a:cubicBezTo>
                    <a:pt x="341" y="564"/>
                    <a:pt x="358" y="547"/>
                    <a:pt x="358" y="526"/>
                  </a:cubicBezTo>
                  <a:cubicBezTo>
                    <a:pt x="358" y="505"/>
                    <a:pt x="341" y="488"/>
                    <a:pt x="320" y="488"/>
                  </a:cubicBezTo>
                  <a:close/>
                  <a:moveTo>
                    <a:pt x="38" y="338"/>
                  </a:moveTo>
                  <a:cubicBezTo>
                    <a:pt x="17" y="338"/>
                    <a:pt x="0" y="355"/>
                    <a:pt x="0" y="376"/>
                  </a:cubicBezTo>
                  <a:cubicBezTo>
                    <a:pt x="0" y="398"/>
                    <a:pt x="17" y="415"/>
                    <a:pt x="38" y="415"/>
                  </a:cubicBezTo>
                  <a:cubicBezTo>
                    <a:pt x="59" y="415"/>
                    <a:pt x="76" y="398"/>
                    <a:pt x="76" y="376"/>
                  </a:cubicBezTo>
                  <a:cubicBezTo>
                    <a:pt x="76" y="355"/>
                    <a:pt x="59" y="338"/>
                    <a:pt x="38" y="338"/>
                  </a:cubicBezTo>
                  <a:close/>
                  <a:moveTo>
                    <a:pt x="296" y="167"/>
                  </a:moveTo>
                  <a:cubicBezTo>
                    <a:pt x="275" y="167"/>
                    <a:pt x="258" y="184"/>
                    <a:pt x="258" y="205"/>
                  </a:cubicBezTo>
                  <a:cubicBezTo>
                    <a:pt x="258" y="226"/>
                    <a:pt x="275" y="243"/>
                    <a:pt x="296" y="243"/>
                  </a:cubicBezTo>
                  <a:cubicBezTo>
                    <a:pt x="317" y="243"/>
                    <a:pt x="334" y="226"/>
                    <a:pt x="334" y="205"/>
                  </a:cubicBezTo>
                  <a:cubicBezTo>
                    <a:pt x="334" y="184"/>
                    <a:pt x="317" y="167"/>
                    <a:pt x="296" y="167"/>
                  </a:cubicBezTo>
                  <a:close/>
                  <a:moveTo>
                    <a:pt x="120" y="75"/>
                  </a:moveTo>
                  <a:cubicBezTo>
                    <a:pt x="99" y="75"/>
                    <a:pt x="82" y="93"/>
                    <a:pt x="82" y="114"/>
                  </a:cubicBezTo>
                  <a:cubicBezTo>
                    <a:pt x="82" y="135"/>
                    <a:pt x="99" y="152"/>
                    <a:pt x="120" y="152"/>
                  </a:cubicBezTo>
                  <a:cubicBezTo>
                    <a:pt x="142" y="152"/>
                    <a:pt x="159" y="135"/>
                    <a:pt x="159" y="114"/>
                  </a:cubicBezTo>
                  <a:cubicBezTo>
                    <a:pt x="159" y="93"/>
                    <a:pt x="142" y="75"/>
                    <a:pt x="120" y="75"/>
                  </a:cubicBezTo>
                  <a:close/>
                  <a:moveTo>
                    <a:pt x="153" y="133"/>
                  </a:moveTo>
                  <a:cubicBezTo>
                    <a:pt x="258" y="188"/>
                    <a:pt x="258" y="188"/>
                    <a:pt x="258" y="188"/>
                  </a:cubicBezTo>
                  <a:moveTo>
                    <a:pt x="328" y="225"/>
                  </a:moveTo>
                  <a:cubicBezTo>
                    <a:pt x="460" y="294"/>
                    <a:pt x="460" y="294"/>
                    <a:pt x="460" y="294"/>
                  </a:cubicBezTo>
                  <a:moveTo>
                    <a:pt x="454" y="314"/>
                  </a:moveTo>
                  <a:cubicBezTo>
                    <a:pt x="76" y="376"/>
                    <a:pt x="76" y="376"/>
                    <a:pt x="76" y="376"/>
                  </a:cubicBezTo>
                  <a:moveTo>
                    <a:pt x="71" y="395"/>
                  </a:moveTo>
                  <a:cubicBezTo>
                    <a:pt x="288" y="505"/>
                    <a:pt x="288" y="505"/>
                    <a:pt x="288" y="505"/>
                  </a:cubicBezTo>
                  <a:moveTo>
                    <a:pt x="358" y="526"/>
                  </a:moveTo>
                  <a:cubicBezTo>
                    <a:pt x="603" y="479"/>
                    <a:pt x="603" y="479"/>
                    <a:pt x="603" y="479"/>
                  </a:cubicBezTo>
                  <a:moveTo>
                    <a:pt x="427" y="38"/>
                  </a:moveTo>
                  <a:cubicBezTo>
                    <a:pt x="159" y="104"/>
                    <a:pt x="159" y="104"/>
                    <a:pt x="159" y="104"/>
                  </a:cubicBezTo>
                  <a:moveTo>
                    <a:pt x="497" y="59"/>
                  </a:moveTo>
                  <a:cubicBezTo>
                    <a:pt x="637" y="151"/>
                    <a:pt x="637" y="151"/>
                    <a:pt x="637" y="151"/>
                  </a:cubicBezTo>
                  <a:moveTo>
                    <a:pt x="637" y="198"/>
                  </a:moveTo>
                  <a:cubicBezTo>
                    <a:pt x="523" y="291"/>
                    <a:pt x="523" y="291"/>
                    <a:pt x="523" y="291"/>
                  </a:cubicBezTo>
                  <a:moveTo>
                    <a:pt x="346" y="497"/>
                  </a:moveTo>
                  <a:cubicBezTo>
                    <a:pt x="465" y="347"/>
                    <a:pt x="465" y="347"/>
                    <a:pt x="465" y="347"/>
                  </a:cubicBezTo>
                  <a:moveTo>
                    <a:pt x="447" y="76"/>
                  </a:moveTo>
                  <a:cubicBezTo>
                    <a:pt x="334" y="490"/>
                    <a:pt x="334" y="490"/>
                    <a:pt x="334" y="490"/>
                  </a:cubicBezTo>
                  <a:moveTo>
                    <a:pt x="296" y="243"/>
                  </a:moveTo>
                  <a:cubicBezTo>
                    <a:pt x="320" y="488"/>
                    <a:pt x="320" y="488"/>
                    <a:pt x="320" y="488"/>
                  </a:cubicBezTo>
                  <a:moveTo>
                    <a:pt x="305" y="488"/>
                  </a:moveTo>
                  <a:cubicBezTo>
                    <a:pt x="134" y="149"/>
                    <a:pt x="134" y="149"/>
                    <a:pt x="134" y="149"/>
                  </a:cubicBezTo>
                  <a:moveTo>
                    <a:pt x="323" y="179"/>
                  </a:moveTo>
                  <a:cubicBezTo>
                    <a:pt x="438" y="65"/>
                    <a:pt x="438" y="65"/>
                    <a:pt x="438" y="65"/>
                  </a:cubicBezTo>
                  <a:moveTo>
                    <a:pt x="481" y="76"/>
                  </a:moveTo>
                  <a:cubicBezTo>
                    <a:pt x="624" y="425"/>
                    <a:pt x="624" y="425"/>
                    <a:pt x="624" y="425"/>
                  </a:cubicBezTo>
                  <a:moveTo>
                    <a:pt x="514" y="347"/>
                  </a:moveTo>
                  <a:cubicBezTo>
                    <a:pt x="603" y="434"/>
                    <a:pt x="603" y="434"/>
                    <a:pt x="603" y="434"/>
                  </a:cubicBezTo>
                </a:path>
              </a:pathLst>
            </a:custGeom>
            <a:noFill/>
            <a:ln w="0" cap="sq">
              <a:solidFill>
                <a:schemeClr val="accent1"/>
              </a:solidFill>
              <a:prstDash val="solid"/>
              <a:miter/>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19" name="Group 18">
            <a:extLst>
              <a:ext uri="{FF2B5EF4-FFF2-40B4-BE49-F238E27FC236}">
                <a16:creationId xmlns:a16="http://schemas.microsoft.com/office/drawing/2014/main" id="{65BAFDE6-5E6B-4295-B14B-7747E975FD1C}"/>
              </a:ext>
            </a:extLst>
          </p:cNvPr>
          <p:cNvGrpSpPr>
            <a:grpSpLocks noChangeAspect="1"/>
          </p:cNvGrpSpPr>
          <p:nvPr/>
        </p:nvGrpSpPr>
        <p:grpSpPr>
          <a:xfrm>
            <a:off x="10634247" y="359168"/>
            <a:ext cx="438912" cy="438912"/>
            <a:chOff x="4835154" y="2639459"/>
            <a:chExt cx="658368" cy="658368"/>
          </a:xfrm>
        </p:grpSpPr>
        <p:sp>
          <p:nvSpPr>
            <p:cNvPr id="20" name="Oval 19">
              <a:extLst>
                <a:ext uri="{FF2B5EF4-FFF2-40B4-BE49-F238E27FC236}">
                  <a16:creationId xmlns:a16="http://schemas.microsoft.com/office/drawing/2014/main" id="{30D1F515-5FA0-4F64-BF16-04E748492D4F}"/>
                </a:ext>
              </a:extLst>
            </p:cNvPr>
            <p:cNvSpPr>
              <a:spLocks noChangeAspect="1"/>
            </p:cNvSpPr>
            <p:nvPr/>
          </p:nvSpPr>
          <p:spPr bwMode="auto">
            <a:xfrm>
              <a:off x="4835154" y="2639459"/>
              <a:ext cx="658368" cy="658368"/>
            </a:xfrm>
            <a:prstGeom prst="ellipse">
              <a:avLst/>
            </a:prstGeom>
            <a:solidFill>
              <a:srgbClr val="0078D7"/>
            </a:solidFill>
            <a:ln w="10795" cap="flat" cmpd="sng" algn="ctr">
              <a:noFill/>
              <a:prstDash val="solid"/>
            </a:ln>
            <a:effectLst>
              <a:outerShdw blurRad="190500" dist="38100" dir="2700000" algn="tl" rotWithShape="0">
                <a:prstClr val="black">
                  <a:alpha val="2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90000"/>
                </a:lnSpc>
                <a:spcBef>
                  <a:spcPts val="600"/>
                </a:spcBef>
                <a:spcAft>
                  <a:spcPts val="0"/>
                </a:spcAft>
                <a:buClrTx/>
                <a:buSzTx/>
                <a:buFontTx/>
                <a:buNone/>
                <a:tabLst/>
                <a:defRPr/>
              </a:pPr>
              <a:r>
                <a:rPr kumimoji="0" lang="en-US" sz="2000" b="0" i="0" u="none" strike="noStrike" kern="0" cap="none" spc="0" normalizeH="0" baseline="0" noProof="0" dirty="0">
                  <a:ln>
                    <a:noFill/>
                  </a:ln>
                  <a:noFill/>
                  <a:effectLst/>
                  <a:uLnTx/>
                  <a:uFillTx/>
                  <a:latin typeface="Segoe UI Semilight"/>
                  <a:ea typeface="+mn-ea"/>
                  <a:cs typeface="+mn-cs"/>
                </a:rPr>
                <a:t>a</a:t>
              </a:r>
            </a:p>
          </p:txBody>
        </p:sp>
        <p:pic>
          <p:nvPicPr>
            <p:cNvPr id="21" name="Graphic 20">
              <a:extLst>
                <a:ext uri="{FF2B5EF4-FFF2-40B4-BE49-F238E27FC236}">
                  <a16:creationId xmlns:a16="http://schemas.microsoft.com/office/drawing/2014/main" id="{0CB011B7-E79A-4954-A35E-DAD52C41CC2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980388" y="2833102"/>
              <a:ext cx="367900" cy="271082"/>
            </a:xfrm>
            <a:prstGeom prst="rect">
              <a:avLst/>
            </a:prstGeom>
          </p:spPr>
        </p:pic>
      </p:grpSp>
      <p:grpSp>
        <p:nvGrpSpPr>
          <p:cNvPr id="22" name="Group 21">
            <a:extLst>
              <a:ext uri="{FF2B5EF4-FFF2-40B4-BE49-F238E27FC236}">
                <a16:creationId xmlns:a16="http://schemas.microsoft.com/office/drawing/2014/main" id="{2C885FDF-4A58-4EA4-AC3E-26A1010292D4}"/>
              </a:ext>
            </a:extLst>
          </p:cNvPr>
          <p:cNvGrpSpPr>
            <a:grpSpLocks noChangeAspect="1"/>
          </p:cNvGrpSpPr>
          <p:nvPr/>
        </p:nvGrpSpPr>
        <p:grpSpPr>
          <a:xfrm>
            <a:off x="11283779" y="519188"/>
            <a:ext cx="118872" cy="118872"/>
            <a:chOff x="4835154" y="3508271"/>
            <a:chExt cx="658368" cy="658368"/>
          </a:xfrm>
        </p:grpSpPr>
        <p:sp>
          <p:nvSpPr>
            <p:cNvPr id="23" name="Oval 22">
              <a:extLst>
                <a:ext uri="{FF2B5EF4-FFF2-40B4-BE49-F238E27FC236}">
                  <a16:creationId xmlns:a16="http://schemas.microsoft.com/office/drawing/2014/main" id="{5774852A-D5AA-488B-8D0C-0C2F50CA4C5B}"/>
                </a:ext>
              </a:extLst>
            </p:cNvPr>
            <p:cNvSpPr>
              <a:spLocks noChangeAspect="1"/>
            </p:cNvSpPr>
            <p:nvPr/>
          </p:nvSpPr>
          <p:spPr bwMode="auto">
            <a:xfrm>
              <a:off x="4835154" y="3508271"/>
              <a:ext cx="658368" cy="658368"/>
            </a:xfrm>
            <a:prstGeom prst="ellipse">
              <a:avLst/>
            </a:prstGeom>
            <a:solidFill>
              <a:schemeClr val="accent1"/>
            </a:solidFill>
            <a:ln w="10795" cap="flat" cmpd="sng" algn="ctr">
              <a:noFill/>
              <a:prstDash val="solid"/>
            </a:ln>
            <a:effectLst/>
            <a:extLst>
              <a:ext uri="{91240B29-F687-4F45-9708-019B960494DF}">
                <a14:hiddenLine xmlns:a14="http://schemas.microsoft.com/office/drawing/2010/main" w="9525">
                  <a:solidFill>
                    <a:srgbClr val="000000"/>
                  </a:solidFill>
                  <a:round/>
                  <a:headEnd/>
                  <a:tailEnd/>
                </a14:hiddenLine>
              </a:ext>
            </a:ex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noFill/>
                  <a:effectLst/>
                  <a:uLnTx/>
                  <a:uFillTx/>
                  <a:latin typeface="Segoe UI Semilight"/>
                  <a:ea typeface="+mn-ea"/>
                  <a:cs typeface="+mn-cs"/>
                </a:rPr>
                <a:t>b</a:t>
              </a:r>
            </a:p>
          </p:txBody>
        </p:sp>
        <p:pic>
          <p:nvPicPr>
            <p:cNvPr id="24" name="Graphic 23">
              <a:extLst>
                <a:ext uri="{FF2B5EF4-FFF2-40B4-BE49-F238E27FC236}">
                  <a16:creationId xmlns:a16="http://schemas.microsoft.com/office/drawing/2014/main" id="{BAEEEEA2-53D4-4913-947B-97CEE7F931E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991156" y="3664273"/>
              <a:ext cx="346364" cy="346364"/>
            </a:xfrm>
            <a:prstGeom prst="rect">
              <a:avLst/>
            </a:prstGeom>
            <a:effectLst/>
          </p:spPr>
        </p:pic>
      </p:grpSp>
      <p:sp>
        <p:nvSpPr>
          <p:cNvPr id="25" name="Rectangle 24">
            <a:extLst>
              <a:ext uri="{FF2B5EF4-FFF2-40B4-BE49-F238E27FC236}">
                <a16:creationId xmlns:a16="http://schemas.microsoft.com/office/drawing/2014/main" id="{2928A123-99A0-4892-9860-804650459D3D}"/>
              </a:ext>
            </a:extLst>
          </p:cNvPr>
          <p:cNvSpPr/>
          <p:nvPr/>
        </p:nvSpPr>
        <p:spPr bwMode="auto">
          <a:xfrm>
            <a:off x="1619250" y="7635412"/>
            <a:ext cx="2377440" cy="3077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gradFill>
                  <a:gsLst>
                    <a:gs pos="16216">
                      <a:srgbClr val="FFFFFF">
                        <a:lumMod val="75000"/>
                      </a:srgbClr>
                    </a:gs>
                    <a:gs pos="50000">
                      <a:srgbClr val="FFFFFF">
                        <a:lumMod val="75000"/>
                      </a:srgbClr>
                    </a:gs>
                  </a:gsLst>
                  <a:lin ang="5400000" scaled="0"/>
                </a:gradFill>
                <a:effectLst/>
                <a:uLnTx/>
                <a:uFillTx/>
                <a:latin typeface="Segoe UI"/>
                <a:ea typeface="+mn-ea"/>
                <a:cs typeface="+mn-cs"/>
              </a:rPr>
              <a:t>Azure Bot Service</a:t>
            </a:r>
          </a:p>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gradFill>
                  <a:gsLst>
                    <a:gs pos="16216">
                      <a:srgbClr val="FFFFFF">
                        <a:lumMod val="75000"/>
                      </a:srgbClr>
                    </a:gs>
                    <a:gs pos="50000">
                      <a:srgbClr val="FFFFFF">
                        <a:lumMod val="75000"/>
                      </a:srgbClr>
                    </a:gs>
                  </a:gsLst>
                  <a:lin ang="5400000" scaled="0"/>
                </a:gradFill>
                <a:effectLst/>
                <a:uLnTx/>
                <a:uFillTx/>
                <a:latin typeface="Segoe UI"/>
                <a:ea typeface="+mn-ea"/>
                <a:cs typeface="+mn-cs"/>
              </a:rPr>
              <a:t>Azure Cognitive Services</a:t>
            </a:r>
          </a:p>
        </p:txBody>
      </p:sp>
      <p:sp>
        <p:nvSpPr>
          <p:cNvPr id="26" name="Rectangle 25">
            <a:extLst>
              <a:ext uri="{FF2B5EF4-FFF2-40B4-BE49-F238E27FC236}">
                <a16:creationId xmlns:a16="http://schemas.microsoft.com/office/drawing/2014/main" id="{3EC7A02F-3F0D-44AC-B84B-3C24BCE184B6}"/>
              </a:ext>
            </a:extLst>
          </p:cNvPr>
          <p:cNvSpPr/>
          <p:nvPr/>
        </p:nvSpPr>
        <p:spPr bwMode="auto">
          <a:xfrm>
            <a:off x="4914773" y="7688752"/>
            <a:ext cx="2377440" cy="18466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Azure Cognitive Search</a:t>
            </a:r>
          </a:p>
        </p:txBody>
      </p:sp>
      <p:sp>
        <p:nvSpPr>
          <p:cNvPr id="27" name="Rectangle 26">
            <a:extLst>
              <a:ext uri="{FF2B5EF4-FFF2-40B4-BE49-F238E27FC236}">
                <a16:creationId xmlns:a16="http://schemas.microsoft.com/office/drawing/2014/main" id="{96B93B21-5952-4AEA-9533-78BB1EDB1688}"/>
              </a:ext>
            </a:extLst>
          </p:cNvPr>
          <p:cNvSpPr/>
          <p:nvPr/>
        </p:nvSpPr>
        <p:spPr bwMode="auto">
          <a:xfrm>
            <a:off x="8205129" y="7635412"/>
            <a:ext cx="2377440" cy="46166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gradFill>
                  <a:gsLst>
                    <a:gs pos="16216">
                      <a:srgbClr val="FFFFFF">
                        <a:lumMod val="75000"/>
                      </a:srgbClr>
                    </a:gs>
                    <a:gs pos="50000">
                      <a:srgbClr val="FFFFFF">
                        <a:lumMod val="75000"/>
                      </a:srgbClr>
                    </a:gs>
                  </a:gsLst>
                  <a:lin ang="5400000" scaled="0"/>
                </a:gradFill>
                <a:effectLst/>
                <a:uLnTx/>
                <a:uFillTx/>
                <a:latin typeface="Segoe UI"/>
                <a:ea typeface="+mn-ea"/>
                <a:cs typeface="+mn-cs"/>
              </a:rPr>
              <a:t>Azure Databricks</a:t>
            </a:r>
          </a:p>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gradFill>
                  <a:gsLst>
                    <a:gs pos="16216">
                      <a:srgbClr val="FFFFFF">
                        <a:lumMod val="75000"/>
                      </a:srgbClr>
                    </a:gs>
                    <a:gs pos="50000">
                      <a:srgbClr val="FFFFFF">
                        <a:lumMod val="75000"/>
                      </a:srgbClr>
                    </a:gs>
                  </a:gsLst>
                  <a:lin ang="5400000" scaled="0"/>
                </a:gradFill>
                <a:effectLst/>
                <a:uLnTx/>
                <a:uFillTx/>
                <a:latin typeface="Segoe UI"/>
                <a:ea typeface="+mn-ea"/>
                <a:cs typeface="+mn-cs"/>
              </a:rPr>
              <a:t>Azure Machine Learning</a:t>
            </a:r>
          </a:p>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gradFill>
                  <a:gsLst>
                    <a:gs pos="16216">
                      <a:srgbClr val="FFFFFF">
                        <a:lumMod val="75000"/>
                      </a:srgbClr>
                    </a:gs>
                    <a:gs pos="50000">
                      <a:srgbClr val="FFFFFF">
                        <a:lumMod val="75000"/>
                      </a:srgbClr>
                    </a:gs>
                  </a:gsLst>
                  <a:lin ang="5400000" scaled="0"/>
                </a:gradFill>
                <a:effectLst/>
                <a:uLnTx/>
                <a:uFillTx/>
                <a:latin typeface="Segoe UI"/>
                <a:ea typeface="+mn-ea"/>
                <a:cs typeface="+mn-cs"/>
              </a:rPr>
              <a:t>Azure AI Infrastructure</a:t>
            </a:r>
          </a:p>
        </p:txBody>
      </p:sp>
      <p:sp>
        <p:nvSpPr>
          <p:cNvPr id="28" name="Title 1">
            <a:extLst>
              <a:ext uri="{FF2B5EF4-FFF2-40B4-BE49-F238E27FC236}">
                <a16:creationId xmlns:a16="http://schemas.microsoft.com/office/drawing/2014/main" id="{FD812605-400A-4ACF-9F9B-128BC9DA220A}"/>
              </a:ext>
            </a:extLst>
          </p:cNvPr>
          <p:cNvSpPr txBox="1">
            <a:spLocks/>
          </p:cNvSpPr>
          <p:nvPr/>
        </p:nvSpPr>
        <p:spPr>
          <a:xfrm>
            <a:off x="587375" y="-1020136"/>
            <a:ext cx="11017250" cy="55403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Azure AI</a:t>
            </a:r>
          </a:p>
        </p:txBody>
      </p:sp>
      <p:pic>
        <p:nvPicPr>
          <p:cNvPr id="29" name="Picture 28">
            <a:extLst>
              <a:ext uri="{FF2B5EF4-FFF2-40B4-BE49-F238E27FC236}">
                <a16:creationId xmlns:a16="http://schemas.microsoft.com/office/drawing/2014/main" id="{E14D51D6-33F4-48D2-836D-A5DC0A75D2AC}"/>
              </a:ext>
            </a:extLst>
          </p:cNvPr>
          <p:cNvPicPr>
            <a:picLocks noChangeAspect="1"/>
          </p:cNvPicPr>
          <p:nvPr/>
        </p:nvPicPr>
        <p:blipFill>
          <a:blip r:embed="rId7"/>
          <a:stretch>
            <a:fillRect/>
          </a:stretch>
        </p:blipFill>
        <p:spPr>
          <a:xfrm>
            <a:off x="4277249" y="2218678"/>
            <a:ext cx="7621064" cy="4639322"/>
          </a:xfrm>
          <a:prstGeom prst="rect">
            <a:avLst/>
          </a:prstGeom>
        </p:spPr>
      </p:pic>
    </p:spTree>
    <p:extLst>
      <p:ext uri="{BB962C8B-B14F-4D97-AF65-F5344CB8AC3E}">
        <p14:creationId xmlns:p14="http://schemas.microsoft.com/office/powerpoint/2010/main" val="3406413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63" presetClass="path" presetSubtype="0" decel="100000" fill="hold" grpId="1" nodeType="withEffect">
                                  <p:stCondLst>
                                    <p:cond delay="0"/>
                                  </p:stCondLst>
                                  <p:childTnLst>
                                    <p:animMotion origin="layout" path="M 3.125E-6 -1.11111E-6 L -0.00052 0.07107 " pathEditMode="relative" rAng="0" ptsTypes="AA">
                                      <p:cBhvr>
                                        <p:cTn id="9" dur="500" spd="-100000" fill="hold"/>
                                        <p:tgtEl>
                                          <p:spTgt spid="2"/>
                                        </p:tgtEl>
                                        <p:attrNameLst>
                                          <p:attrName>ppt_x</p:attrName>
                                          <p:attrName>ppt_y</p:attrName>
                                        </p:attrNameLst>
                                      </p:cBhvr>
                                      <p:rCtr x="-26" y="3542"/>
                                    </p:animMotion>
                                  </p:childTnLst>
                                </p:cTn>
                              </p:par>
                              <p:par>
                                <p:cTn id="10" presetID="10"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63" presetClass="path" presetSubtype="0" decel="100000" fill="hold" grpId="1" nodeType="withEffect">
                                  <p:stCondLst>
                                    <p:cond delay="0"/>
                                  </p:stCondLst>
                                  <p:childTnLst>
                                    <p:animMotion origin="layout" path="M 3.125E-6 -4.81481E-6 L -0.00052 0.07107 " pathEditMode="relative" rAng="0" ptsTypes="AA">
                                      <p:cBhvr>
                                        <p:cTn id="14" dur="500" spd="-100000" fill="hold"/>
                                        <p:tgtEl>
                                          <p:spTgt spid="3"/>
                                        </p:tgtEl>
                                        <p:attrNameLst>
                                          <p:attrName>ppt_x</p:attrName>
                                          <p:attrName>ppt_y</p:attrName>
                                        </p:attrNameLst>
                                      </p:cBhvr>
                                      <p:rCtr x="-26" y="354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3" grpId="0"/>
      <p:bldP spid="3" grpId="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8B02277-A4ED-4501-8AA2-AAB49979F9A0}"/>
              </a:ext>
            </a:extLst>
          </p:cNvPr>
          <p:cNvSpPr>
            <a:spLocks noGrp="1"/>
          </p:cNvSpPr>
          <p:nvPr>
            <p:ph type="title"/>
          </p:nvPr>
        </p:nvSpPr>
        <p:spPr>
          <a:xfrm>
            <a:off x="269241" y="289957"/>
            <a:ext cx="10757096" cy="553998"/>
          </a:xfrm>
        </p:spPr>
        <p:txBody>
          <a:bodyPr/>
          <a:lstStyle/>
          <a:p>
            <a:r>
              <a:rPr lang="en-US" dirty="0"/>
              <a:t>Cognitive Services and Custom AI – on the Edge </a:t>
            </a:r>
          </a:p>
        </p:txBody>
      </p:sp>
      <p:sp>
        <p:nvSpPr>
          <p:cNvPr id="5" name="Text Placeholder 4">
            <a:extLst>
              <a:ext uri="{FF2B5EF4-FFF2-40B4-BE49-F238E27FC236}">
                <a16:creationId xmlns:a16="http://schemas.microsoft.com/office/drawing/2014/main" id="{24F33A50-5D1E-4AA1-9F17-F20DFD2722D7}"/>
              </a:ext>
            </a:extLst>
          </p:cNvPr>
          <p:cNvSpPr>
            <a:spLocks noGrp="1"/>
          </p:cNvSpPr>
          <p:nvPr>
            <p:ph type="body" sz="quarter" idx="10"/>
          </p:nvPr>
        </p:nvSpPr>
        <p:spPr>
          <a:xfrm>
            <a:off x="1688578" y="4124061"/>
            <a:ext cx="9711268" cy="2762616"/>
          </a:xfrm>
        </p:spPr>
        <p:txBody>
          <a:bodyPr/>
          <a:lstStyle/>
          <a:p>
            <a:pPr marL="448193" indent="-448193">
              <a:buFont typeface="Arial" panose="020B0604020202020204" pitchFamily="34" charset="0"/>
              <a:buChar char="•"/>
            </a:pPr>
            <a:r>
              <a:rPr lang="en-US" sz="1961">
                <a:solidFill>
                  <a:schemeClr val="tx1">
                    <a:lumMod val="50000"/>
                  </a:schemeClr>
                </a:solidFill>
              </a:rPr>
              <a:t>Installs and updates workloads on the device.</a:t>
            </a:r>
          </a:p>
          <a:p>
            <a:pPr marL="448193" indent="-448193">
              <a:buFont typeface="Arial" panose="020B0604020202020204" pitchFamily="34" charset="0"/>
              <a:buChar char="•"/>
            </a:pPr>
            <a:r>
              <a:rPr lang="en-US" sz="1961">
                <a:solidFill>
                  <a:schemeClr val="tx1">
                    <a:lumMod val="50000"/>
                  </a:schemeClr>
                </a:solidFill>
              </a:rPr>
              <a:t>Maintains Azure IoT Edge security standards on the device.</a:t>
            </a:r>
          </a:p>
          <a:p>
            <a:pPr marL="448193" indent="-448193">
              <a:buFont typeface="Arial" panose="020B0604020202020204" pitchFamily="34" charset="0"/>
              <a:buChar char="•"/>
            </a:pPr>
            <a:r>
              <a:rPr lang="en-US" sz="1961">
                <a:solidFill>
                  <a:schemeClr val="tx1">
                    <a:lumMod val="50000"/>
                  </a:schemeClr>
                </a:solidFill>
              </a:rPr>
              <a:t>Ensures that IoT Edge modules are always running.</a:t>
            </a:r>
          </a:p>
          <a:p>
            <a:pPr marL="448193" indent="-448193">
              <a:buFont typeface="Arial" panose="020B0604020202020204" pitchFamily="34" charset="0"/>
              <a:buChar char="•"/>
            </a:pPr>
            <a:r>
              <a:rPr lang="en-US" sz="1961">
                <a:solidFill>
                  <a:schemeClr val="tx1">
                    <a:lumMod val="50000"/>
                  </a:schemeClr>
                </a:solidFill>
              </a:rPr>
              <a:t>Reports module health to the cloud for remote monitoring.</a:t>
            </a:r>
          </a:p>
          <a:p>
            <a:pPr marL="448193" indent="-448193">
              <a:buFont typeface="Arial" panose="020B0604020202020204" pitchFamily="34" charset="0"/>
              <a:buChar char="•"/>
            </a:pPr>
            <a:r>
              <a:rPr lang="en-US" sz="1961">
                <a:solidFill>
                  <a:schemeClr val="tx1">
                    <a:lumMod val="50000"/>
                  </a:schemeClr>
                </a:solidFill>
              </a:rPr>
              <a:t>Facilitates communication between downstream leaf devices and the IoT Edge device.</a:t>
            </a:r>
          </a:p>
          <a:p>
            <a:pPr marL="448193" indent="-448193">
              <a:buFont typeface="Arial" panose="020B0604020202020204" pitchFamily="34" charset="0"/>
              <a:buChar char="•"/>
            </a:pPr>
            <a:r>
              <a:rPr lang="en-US" sz="1961">
                <a:solidFill>
                  <a:schemeClr val="tx1">
                    <a:lumMod val="50000"/>
                  </a:schemeClr>
                </a:solidFill>
              </a:rPr>
              <a:t>Facilitates communication between modules on the IoT Edge device.</a:t>
            </a:r>
          </a:p>
          <a:p>
            <a:pPr marL="448193" indent="-448193">
              <a:buFont typeface="Arial" panose="020B0604020202020204" pitchFamily="34" charset="0"/>
              <a:buChar char="•"/>
            </a:pPr>
            <a:r>
              <a:rPr lang="en-US" sz="1961">
                <a:solidFill>
                  <a:schemeClr val="tx1">
                    <a:lumMod val="50000"/>
                  </a:schemeClr>
                </a:solidFill>
              </a:rPr>
              <a:t>Facilitates communication between the IoT Edge device and the cloud</a:t>
            </a:r>
          </a:p>
        </p:txBody>
      </p:sp>
      <p:pic>
        <p:nvPicPr>
          <p:cNvPr id="7" name="Picture 6" descr="A screenshot of a cell phone&#10;&#10;Description generated with high confidence">
            <a:extLst>
              <a:ext uri="{FF2B5EF4-FFF2-40B4-BE49-F238E27FC236}">
                <a16:creationId xmlns:a16="http://schemas.microsoft.com/office/drawing/2014/main" id="{76FACC0B-C5C6-47EE-8798-8AB472FC177F}"/>
              </a:ext>
            </a:extLst>
          </p:cNvPr>
          <p:cNvPicPr>
            <a:picLocks noChangeAspect="1"/>
          </p:cNvPicPr>
          <p:nvPr/>
        </p:nvPicPr>
        <p:blipFill>
          <a:blip r:embed="rId3"/>
          <a:stretch>
            <a:fillRect/>
          </a:stretch>
        </p:blipFill>
        <p:spPr>
          <a:xfrm>
            <a:off x="2883811" y="1337343"/>
            <a:ext cx="6424378" cy="2275720"/>
          </a:xfrm>
          <a:prstGeom prst="rect">
            <a:avLst/>
          </a:prstGeom>
        </p:spPr>
      </p:pic>
    </p:spTree>
    <p:extLst>
      <p:ext uri="{BB962C8B-B14F-4D97-AF65-F5344CB8AC3E}">
        <p14:creationId xmlns:p14="http://schemas.microsoft.com/office/powerpoint/2010/main" val="23793612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Title 1">
            <a:extLst>
              <a:ext uri="{FF2B5EF4-FFF2-40B4-BE49-F238E27FC236}">
                <a16:creationId xmlns:a16="http://schemas.microsoft.com/office/drawing/2014/main" id="{6BA29F95-54BF-4CD7-A694-96EC5CBA3326}"/>
              </a:ext>
            </a:extLst>
          </p:cNvPr>
          <p:cNvSpPr txBox="1">
            <a:spLocks/>
          </p:cNvSpPr>
          <p:nvPr/>
        </p:nvSpPr>
        <p:spPr>
          <a:xfrm>
            <a:off x="587375" y="1247135"/>
            <a:ext cx="11017250" cy="55403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Azure AI</a:t>
            </a:r>
          </a:p>
        </p:txBody>
      </p:sp>
      <p:sp>
        <p:nvSpPr>
          <p:cNvPr id="27" name="Rectangle 26">
            <a:extLst>
              <a:ext uri="{FF2B5EF4-FFF2-40B4-BE49-F238E27FC236}">
                <a16:creationId xmlns:a16="http://schemas.microsoft.com/office/drawing/2014/main" id="{DB03C495-2D9C-4097-93A3-CF0D3C0B4100}"/>
              </a:ext>
            </a:extLst>
          </p:cNvPr>
          <p:cNvSpPr/>
          <p:nvPr/>
        </p:nvSpPr>
        <p:spPr bwMode="auto">
          <a:xfrm>
            <a:off x="8122833" y="4481364"/>
            <a:ext cx="2542032" cy="498598"/>
          </a:xfrm>
          <a:prstGeom prst="rect">
            <a:avLst/>
          </a:prstGeom>
          <a:noFill/>
          <a:ln>
            <a:noFill/>
          </a:ln>
        </p:spPr>
        <p:txBody>
          <a:bodyPr wrap="square" lIns="0" tIns="219456" rIns="0" bIns="0" rtlCol="0" anchor="t">
            <a:spAutoFit/>
          </a:bodyPr>
          <a:lstStyle/>
          <a:p>
            <a:pPr marL="0" marR="0" lvl="0" indent="0" algn="ctr" defTabSz="896042" rtl="0" eaLnBrk="1" fontAlgn="base" latinLnBrk="0" hangingPunct="1">
              <a:lnSpc>
                <a:spcPct val="90000"/>
              </a:lnSpc>
              <a:spcBef>
                <a:spcPts val="300"/>
              </a:spcBef>
              <a:spcAft>
                <a:spcPts val="0"/>
              </a:spcAft>
              <a:buClrTx/>
              <a:buSzTx/>
              <a:buFontTx/>
              <a:buNone/>
              <a:tabLst/>
              <a:defRPr/>
            </a:pPr>
            <a:r>
              <a:rPr kumimoji="0" lang="en-US" sz="2000" b="0" i="0" u="none" strike="noStrike" kern="0" cap="none" spc="0" normalizeH="0" baseline="0" noProof="0" dirty="0">
                <a:ln>
                  <a:noFill/>
                </a:ln>
                <a:gradFill>
                  <a:gsLst>
                    <a:gs pos="41204">
                      <a:srgbClr val="1A1A1A"/>
                    </a:gs>
                    <a:gs pos="59000">
                      <a:srgbClr val="1A1A1A"/>
                    </a:gs>
                  </a:gsLst>
                  <a:lin ang="5400000" scaled="1"/>
                </a:gradFill>
                <a:effectLst/>
                <a:uLnTx/>
                <a:uFillTx/>
                <a:latin typeface="Segoe UI Semibold"/>
                <a:ea typeface="+mn-ea"/>
                <a:cs typeface="+mn-cs"/>
              </a:rPr>
              <a:t>Machine learning</a:t>
            </a:r>
          </a:p>
        </p:txBody>
      </p:sp>
      <p:sp>
        <p:nvSpPr>
          <p:cNvPr id="112" name="Rectangle 111">
            <a:extLst>
              <a:ext uri="{FF2B5EF4-FFF2-40B4-BE49-F238E27FC236}">
                <a16:creationId xmlns:a16="http://schemas.microsoft.com/office/drawing/2014/main" id="{49202FD0-293B-4DCC-A416-8028B403A3AC}"/>
              </a:ext>
            </a:extLst>
          </p:cNvPr>
          <p:cNvSpPr/>
          <p:nvPr/>
        </p:nvSpPr>
        <p:spPr bwMode="auto">
          <a:xfrm>
            <a:off x="8205129" y="5040802"/>
            <a:ext cx="2377440" cy="5539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Azure Databricks</a:t>
            </a:r>
          </a:p>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Azure Machine Learning</a:t>
            </a:r>
          </a:p>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Azure AI Infrastructure</a:t>
            </a:r>
          </a:p>
        </p:txBody>
      </p:sp>
      <p:grpSp>
        <p:nvGrpSpPr>
          <p:cNvPr id="131" name="Group 130">
            <a:extLst>
              <a:ext uri="{FF2B5EF4-FFF2-40B4-BE49-F238E27FC236}">
                <a16:creationId xmlns:a16="http://schemas.microsoft.com/office/drawing/2014/main" id="{1818638A-75C5-41E9-B395-61AAADC49C75}"/>
              </a:ext>
            </a:extLst>
          </p:cNvPr>
          <p:cNvGrpSpPr>
            <a:grpSpLocks noChangeAspect="1"/>
          </p:cNvGrpSpPr>
          <p:nvPr/>
        </p:nvGrpSpPr>
        <p:grpSpPr>
          <a:xfrm>
            <a:off x="8667496" y="3018324"/>
            <a:ext cx="1463040" cy="1463040"/>
            <a:chOff x="4835154" y="4377083"/>
            <a:chExt cx="658368" cy="658368"/>
          </a:xfrm>
        </p:grpSpPr>
        <p:sp>
          <p:nvSpPr>
            <p:cNvPr id="132" name="Oval 131">
              <a:extLst>
                <a:ext uri="{FF2B5EF4-FFF2-40B4-BE49-F238E27FC236}">
                  <a16:creationId xmlns:a16="http://schemas.microsoft.com/office/drawing/2014/main" id="{9E71BD5E-5015-470D-BDD0-E988863751AD}"/>
                </a:ext>
              </a:extLst>
            </p:cNvPr>
            <p:cNvSpPr>
              <a:spLocks noChangeAspect="1"/>
            </p:cNvSpPr>
            <p:nvPr/>
          </p:nvSpPr>
          <p:spPr bwMode="auto">
            <a:xfrm>
              <a:off x="4835154" y="4377083"/>
              <a:ext cx="658368" cy="658368"/>
            </a:xfrm>
            <a:prstGeom prst="ellipse">
              <a:avLst/>
            </a:prstGeom>
            <a:solidFill>
              <a:srgbClr val="0078D7"/>
            </a:solidFill>
            <a:ln w="10795" cap="flat" cmpd="sng" algn="ctr">
              <a:noFill/>
              <a:prstDash val="solid"/>
            </a:ln>
            <a:effectLst>
              <a:outerShdw blurRad="190500" dist="38100" dir="2700000" algn="tl" rotWithShape="0">
                <a:prstClr val="black">
                  <a:alpha val="2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90000"/>
                </a:lnSpc>
                <a:spcBef>
                  <a:spcPts val="600"/>
                </a:spcBef>
                <a:spcAft>
                  <a:spcPts val="0"/>
                </a:spcAft>
                <a:buClrTx/>
                <a:buSzTx/>
                <a:buFontTx/>
                <a:buNone/>
                <a:tabLst/>
                <a:defRPr/>
              </a:pPr>
              <a:r>
                <a:rPr kumimoji="0" lang="en-US" sz="2000" b="0" i="0" u="none" strike="noStrike" kern="0" cap="none" spc="0" normalizeH="0" baseline="0" noProof="0" dirty="0">
                  <a:ln>
                    <a:noFill/>
                  </a:ln>
                  <a:noFill/>
                  <a:effectLst/>
                  <a:uLnTx/>
                  <a:uFillTx/>
                  <a:latin typeface="Segoe UI Semilight"/>
                  <a:ea typeface="+mn-ea"/>
                  <a:cs typeface="+mn-cs"/>
                </a:rPr>
                <a:t>c</a:t>
              </a:r>
            </a:p>
          </p:txBody>
        </p:sp>
        <p:sp>
          <p:nvSpPr>
            <p:cNvPr id="133" name="Data &amp; AI" title="Icon of several circles connected to eachother by lines">
              <a:extLst>
                <a:ext uri="{FF2B5EF4-FFF2-40B4-BE49-F238E27FC236}">
                  <a16:creationId xmlns:a16="http://schemas.microsoft.com/office/drawing/2014/main" id="{50CF6D15-5931-4462-A77E-DA2F75D1CF47}"/>
                </a:ext>
              </a:extLst>
            </p:cNvPr>
            <p:cNvSpPr>
              <a:spLocks noChangeAspect="1" noEditPoints="1"/>
            </p:cNvSpPr>
            <p:nvPr/>
          </p:nvSpPr>
          <p:spPr bwMode="auto">
            <a:xfrm>
              <a:off x="4976497" y="4556068"/>
              <a:ext cx="375682" cy="300398"/>
            </a:xfrm>
            <a:custGeom>
              <a:avLst/>
              <a:gdLst>
                <a:gd name="T0" fmla="*/ 465 w 706"/>
                <a:gd name="T1" fmla="*/ 76 h 564"/>
                <a:gd name="T2" fmla="*/ 465 w 706"/>
                <a:gd name="T3" fmla="*/ 0 h 564"/>
                <a:gd name="T4" fmla="*/ 668 w 706"/>
                <a:gd name="T5" fmla="*/ 138 h 564"/>
                <a:gd name="T6" fmla="*/ 668 w 706"/>
                <a:gd name="T7" fmla="*/ 214 h 564"/>
                <a:gd name="T8" fmla="*/ 668 w 706"/>
                <a:gd name="T9" fmla="*/ 138 h 564"/>
                <a:gd name="T10" fmla="*/ 454 w 706"/>
                <a:gd name="T11" fmla="*/ 314 h 564"/>
                <a:gd name="T12" fmla="*/ 530 w 706"/>
                <a:gd name="T13" fmla="*/ 314 h 564"/>
                <a:gd name="T14" fmla="*/ 637 w 706"/>
                <a:gd name="T15" fmla="*/ 422 h 564"/>
                <a:gd name="T16" fmla="*/ 637 w 706"/>
                <a:gd name="T17" fmla="*/ 499 h 564"/>
                <a:gd name="T18" fmla="*/ 637 w 706"/>
                <a:gd name="T19" fmla="*/ 422 h 564"/>
                <a:gd name="T20" fmla="*/ 282 w 706"/>
                <a:gd name="T21" fmla="*/ 526 h 564"/>
                <a:gd name="T22" fmla="*/ 358 w 706"/>
                <a:gd name="T23" fmla="*/ 526 h 564"/>
                <a:gd name="T24" fmla="*/ 38 w 706"/>
                <a:gd name="T25" fmla="*/ 338 h 564"/>
                <a:gd name="T26" fmla="*/ 38 w 706"/>
                <a:gd name="T27" fmla="*/ 415 h 564"/>
                <a:gd name="T28" fmla="*/ 38 w 706"/>
                <a:gd name="T29" fmla="*/ 338 h 564"/>
                <a:gd name="T30" fmla="*/ 258 w 706"/>
                <a:gd name="T31" fmla="*/ 205 h 564"/>
                <a:gd name="T32" fmla="*/ 334 w 706"/>
                <a:gd name="T33" fmla="*/ 205 h 564"/>
                <a:gd name="T34" fmla="*/ 120 w 706"/>
                <a:gd name="T35" fmla="*/ 75 h 564"/>
                <a:gd name="T36" fmla="*/ 120 w 706"/>
                <a:gd name="T37" fmla="*/ 152 h 564"/>
                <a:gd name="T38" fmla="*/ 120 w 706"/>
                <a:gd name="T39" fmla="*/ 75 h 564"/>
                <a:gd name="T40" fmla="*/ 258 w 706"/>
                <a:gd name="T41" fmla="*/ 188 h 564"/>
                <a:gd name="T42" fmla="*/ 460 w 706"/>
                <a:gd name="T43" fmla="*/ 294 h 564"/>
                <a:gd name="T44" fmla="*/ 76 w 706"/>
                <a:gd name="T45" fmla="*/ 376 h 564"/>
                <a:gd name="T46" fmla="*/ 288 w 706"/>
                <a:gd name="T47" fmla="*/ 505 h 564"/>
                <a:gd name="T48" fmla="*/ 603 w 706"/>
                <a:gd name="T49" fmla="*/ 479 h 564"/>
                <a:gd name="T50" fmla="*/ 159 w 706"/>
                <a:gd name="T51" fmla="*/ 104 h 564"/>
                <a:gd name="T52" fmla="*/ 637 w 706"/>
                <a:gd name="T53" fmla="*/ 151 h 564"/>
                <a:gd name="T54" fmla="*/ 523 w 706"/>
                <a:gd name="T55" fmla="*/ 291 h 564"/>
                <a:gd name="T56" fmla="*/ 465 w 706"/>
                <a:gd name="T57" fmla="*/ 347 h 564"/>
                <a:gd name="T58" fmla="*/ 334 w 706"/>
                <a:gd name="T59" fmla="*/ 490 h 564"/>
                <a:gd name="T60" fmla="*/ 320 w 706"/>
                <a:gd name="T61" fmla="*/ 488 h 564"/>
                <a:gd name="T62" fmla="*/ 134 w 706"/>
                <a:gd name="T63" fmla="*/ 149 h 564"/>
                <a:gd name="T64" fmla="*/ 438 w 706"/>
                <a:gd name="T65" fmla="*/ 65 h 564"/>
                <a:gd name="T66" fmla="*/ 624 w 706"/>
                <a:gd name="T67" fmla="*/ 425 h 564"/>
                <a:gd name="T68" fmla="*/ 603 w 706"/>
                <a:gd name="T69" fmla="*/ 434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06" h="564">
                  <a:moveTo>
                    <a:pt x="503" y="38"/>
                  </a:moveTo>
                  <a:cubicBezTo>
                    <a:pt x="503" y="59"/>
                    <a:pt x="486" y="76"/>
                    <a:pt x="465" y="76"/>
                  </a:cubicBezTo>
                  <a:cubicBezTo>
                    <a:pt x="444" y="76"/>
                    <a:pt x="427" y="59"/>
                    <a:pt x="427" y="38"/>
                  </a:cubicBezTo>
                  <a:cubicBezTo>
                    <a:pt x="427" y="17"/>
                    <a:pt x="444" y="0"/>
                    <a:pt x="465" y="0"/>
                  </a:cubicBezTo>
                  <a:cubicBezTo>
                    <a:pt x="486" y="0"/>
                    <a:pt x="503" y="17"/>
                    <a:pt x="503" y="38"/>
                  </a:cubicBezTo>
                  <a:close/>
                  <a:moveTo>
                    <a:pt x="668" y="138"/>
                  </a:moveTo>
                  <a:cubicBezTo>
                    <a:pt x="647" y="138"/>
                    <a:pt x="630" y="155"/>
                    <a:pt x="630" y="176"/>
                  </a:cubicBezTo>
                  <a:cubicBezTo>
                    <a:pt x="630" y="197"/>
                    <a:pt x="647" y="214"/>
                    <a:pt x="668" y="214"/>
                  </a:cubicBezTo>
                  <a:cubicBezTo>
                    <a:pt x="689" y="214"/>
                    <a:pt x="706" y="197"/>
                    <a:pt x="706" y="176"/>
                  </a:cubicBezTo>
                  <a:cubicBezTo>
                    <a:pt x="706" y="155"/>
                    <a:pt x="689" y="138"/>
                    <a:pt x="668" y="138"/>
                  </a:cubicBezTo>
                  <a:close/>
                  <a:moveTo>
                    <a:pt x="492" y="276"/>
                  </a:moveTo>
                  <a:cubicBezTo>
                    <a:pt x="471" y="276"/>
                    <a:pt x="454" y="293"/>
                    <a:pt x="454" y="314"/>
                  </a:cubicBezTo>
                  <a:cubicBezTo>
                    <a:pt x="454" y="335"/>
                    <a:pt x="471" y="352"/>
                    <a:pt x="492" y="352"/>
                  </a:cubicBezTo>
                  <a:cubicBezTo>
                    <a:pt x="513" y="352"/>
                    <a:pt x="530" y="335"/>
                    <a:pt x="530" y="314"/>
                  </a:cubicBezTo>
                  <a:cubicBezTo>
                    <a:pt x="530" y="293"/>
                    <a:pt x="513" y="276"/>
                    <a:pt x="492" y="276"/>
                  </a:cubicBezTo>
                  <a:close/>
                  <a:moveTo>
                    <a:pt x="637" y="422"/>
                  </a:moveTo>
                  <a:cubicBezTo>
                    <a:pt x="616" y="422"/>
                    <a:pt x="599" y="440"/>
                    <a:pt x="599" y="461"/>
                  </a:cubicBezTo>
                  <a:cubicBezTo>
                    <a:pt x="599" y="482"/>
                    <a:pt x="616" y="499"/>
                    <a:pt x="637" y="499"/>
                  </a:cubicBezTo>
                  <a:cubicBezTo>
                    <a:pt x="658" y="499"/>
                    <a:pt x="675" y="482"/>
                    <a:pt x="675" y="461"/>
                  </a:cubicBezTo>
                  <a:cubicBezTo>
                    <a:pt x="675" y="440"/>
                    <a:pt x="658" y="422"/>
                    <a:pt x="637" y="422"/>
                  </a:cubicBezTo>
                  <a:close/>
                  <a:moveTo>
                    <a:pt x="320" y="488"/>
                  </a:moveTo>
                  <a:cubicBezTo>
                    <a:pt x="299" y="488"/>
                    <a:pt x="282" y="505"/>
                    <a:pt x="282" y="526"/>
                  </a:cubicBezTo>
                  <a:cubicBezTo>
                    <a:pt x="282" y="547"/>
                    <a:pt x="299" y="564"/>
                    <a:pt x="320" y="564"/>
                  </a:cubicBezTo>
                  <a:cubicBezTo>
                    <a:pt x="341" y="564"/>
                    <a:pt x="358" y="547"/>
                    <a:pt x="358" y="526"/>
                  </a:cubicBezTo>
                  <a:cubicBezTo>
                    <a:pt x="358" y="505"/>
                    <a:pt x="341" y="488"/>
                    <a:pt x="320" y="488"/>
                  </a:cubicBezTo>
                  <a:close/>
                  <a:moveTo>
                    <a:pt x="38" y="338"/>
                  </a:moveTo>
                  <a:cubicBezTo>
                    <a:pt x="17" y="338"/>
                    <a:pt x="0" y="355"/>
                    <a:pt x="0" y="376"/>
                  </a:cubicBezTo>
                  <a:cubicBezTo>
                    <a:pt x="0" y="398"/>
                    <a:pt x="17" y="415"/>
                    <a:pt x="38" y="415"/>
                  </a:cubicBezTo>
                  <a:cubicBezTo>
                    <a:pt x="59" y="415"/>
                    <a:pt x="76" y="398"/>
                    <a:pt x="76" y="376"/>
                  </a:cubicBezTo>
                  <a:cubicBezTo>
                    <a:pt x="76" y="355"/>
                    <a:pt x="59" y="338"/>
                    <a:pt x="38" y="338"/>
                  </a:cubicBezTo>
                  <a:close/>
                  <a:moveTo>
                    <a:pt x="296" y="167"/>
                  </a:moveTo>
                  <a:cubicBezTo>
                    <a:pt x="275" y="167"/>
                    <a:pt x="258" y="184"/>
                    <a:pt x="258" y="205"/>
                  </a:cubicBezTo>
                  <a:cubicBezTo>
                    <a:pt x="258" y="226"/>
                    <a:pt x="275" y="243"/>
                    <a:pt x="296" y="243"/>
                  </a:cubicBezTo>
                  <a:cubicBezTo>
                    <a:pt x="317" y="243"/>
                    <a:pt x="334" y="226"/>
                    <a:pt x="334" y="205"/>
                  </a:cubicBezTo>
                  <a:cubicBezTo>
                    <a:pt x="334" y="184"/>
                    <a:pt x="317" y="167"/>
                    <a:pt x="296" y="167"/>
                  </a:cubicBezTo>
                  <a:close/>
                  <a:moveTo>
                    <a:pt x="120" y="75"/>
                  </a:moveTo>
                  <a:cubicBezTo>
                    <a:pt x="99" y="75"/>
                    <a:pt x="82" y="93"/>
                    <a:pt x="82" y="114"/>
                  </a:cubicBezTo>
                  <a:cubicBezTo>
                    <a:pt x="82" y="135"/>
                    <a:pt x="99" y="152"/>
                    <a:pt x="120" y="152"/>
                  </a:cubicBezTo>
                  <a:cubicBezTo>
                    <a:pt x="142" y="152"/>
                    <a:pt x="159" y="135"/>
                    <a:pt x="159" y="114"/>
                  </a:cubicBezTo>
                  <a:cubicBezTo>
                    <a:pt x="159" y="93"/>
                    <a:pt x="142" y="75"/>
                    <a:pt x="120" y="75"/>
                  </a:cubicBezTo>
                  <a:close/>
                  <a:moveTo>
                    <a:pt x="153" y="133"/>
                  </a:moveTo>
                  <a:cubicBezTo>
                    <a:pt x="258" y="188"/>
                    <a:pt x="258" y="188"/>
                    <a:pt x="258" y="188"/>
                  </a:cubicBezTo>
                  <a:moveTo>
                    <a:pt x="328" y="225"/>
                  </a:moveTo>
                  <a:cubicBezTo>
                    <a:pt x="460" y="294"/>
                    <a:pt x="460" y="294"/>
                    <a:pt x="460" y="294"/>
                  </a:cubicBezTo>
                  <a:moveTo>
                    <a:pt x="454" y="314"/>
                  </a:moveTo>
                  <a:cubicBezTo>
                    <a:pt x="76" y="376"/>
                    <a:pt x="76" y="376"/>
                    <a:pt x="76" y="376"/>
                  </a:cubicBezTo>
                  <a:moveTo>
                    <a:pt x="71" y="395"/>
                  </a:moveTo>
                  <a:cubicBezTo>
                    <a:pt x="288" y="505"/>
                    <a:pt x="288" y="505"/>
                    <a:pt x="288" y="505"/>
                  </a:cubicBezTo>
                  <a:moveTo>
                    <a:pt x="358" y="526"/>
                  </a:moveTo>
                  <a:cubicBezTo>
                    <a:pt x="603" y="479"/>
                    <a:pt x="603" y="479"/>
                    <a:pt x="603" y="479"/>
                  </a:cubicBezTo>
                  <a:moveTo>
                    <a:pt x="427" y="38"/>
                  </a:moveTo>
                  <a:cubicBezTo>
                    <a:pt x="159" y="104"/>
                    <a:pt x="159" y="104"/>
                    <a:pt x="159" y="104"/>
                  </a:cubicBezTo>
                  <a:moveTo>
                    <a:pt x="497" y="59"/>
                  </a:moveTo>
                  <a:cubicBezTo>
                    <a:pt x="637" y="151"/>
                    <a:pt x="637" y="151"/>
                    <a:pt x="637" y="151"/>
                  </a:cubicBezTo>
                  <a:moveTo>
                    <a:pt x="637" y="198"/>
                  </a:moveTo>
                  <a:cubicBezTo>
                    <a:pt x="523" y="291"/>
                    <a:pt x="523" y="291"/>
                    <a:pt x="523" y="291"/>
                  </a:cubicBezTo>
                  <a:moveTo>
                    <a:pt x="346" y="497"/>
                  </a:moveTo>
                  <a:cubicBezTo>
                    <a:pt x="465" y="347"/>
                    <a:pt x="465" y="347"/>
                    <a:pt x="465" y="347"/>
                  </a:cubicBezTo>
                  <a:moveTo>
                    <a:pt x="447" y="76"/>
                  </a:moveTo>
                  <a:cubicBezTo>
                    <a:pt x="334" y="490"/>
                    <a:pt x="334" y="490"/>
                    <a:pt x="334" y="490"/>
                  </a:cubicBezTo>
                  <a:moveTo>
                    <a:pt x="296" y="243"/>
                  </a:moveTo>
                  <a:cubicBezTo>
                    <a:pt x="320" y="488"/>
                    <a:pt x="320" y="488"/>
                    <a:pt x="320" y="488"/>
                  </a:cubicBezTo>
                  <a:moveTo>
                    <a:pt x="305" y="488"/>
                  </a:moveTo>
                  <a:cubicBezTo>
                    <a:pt x="134" y="149"/>
                    <a:pt x="134" y="149"/>
                    <a:pt x="134" y="149"/>
                  </a:cubicBezTo>
                  <a:moveTo>
                    <a:pt x="323" y="179"/>
                  </a:moveTo>
                  <a:cubicBezTo>
                    <a:pt x="438" y="65"/>
                    <a:pt x="438" y="65"/>
                    <a:pt x="438" y="65"/>
                  </a:cubicBezTo>
                  <a:moveTo>
                    <a:pt x="481" y="76"/>
                  </a:moveTo>
                  <a:cubicBezTo>
                    <a:pt x="624" y="425"/>
                    <a:pt x="624" y="425"/>
                    <a:pt x="624" y="425"/>
                  </a:cubicBezTo>
                  <a:moveTo>
                    <a:pt x="514" y="347"/>
                  </a:moveTo>
                  <a:cubicBezTo>
                    <a:pt x="603" y="434"/>
                    <a:pt x="603" y="434"/>
                    <a:pt x="603" y="434"/>
                  </a:cubicBezTo>
                </a:path>
              </a:pathLst>
            </a:custGeom>
            <a:noFill/>
            <a:ln w="19050" cap="sq">
              <a:solidFill>
                <a:schemeClr val="bg1"/>
              </a:solidFill>
              <a:prstDash val="solid"/>
              <a:miter/>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sp>
        <p:nvSpPr>
          <p:cNvPr id="60" name="Rectangle 59">
            <a:extLst>
              <a:ext uri="{FF2B5EF4-FFF2-40B4-BE49-F238E27FC236}">
                <a16:creationId xmlns:a16="http://schemas.microsoft.com/office/drawing/2014/main" id="{582A0C4B-22B7-4F17-86F6-2B409BDCB503}"/>
              </a:ext>
            </a:extLst>
          </p:cNvPr>
          <p:cNvSpPr/>
          <p:nvPr/>
        </p:nvSpPr>
        <p:spPr bwMode="auto">
          <a:xfrm>
            <a:off x="1536954" y="4481364"/>
            <a:ext cx="2542032" cy="498598"/>
          </a:xfrm>
          <a:prstGeom prst="rect">
            <a:avLst/>
          </a:prstGeom>
          <a:noFill/>
          <a:ln>
            <a:noFill/>
          </a:ln>
        </p:spPr>
        <p:txBody>
          <a:bodyPr wrap="square" lIns="0" tIns="219456" rIns="0" bIns="0" rtlCol="0" anchor="t">
            <a:spAutoFit/>
          </a:bodyPr>
          <a:lstStyle/>
          <a:p>
            <a:pPr marL="0" marR="0" lvl="0" indent="0" algn="ctr" defTabSz="896042" rtl="0" eaLnBrk="1" fontAlgn="base" latinLnBrk="0" hangingPunct="1">
              <a:lnSpc>
                <a:spcPct val="90000"/>
              </a:lnSpc>
              <a:spcBef>
                <a:spcPts val="300"/>
              </a:spcBef>
              <a:spcAft>
                <a:spcPts val="0"/>
              </a:spcAft>
              <a:buClrTx/>
              <a:buSzTx/>
              <a:buFontTx/>
              <a:buNone/>
              <a:tabLst/>
              <a:defRPr/>
            </a:pPr>
            <a:r>
              <a:rPr kumimoji="0" lang="en-US" sz="2000" b="0" i="0" u="none" strike="noStrike" kern="0" cap="none" spc="0" normalizeH="0" baseline="0" noProof="0" dirty="0">
                <a:ln>
                  <a:noFill/>
                </a:ln>
                <a:solidFill>
                  <a:schemeClr val="accent6">
                    <a:lumMod val="50000"/>
                  </a:schemeClr>
                </a:solidFill>
                <a:effectLst/>
                <a:uLnTx/>
                <a:uFillTx/>
                <a:latin typeface="Segoe UI Semibold"/>
                <a:ea typeface="+mn-ea"/>
                <a:cs typeface="+mn-cs"/>
              </a:rPr>
              <a:t>AI apps &amp; agents</a:t>
            </a:r>
          </a:p>
        </p:txBody>
      </p:sp>
      <p:sp>
        <p:nvSpPr>
          <p:cNvPr id="110" name="Rectangle 109">
            <a:extLst>
              <a:ext uri="{FF2B5EF4-FFF2-40B4-BE49-F238E27FC236}">
                <a16:creationId xmlns:a16="http://schemas.microsoft.com/office/drawing/2014/main" id="{68734D5D-A140-4B52-8B05-E354E7E388AC}"/>
              </a:ext>
            </a:extLst>
          </p:cNvPr>
          <p:cNvSpPr/>
          <p:nvPr/>
        </p:nvSpPr>
        <p:spPr bwMode="auto">
          <a:xfrm>
            <a:off x="1619250" y="5040802"/>
            <a:ext cx="2377440" cy="3693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chemeClr val="accent6">
                    <a:lumMod val="50000"/>
                  </a:schemeClr>
                </a:solidFill>
                <a:effectLst/>
                <a:uLnTx/>
                <a:uFillTx/>
                <a:latin typeface="Segoe UI"/>
                <a:ea typeface="+mn-ea"/>
                <a:cs typeface="+mn-cs"/>
              </a:rPr>
              <a:t>Azure Bot Service</a:t>
            </a:r>
          </a:p>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chemeClr val="accent6">
                    <a:lumMod val="50000"/>
                  </a:schemeClr>
                </a:solidFill>
                <a:effectLst/>
                <a:uLnTx/>
                <a:uFillTx/>
                <a:latin typeface="Segoe UI"/>
                <a:ea typeface="+mn-ea"/>
                <a:cs typeface="+mn-cs"/>
              </a:rPr>
              <a:t>Azure Cognitive Services</a:t>
            </a:r>
          </a:p>
        </p:txBody>
      </p:sp>
      <p:grpSp>
        <p:nvGrpSpPr>
          <p:cNvPr id="134" name="Group 133">
            <a:extLst>
              <a:ext uri="{FF2B5EF4-FFF2-40B4-BE49-F238E27FC236}">
                <a16:creationId xmlns:a16="http://schemas.microsoft.com/office/drawing/2014/main" id="{C5FD6F76-B4D0-4FF1-9327-59E57C079EC1}"/>
              </a:ext>
            </a:extLst>
          </p:cNvPr>
          <p:cNvGrpSpPr>
            <a:grpSpLocks noChangeAspect="1"/>
          </p:cNvGrpSpPr>
          <p:nvPr/>
        </p:nvGrpSpPr>
        <p:grpSpPr>
          <a:xfrm>
            <a:off x="2076450" y="3018324"/>
            <a:ext cx="1463040" cy="1463040"/>
            <a:chOff x="4835154" y="2639459"/>
            <a:chExt cx="658368" cy="658368"/>
          </a:xfrm>
          <a:solidFill>
            <a:schemeClr val="accent6">
              <a:lumMod val="50000"/>
            </a:schemeClr>
          </a:solidFill>
        </p:grpSpPr>
        <p:sp>
          <p:nvSpPr>
            <p:cNvPr id="135" name="Oval 134">
              <a:extLst>
                <a:ext uri="{FF2B5EF4-FFF2-40B4-BE49-F238E27FC236}">
                  <a16:creationId xmlns:a16="http://schemas.microsoft.com/office/drawing/2014/main" id="{D9D17DB1-63F6-43C8-B828-CA2AE04C979F}"/>
                </a:ext>
              </a:extLst>
            </p:cNvPr>
            <p:cNvSpPr>
              <a:spLocks noChangeAspect="1"/>
            </p:cNvSpPr>
            <p:nvPr/>
          </p:nvSpPr>
          <p:spPr bwMode="auto">
            <a:xfrm>
              <a:off x="4835154" y="2639459"/>
              <a:ext cx="658368" cy="658368"/>
            </a:xfrm>
            <a:prstGeom prst="ellipse">
              <a:avLst/>
            </a:prstGeom>
            <a:grpFill/>
            <a:ln w="10795" cap="flat" cmpd="sng" algn="ctr">
              <a:noFill/>
              <a:prstDash val="solid"/>
            </a:ln>
            <a:effectLst>
              <a:outerShdw blurRad="190500" dist="38100" dir="2700000" algn="tl" rotWithShape="0">
                <a:prstClr val="black">
                  <a:alpha val="2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90000"/>
                </a:lnSpc>
                <a:spcBef>
                  <a:spcPts val="600"/>
                </a:spcBef>
                <a:spcAft>
                  <a:spcPts val="0"/>
                </a:spcAft>
                <a:buClrTx/>
                <a:buSzTx/>
                <a:buFontTx/>
                <a:buNone/>
                <a:tabLst/>
                <a:defRPr/>
              </a:pPr>
              <a:r>
                <a:rPr kumimoji="0" lang="en-US" sz="2000" b="0" i="0" u="none" strike="noStrike" kern="0" cap="none" spc="0" normalizeH="0" baseline="0" noProof="0" dirty="0">
                  <a:ln>
                    <a:noFill/>
                  </a:ln>
                  <a:noFill/>
                  <a:effectLst/>
                  <a:uLnTx/>
                  <a:uFillTx/>
                  <a:latin typeface="Segoe UI Semilight"/>
                  <a:ea typeface="+mn-ea"/>
                  <a:cs typeface="+mn-cs"/>
                </a:rPr>
                <a:t>a</a:t>
              </a:r>
            </a:p>
          </p:txBody>
        </p:sp>
        <p:pic>
          <p:nvPicPr>
            <p:cNvPr id="136" name="Graphic 135">
              <a:extLst>
                <a:ext uri="{FF2B5EF4-FFF2-40B4-BE49-F238E27FC236}">
                  <a16:creationId xmlns:a16="http://schemas.microsoft.com/office/drawing/2014/main" id="{A5EBE7BF-AF6B-42AA-8A7E-B467802D941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980388" y="2833102"/>
              <a:ext cx="367900" cy="271082"/>
            </a:xfrm>
            <a:prstGeom prst="rect">
              <a:avLst/>
            </a:prstGeom>
          </p:spPr>
        </p:pic>
      </p:grpSp>
      <p:sp>
        <p:nvSpPr>
          <p:cNvPr id="29" name="Rectangle 28">
            <a:extLst>
              <a:ext uri="{FF2B5EF4-FFF2-40B4-BE49-F238E27FC236}">
                <a16:creationId xmlns:a16="http://schemas.microsoft.com/office/drawing/2014/main" id="{12B81D32-9620-4055-B989-BF8000BB780F}"/>
              </a:ext>
            </a:extLst>
          </p:cNvPr>
          <p:cNvSpPr/>
          <p:nvPr/>
        </p:nvSpPr>
        <p:spPr bwMode="auto">
          <a:xfrm>
            <a:off x="4832477" y="4481364"/>
            <a:ext cx="2542032" cy="498598"/>
          </a:xfrm>
          <a:prstGeom prst="rect">
            <a:avLst/>
          </a:prstGeom>
          <a:noFill/>
          <a:ln>
            <a:noFill/>
          </a:ln>
        </p:spPr>
        <p:txBody>
          <a:bodyPr wrap="square" lIns="0" tIns="219456" rIns="0" bIns="0" rtlCol="0" anchor="t">
            <a:spAutoFit/>
          </a:bodyPr>
          <a:lstStyle/>
          <a:p>
            <a:pPr marL="0" marR="0" lvl="0" indent="0" algn="ctr" defTabSz="896042" rtl="0" eaLnBrk="1" fontAlgn="base" latinLnBrk="0" hangingPunct="1">
              <a:lnSpc>
                <a:spcPct val="90000"/>
              </a:lnSpc>
              <a:spcBef>
                <a:spcPts val="300"/>
              </a:spcBef>
              <a:spcAft>
                <a:spcPts val="0"/>
              </a:spcAft>
              <a:buClrTx/>
              <a:buSzTx/>
              <a:buFontTx/>
              <a:buNone/>
              <a:tabLst/>
              <a:defRPr/>
            </a:pPr>
            <a:r>
              <a:rPr kumimoji="0" lang="en-US" sz="2000" b="0" i="0" u="none" strike="noStrike" kern="0" cap="none" spc="0" normalizeH="0" baseline="0" noProof="0" dirty="0">
                <a:ln>
                  <a:noFill/>
                </a:ln>
                <a:solidFill>
                  <a:schemeClr val="accent6">
                    <a:lumMod val="50000"/>
                  </a:schemeClr>
                </a:solidFill>
                <a:effectLst/>
                <a:uLnTx/>
                <a:uFillTx/>
                <a:latin typeface="Segoe UI Semibold"/>
                <a:ea typeface="+mn-ea"/>
                <a:cs typeface="+mn-cs"/>
              </a:rPr>
              <a:t>Knowledge mining</a:t>
            </a:r>
          </a:p>
        </p:txBody>
      </p:sp>
      <p:sp>
        <p:nvSpPr>
          <p:cNvPr id="111" name="Rectangle 110">
            <a:extLst>
              <a:ext uri="{FF2B5EF4-FFF2-40B4-BE49-F238E27FC236}">
                <a16:creationId xmlns:a16="http://schemas.microsoft.com/office/drawing/2014/main" id="{6E486242-A653-46D4-B52C-84A66F6CAFAA}"/>
              </a:ext>
            </a:extLst>
          </p:cNvPr>
          <p:cNvSpPr/>
          <p:nvPr/>
        </p:nvSpPr>
        <p:spPr bwMode="auto">
          <a:xfrm>
            <a:off x="4914773" y="5040802"/>
            <a:ext cx="2377440" cy="18466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chemeClr val="accent6">
                    <a:lumMod val="50000"/>
                  </a:schemeClr>
                </a:solidFill>
                <a:effectLst/>
                <a:uLnTx/>
                <a:uFillTx/>
                <a:latin typeface="Segoe UI"/>
                <a:ea typeface="+mn-ea"/>
                <a:cs typeface="+mn-cs"/>
              </a:rPr>
              <a:t>Azure Cognitive Search</a:t>
            </a:r>
          </a:p>
        </p:txBody>
      </p:sp>
      <p:grpSp>
        <p:nvGrpSpPr>
          <p:cNvPr id="137" name="Group 136">
            <a:extLst>
              <a:ext uri="{FF2B5EF4-FFF2-40B4-BE49-F238E27FC236}">
                <a16:creationId xmlns:a16="http://schemas.microsoft.com/office/drawing/2014/main" id="{2A983081-0B5D-4263-BB32-41E3108BEBA2}"/>
              </a:ext>
            </a:extLst>
          </p:cNvPr>
          <p:cNvGrpSpPr>
            <a:grpSpLocks noChangeAspect="1"/>
          </p:cNvGrpSpPr>
          <p:nvPr/>
        </p:nvGrpSpPr>
        <p:grpSpPr>
          <a:xfrm>
            <a:off x="5371973" y="3018324"/>
            <a:ext cx="1463040" cy="1463040"/>
            <a:chOff x="4835154" y="3508271"/>
            <a:chExt cx="658368" cy="658368"/>
          </a:xfrm>
          <a:solidFill>
            <a:schemeClr val="accent6">
              <a:lumMod val="50000"/>
            </a:schemeClr>
          </a:solidFill>
        </p:grpSpPr>
        <p:sp>
          <p:nvSpPr>
            <p:cNvPr id="138" name="Oval 137">
              <a:extLst>
                <a:ext uri="{FF2B5EF4-FFF2-40B4-BE49-F238E27FC236}">
                  <a16:creationId xmlns:a16="http://schemas.microsoft.com/office/drawing/2014/main" id="{0DB32D44-8228-400E-83DB-259F39DF601D}"/>
                </a:ext>
              </a:extLst>
            </p:cNvPr>
            <p:cNvSpPr>
              <a:spLocks noChangeAspect="1"/>
            </p:cNvSpPr>
            <p:nvPr/>
          </p:nvSpPr>
          <p:spPr bwMode="auto">
            <a:xfrm>
              <a:off x="4835154" y="3508271"/>
              <a:ext cx="658368" cy="658368"/>
            </a:xfrm>
            <a:prstGeom prst="ellipse">
              <a:avLst/>
            </a:prstGeom>
            <a:grpFill/>
            <a:ln w="10795" cap="flat" cmpd="sng" algn="ctr">
              <a:noFill/>
              <a:prstDash val="solid"/>
            </a:ln>
            <a:effectLst>
              <a:outerShdw blurRad="190500" dist="38100" dir="2700000" algn="tl" rotWithShape="0">
                <a:prstClr val="black">
                  <a:alpha val="2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90000"/>
                </a:lnSpc>
                <a:spcBef>
                  <a:spcPts val="600"/>
                </a:spcBef>
                <a:spcAft>
                  <a:spcPts val="0"/>
                </a:spcAft>
                <a:buClrTx/>
                <a:buSzTx/>
                <a:buFontTx/>
                <a:buNone/>
                <a:tabLst/>
                <a:defRPr/>
              </a:pPr>
              <a:r>
                <a:rPr kumimoji="0" lang="en-US" sz="2000" b="0" i="0" u="none" strike="noStrike" kern="0" cap="none" spc="0" normalizeH="0" baseline="0" noProof="0" dirty="0">
                  <a:ln>
                    <a:noFill/>
                  </a:ln>
                  <a:noFill/>
                  <a:effectLst/>
                  <a:uLnTx/>
                  <a:uFillTx/>
                  <a:latin typeface="Segoe UI Semilight"/>
                  <a:ea typeface="+mn-ea"/>
                  <a:cs typeface="+mn-cs"/>
                </a:rPr>
                <a:t>b</a:t>
              </a:r>
            </a:p>
          </p:txBody>
        </p:sp>
        <p:pic>
          <p:nvPicPr>
            <p:cNvPr id="139" name="Graphic 138">
              <a:extLst>
                <a:ext uri="{FF2B5EF4-FFF2-40B4-BE49-F238E27FC236}">
                  <a16:creationId xmlns:a16="http://schemas.microsoft.com/office/drawing/2014/main" id="{A8F9F2D7-0F1C-43AF-87E1-3EB942BFDF7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991156" y="3664273"/>
              <a:ext cx="346364" cy="346364"/>
            </a:xfrm>
            <a:prstGeom prst="rect">
              <a:avLst/>
            </a:prstGeom>
          </p:spPr>
        </p:pic>
      </p:grpSp>
    </p:spTree>
    <p:extLst>
      <p:ext uri="{BB962C8B-B14F-4D97-AF65-F5344CB8AC3E}">
        <p14:creationId xmlns:p14="http://schemas.microsoft.com/office/powerpoint/2010/main" val="35430662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9"/>
                                        </p:tgtEl>
                                        <p:attrNameLst>
                                          <p:attrName>style.visibility</p:attrName>
                                        </p:attrNameLst>
                                      </p:cBhvr>
                                      <p:to>
                                        <p:strVal val="visible"/>
                                      </p:to>
                                    </p:set>
                                    <p:animEffect transition="in" filter="fade">
                                      <p:cBhvr>
                                        <p:cTn id="7" dur="500"/>
                                        <p:tgtEl>
                                          <p:spTgt spid="109"/>
                                        </p:tgtEl>
                                      </p:cBhvr>
                                    </p:animEffect>
                                  </p:childTnLst>
                                </p:cTn>
                              </p:par>
                              <p:par>
                                <p:cTn id="8" presetID="63" presetClass="path" presetSubtype="0" decel="100000" fill="hold" grpId="1" nodeType="withEffect">
                                  <p:stCondLst>
                                    <p:cond delay="0"/>
                                  </p:stCondLst>
                                  <p:childTnLst>
                                    <p:animMotion origin="layout" path="M 1.45833E-6 4.44444E-6 L -0.00052 0.07106 " pathEditMode="relative" rAng="0" ptsTypes="AA">
                                      <p:cBhvr>
                                        <p:cTn id="9" dur="500" spd="-100000" fill="hold"/>
                                        <p:tgtEl>
                                          <p:spTgt spid="109"/>
                                        </p:tgtEl>
                                        <p:attrNameLst>
                                          <p:attrName>ppt_x</p:attrName>
                                          <p:attrName>ppt_y</p:attrName>
                                        </p:attrNameLst>
                                      </p:cBhvr>
                                      <p:rCtr x="-26" y="3542"/>
                                    </p:animMotion>
                                  </p:childTnLst>
                                </p:cTn>
                              </p:par>
                              <p:par>
                                <p:cTn id="10" presetID="10" presetClass="entr" presetSubtype="0" fill="hold" nodeType="withEffect">
                                  <p:stCondLst>
                                    <p:cond delay="100"/>
                                  </p:stCondLst>
                                  <p:childTnLst>
                                    <p:set>
                                      <p:cBhvr>
                                        <p:cTn id="11" dur="1" fill="hold">
                                          <p:stCondLst>
                                            <p:cond delay="0"/>
                                          </p:stCondLst>
                                        </p:cTn>
                                        <p:tgtEl>
                                          <p:spTgt spid="134"/>
                                        </p:tgtEl>
                                        <p:attrNameLst>
                                          <p:attrName>style.visibility</p:attrName>
                                        </p:attrNameLst>
                                      </p:cBhvr>
                                      <p:to>
                                        <p:strVal val="visible"/>
                                      </p:to>
                                    </p:set>
                                    <p:animEffect transition="in" filter="fade">
                                      <p:cBhvr>
                                        <p:cTn id="12" dur="500"/>
                                        <p:tgtEl>
                                          <p:spTgt spid="134"/>
                                        </p:tgtEl>
                                      </p:cBhvr>
                                    </p:animEffect>
                                  </p:childTnLst>
                                </p:cTn>
                              </p:par>
                              <p:par>
                                <p:cTn id="13" presetID="63" presetClass="path" presetSubtype="0" decel="100000" fill="hold" nodeType="withEffect">
                                  <p:stCondLst>
                                    <p:cond delay="100"/>
                                  </p:stCondLst>
                                  <p:childTnLst>
                                    <p:animMotion origin="layout" path="M 1.45833E-6 4.44444E-6 L -0.00052 0.07106 " pathEditMode="relative" rAng="0" ptsTypes="AA">
                                      <p:cBhvr>
                                        <p:cTn id="14" dur="500" spd="-100000" fill="hold"/>
                                        <p:tgtEl>
                                          <p:spTgt spid="134"/>
                                        </p:tgtEl>
                                        <p:attrNameLst>
                                          <p:attrName>ppt_x</p:attrName>
                                          <p:attrName>ppt_y</p:attrName>
                                        </p:attrNameLst>
                                      </p:cBhvr>
                                      <p:rCtr x="-26" y="3542"/>
                                    </p:animMotion>
                                  </p:childTnLst>
                                </p:cTn>
                              </p:par>
                              <p:par>
                                <p:cTn id="15" presetID="10" presetClass="entr" presetSubtype="0" fill="hold" grpId="0" nodeType="withEffect">
                                  <p:stCondLst>
                                    <p:cond delay="100"/>
                                  </p:stCondLst>
                                  <p:childTnLst>
                                    <p:set>
                                      <p:cBhvr>
                                        <p:cTn id="16" dur="1" fill="hold">
                                          <p:stCondLst>
                                            <p:cond delay="0"/>
                                          </p:stCondLst>
                                        </p:cTn>
                                        <p:tgtEl>
                                          <p:spTgt spid="60"/>
                                        </p:tgtEl>
                                        <p:attrNameLst>
                                          <p:attrName>style.visibility</p:attrName>
                                        </p:attrNameLst>
                                      </p:cBhvr>
                                      <p:to>
                                        <p:strVal val="visible"/>
                                      </p:to>
                                    </p:set>
                                    <p:animEffect transition="in" filter="fade">
                                      <p:cBhvr>
                                        <p:cTn id="17" dur="500"/>
                                        <p:tgtEl>
                                          <p:spTgt spid="60"/>
                                        </p:tgtEl>
                                      </p:cBhvr>
                                    </p:animEffect>
                                  </p:childTnLst>
                                </p:cTn>
                              </p:par>
                              <p:par>
                                <p:cTn id="18" presetID="63" presetClass="path" presetSubtype="0" decel="100000" fill="hold" grpId="1" nodeType="withEffect">
                                  <p:stCondLst>
                                    <p:cond delay="100"/>
                                  </p:stCondLst>
                                  <p:childTnLst>
                                    <p:animMotion origin="layout" path="M 1.45833E-6 4.44444E-6 L -0.00052 0.07106 " pathEditMode="relative" rAng="0" ptsTypes="AA">
                                      <p:cBhvr>
                                        <p:cTn id="19" dur="500" spd="-100000" fill="hold"/>
                                        <p:tgtEl>
                                          <p:spTgt spid="60"/>
                                        </p:tgtEl>
                                        <p:attrNameLst>
                                          <p:attrName>ppt_x</p:attrName>
                                          <p:attrName>ppt_y</p:attrName>
                                        </p:attrNameLst>
                                      </p:cBhvr>
                                      <p:rCtr x="-26" y="3542"/>
                                    </p:animMotion>
                                  </p:childTnLst>
                                </p:cTn>
                              </p:par>
                              <p:par>
                                <p:cTn id="20" presetID="10" presetClass="entr" presetSubtype="0" fill="hold" grpId="0" nodeType="withEffect">
                                  <p:stCondLst>
                                    <p:cond delay="100"/>
                                  </p:stCondLst>
                                  <p:childTnLst>
                                    <p:set>
                                      <p:cBhvr>
                                        <p:cTn id="21" dur="1" fill="hold">
                                          <p:stCondLst>
                                            <p:cond delay="0"/>
                                          </p:stCondLst>
                                        </p:cTn>
                                        <p:tgtEl>
                                          <p:spTgt spid="110"/>
                                        </p:tgtEl>
                                        <p:attrNameLst>
                                          <p:attrName>style.visibility</p:attrName>
                                        </p:attrNameLst>
                                      </p:cBhvr>
                                      <p:to>
                                        <p:strVal val="visible"/>
                                      </p:to>
                                    </p:set>
                                    <p:animEffect transition="in" filter="fade">
                                      <p:cBhvr>
                                        <p:cTn id="22" dur="500"/>
                                        <p:tgtEl>
                                          <p:spTgt spid="110"/>
                                        </p:tgtEl>
                                      </p:cBhvr>
                                    </p:animEffect>
                                  </p:childTnLst>
                                </p:cTn>
                              </p:par>
                              <p:par>
                                <p:cTn id="23" presetID="63" presetClass="path" presetSubtype="0" decel="100000" fill="hold" grpId="1" nodeType="withEffect">
                                  <p:stCondLst>
                                    <p:cond delay="100"/>
                                  </p:stCondLst>
                                  <p:childTnLst>
                                    <p:animMotion origin="layout" path="M 1.45833E-6 4.44444E-6 L -0.00052 0.07106 " pathEditMode="relative" rAng="0" ptsTypes="AA">
                                      <p:cBhvr>
                                        <p:cTn id="24" dur="500" spd="-100000" fill="hold"/>
                                        <p:tgtEl>
                                          <p:spTgt spid="110"/>
                                        </p:tgtEl>
                                        <p:attrNameLst>
                                          <p:attrName>ppt_x</p:attrName>
                                          <p:attrName>ppt_y</p:attrName>
                                        </p:attrNameLst>
                                      </p:cBhvr>
                                      <p:rCtr x="-26" y="3542"/>
                                    </p:animMotion>
                                  </p:childTnLst>
                                </p:cTn>
                              </p:par>
                              <p:par>
                                <p:cTn id="25" presetID="10" presetClass="entr" presetSubtype="0" fill="hold" nodeType="withEffect">
                                  <p:stCondLst>
                                    <p:cond delay="200"/>
                                  </p:stCondLst>
                                  <p:childTnLst>
                                    <p:set>
                                      <p:cBhvr>
                                        <p:cTn id="26" dur="1" fill="hold">
                                          <p:stCondLst>
                                            <p:cond delay="0"/>
                                          </p:stCondLst>
                                        </p:cTn>
                                        <p:tgtEl>
                                          <p:spTgt spid="137"/>
                                        </p:tgtEl>
                                        <p:attrNameLst>
                                          <p:attrName>style.visibility</p:attrName>
                                        </p:attrNameLst>
                                      </p:cBhvr>
                                      <p:to>
                                        <p:strVal val="visible"/>
                                      </p:to>
                                    </p:set>
                                    <p:animEffect transition="in" filter="fade">
                                      <p:cBhvr>
                                        <p:cTn id="27" dur="500"/>
                                        <p:tgtEl>
                                          <p:spTgt spid="137"/>
                                        </p:tgtEl>
                                      </p:cBhvr>
                                    </p:animEffect>
                                  </p:childTnLst>
                                </p:cTn>
                              </p:par>
                              <p:par>
                                <p:cTn id="28" presetID="63" presetClass="path" presetSubtype="0" decel="100000" fill="hold" nodeType="withEffect">
                                  <p:stCondLst>
                                    <p:cond delay="200"/>
                                  </p:stCondLst>
                                  <p:childTnLst>
                                    <p:animMotion origin="layout" path="M 1.45833E-6 4.44444E-6 L -0.00052 0.07106 " pathEditMode="relative" rAng="0" ptsTypes="AA">
                                      <p:cBhvr>
                                        <p:cTn id="29" dur="500" spd="-100000" fill="hold"/>
                                        <p:tgtEl>
                                          <p:spTgt spid="137"/>
                                        </p:tgtEl>
                                        <p:attrNameLst>
                                          <p:attrName>ppt_x</p:attrName>
                                          <p:attrName>ppt_y</p:attrName>
                                        </p:attrNameLst>
                                      </p:cBhvr>
                                      <p:rCtr x="-26" y="3542"/>
                                    </p:animMotion>
                                  </p:childTnLst>
                                </p:cTn>
                              </p:par>
                              <p:par>
                                <p:cTn id="30" presetID="10" presetClass="entr" presetSubtype="0" fill="hold" grpId="0" nodeType="withEffect">
                                  <p:stCondLst>
                                    <p:cond delay="200"/>
                                  </p:stCondLst>
                                  <p:childTnLst>
                                    <p:set>
                                      <p:cBhvr>
                                        <p:cTn id="31" dur="1" fill="hold">
                                          <p:stCondLst>
                                            <p:cond delay="0"/>
                                          </p:stCondLst>
                                        </p:cTn>
                                        <p:tgtEl>
                                          <p:spTgt spid="29"/>
                                        </p:tgtEl>
                                        <p:attrNameLst>
                                          <p:attrName>style.visibility</p:attrName>
                                        </p:attrNameLst>
                                      </p:cBhvr>
                                      <p:to>
                                        <p:strVal val="visible"/>
                                      </p:to>
                                    </p:set>
                                    <p:animEffect transition="in" filter="fade">
                                      <p:cBhvr>
                                        <p:cTn id="32" dur="500"/>
                                        <p:tgtEl>
                                          <p:spTgt spid="29"/>
                                        </p:tgtEl>
                                      </p:cBhvr>
                                    </p:animEffect>
                                  </p:childTnLst>
                                </p:cTn>
                              </p:par>
                              <p:par>
                                <p:cTn id="33" presetID="63" presetClass="path" presetSubtype="0" decel="100000" fill="hold" grpId="1" nodeType="withEffect">
                                  <p:stCondLst>
                                    <p:cond delay="200"/>
                                  </p:stCondLst>
                                  <p:childTnLst>
                                    <p:animMotion origin="layout" path="M 1.45833E-6 4.44444E-6 L -0.00052 0.07106 " pathEditMode="relative" rAng="0" ptsTypes="AA">
                                      <p:cBhvr>
                                        <p:cTn id="34" dur="500" spd="-100000" fill="hold"/>
                                        <p:tgtEl>
                                          <p:spTgt spid="29"/>
                                        </p:tgtEl>
                                        <p:attrNameLst>
                                          <p:attrName>ppt_x</p:attrName>
                                          <p:attrName>ppt_y</p:attrName>
                                        </p:attrNameLst>
                                      </p:cBhvr>
                                      <p:rCtr x="-26" y="3542"/>
                                    </p:animMotion>
                                  </p:childTnLst>
                                </p:cTn>
                              </p:par>
                              <p:par>
                                <p:cTn id="35" presetID="10" presetClass="entr" presetSubtype="0" fill="hold" grpId="0" nodeType="withEffect">
                                  <p:stCondLst>
                                    <p:cond delay="200"/>
                                  </p:stCondLst>
                                  <p:childTnLst>
                                    <p:set>
                                      <p:cBhvr>
                                        <p:cTn id="36" dur="1" fill="hold">
                                          <p:stCondLst>
                                            <p:cond delay="0"/>
                                          </p:stCondLst>
                                        </p:cTn>
                                        <p:tgtEl>
                                          <p:spTgt spid="111"/>
                                        </p:tgtEl>
                                        <p:attrNameLst>
                                          <p:attrName>style.visibility</p:attrName>
                                        </p:attrNameLst>
                                      </p:cBhvr>
                                      <p:to>
                                        <p:strVal val="visible"/>
                                      </p:to>
                                    </p:set>
                                    <p:animEffect transition="in" filter="fade">
                                      <p:cBhvr>
                                        <p:cTn id="37" dur="500"/>
                                        <p:tgtEl>
                                          <p:spTgt spid="111"/>
                                        </p:tgtEl>
                                      </p:cBhvr>
                                    </p:animEffect>
                                  </p:childTnLst>
                                </p:cTn>
                              </p:par>
                              <p:par>
                                <p:cTn id="38" presetID="63" presetClass="path" presetSubtype="0" decel="100000" fill="hold" grpId="1" nodeType="withEffect">
                                  <p:stCondLst>
                                    <p:cond delay="200"/>
                                  </p:stCondLst>
                                  <p:childTnLst>
                                    <p:animMotion origin="layout" path="M 1.45833E-6 4.44444E-6 L -0.00052 0.07106 " pathEditMode="relative" rAng="0" ptsTypes="AA">
                                      <p:cBhvr>
                                        <p:cTn id="39" dur="500" spd="-100000" fill="hold"/>
                                        <p:tgtEl>
                                          <p:spTgt spid="111"/>
                                        </p:tgtEl>
                                        <p:attrNameLst>
                                          <p:attrName>ppt_x</p:attrName>
                                          <p:attrName>ppt_y</p:attrName>
                                        </p:attrNameLst>
                                      </p:cBhvr>
                                      <p:rCtr x="-26" y="3542"/>
                                    </p:animMotion>
                                  </p:childTnLst>
                                </p:cTn>
                              </p:par>
                              <p:par>
                                <p:cTn id="40" presetID="10" presetClass="entr" presetSubtype="0" fill="hold" nodeType="withEffect">
                                  <p:stCondLst>
                                    <p:cond delay="300"/>
                                  </p:stCondLst>
                                  <p:childTnLst>
                                    <p:set>
                                      <p:cBhvr>
                                        <p:cTn id="41" dur="1" fill="hold">
                                          <p:stCondLst>
                                            <p:cond delay="0"/>
                                          </p:stCondLst>
                                        </p:cTn>
                                        <p:tgtEl>
                                          <p:spTgt spid="131"/>
                                        </p:tgtEl>
                                        <p:attrNameLst>
                                          <p:attrName>style.visibility</p:attrName>
                                        </p:attrNameLst>
                                      </p:cBhvr>
                                      <p:to>
                                        <p:strVal val="visible"/>
                                      </p:to>
                                    </p:set>
                                    <p:animEffect transition="in" filter="fade">
                                      <p:cBhvr>
                                        <p:cTn id="42" dur="500"/>
                                        <p:tgtEl>
                                          <p:spTgt spid="131"/>
                                        </p:tgtEl>
                                      </p:cBhvr>
                                    </p:animEffect>
                                  </p:childTnLst>
                                </p:cTn>
                              </p:par>
                              <p:par>
                                <p:cTn id="43" presetID="63" presetClass="path" presetSubtype="0" decel="100000" fill="hold" nodeType="withEffect">
                                  <p:stCondLst>
                                    <p:cond delay="300"/>
                                  </p:stCondLst>
                                  <p:childTnLst>
                                    <p:animMotion origin="layout" path="M 1.45833E-6 4.44444E-6 L -0.00052 0.07106 " pathEditMode="relative" rAng="0" ptsTypes="AA">
                                      <p:cBhvr>
                                        <p:cTn id="44" dur="500" spd="-100000" fill="hold"/>
                                        <p:tgtEl>
                                          <p:spTgt spid="131"/>
                                        </p:tgtEl>
                                        <p:attrNameLst>
                                          <p:attrName>ppt_x</p:attrName>
                                          <p:attrName>ppt_y</p:attrName>
                                        </p:attrNameLst>
                                      </p:cBhvr>
                                      <p:rCtr x="-26" y="3542"/>
                                    </p:animMotion>
                                  </p:childTnLst>
                                </p:cTn>
                              </p:par>
                              <p:par>
                                <p:cTn id="45" presetID="10" presetClass="entr" presetSubtype="0" fill="hold" grpId="0" nodeType="withEffect">
                                  <p:stCondLst>
                                    <p:cond delay="300"/>
                                  </p:stCondLst>
                                  <p:childTnLst>
                                    <p:set>
                                      <p:cBhvr>
                                        <p:cTn id="46" dur="1" fill="hold">
                                          <p:stCondLst>
                                            <p:cond delay="0"/>
                                          </p:stCondLst>
                                        </p:cTn>
                                        <p:tgtEl>
                                          <p:spTgt spid="27"/>
                                        </p:tgtEl>
                                        <p:attrNameLst>
                                          <p:attrName>style.visibility</p:attrName>
                                        </p:attrNameLst>
                                      </p:cBhvr>
                                      <p:to>
                                        <p:strVal val="visible"/>
                                      </p:to>
                                    </p:set>
                                    <p:animEffect transition="in" filter="fade">
                                      <p:cBhvr>
                                        <p:cTn id="47" dur="500"/>
                                        <p:tgtEl>
                                          <p:spTgt spid="27"/>
                                        </p:tgtEl>
                                      </p:cBhvr>
                                    </p:animEffect>
                                  </p:childTnLst>
                                </p:cTn>
                              </p:par>
                              <p:par>
                                <p:cTn id="48" presetID="63" presetClass="path" presetSubtype="0" decel="100000" fill="hold" grpId="1" nodeType="withEffect">
                                  <p:stCondLst>
                                    <p:cond delay="300"/>
                                  </p:stCondLst>
                                  <p:childTnLst>
                                    <p:animMotion origin="layout" path="M 1.45833E-6 4.44444E-6 L -0.00052 0.07106 " pathEditMode="relative" rAng="0" ptsTypes="AA">
                                      <p:cBhvr>
                                        <p:cTn id="49" dur="500" spd="-100000" fill="hold"/>
                                        <p:tgtEl>
                                          <p:spTgt spid="27"/>
                                        </p:tgtEl>
                                        <p:attrNameLst>
                                          <p:attrName>ppt_x</p:attrName>
                                          <p:attrName>ppt_y</p:attrName>
                                        </p:attrNameLst>
                                      </p:cBhvr>
                                      <p:rCtr x="-26" y="3542"/>
                                    </p:animMotion>
                                  </p:childTnLst>
                                </p:cTn>
                              </p:par>
                              <p:par>
                                <p:cTn id="50" presetID="10" presetClass="entr" presetSubtype="0" fill="hold" grpId="0" nodeType="withEffect">
                                  <p:stCondLst>
                                    <p:cond delay="300"/>
                                  </p:stCondLst>
                                  <p:childTnLst>
                                    <p:set>
                                      <p:cBhvr>
                                        <p:cTn id="51" dur="1" fill="hold">
                                          <p:stCondLst>
                                            <p:cond delay="0"/>
                                          </p:stCondLst>
                                        </p:cTn>
                                        <p:tgtEl>
                                          <p:spTgt spid="112"/>
                                        </p:tgtEl>
                                        <p:attrNameLst>
                                          <p:attrName>style.visibility</p:attrName>
                                        </p:attrNameLst>
                                      </p:cBhvr>
                                      <p:to>
                                        <p:strVal val="visible"/>
                                      </p:to>
                                    </p:set>
                                    <p:animEffect transition="in" filter="fade">
                                      <p:cBhvr>
                                        <p:cTn id="52" dur="500"/>
                                        <p:tgtEl>
                                          <p:spTgt spid="112"/>
                                        </p:tgtEl>
                                      </p:cBhvr>
                                    </p:animEffect>
                                  </p:childTnLst>
                                </p:cTn>
                              </p:par>
                              <p:par>
                                <p:cTn id="53" presetID="63" presetClass="path" presetSubtype="0" decel="100000" fill="hold" grpId="1" nodeType="withEffect">
                                  <p:stCondLst>
                                    <p:cond delay="300"/>
                                  </p:stCondLst>
                                  <p:childTnLst>
                                    <p:animMotion origin="layout" path="M 1.45833E-6 4.44444E-6 L -0.00052 0.07106 " pathEditMode="relative" rAng="0" ptsTypes="AA">
                                      <p:cBhvr>
                                        <p:cTn id="54" dur="500" spd="-100000" fill="hold"/>
                                        <p:tgtEl>
                                          <p:spTgt spid="112"/>
                                        </p:tgtEl>
                                        <p:attrNameLst>
                                          <p:attrName>ppt_x</p:attrName>
                                          <p:attrName>ppt_y</p:attrName>
                                        </p:attrNameLst>
                                      </p:cBhvr>
                                      <p:rCtr x="-26" y="354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 grpId="0"/>
      <p:bldP spid="109" grpId="1"/>
      <p:bldP spid="27" grpId="0"/>
      <p:bldP spid="27" grpId="1"/>
      <p:bldP spid="112" grpId="0"/>
      <p:bldP spid="112" grpId="1"/>
      <p:bldP spid="60" grpId="0"/>
      <p:bldP spid="60" grpId="1"/>
      <p:bldP spid="110" grpId="0"/>
      <p:bldP spid="110" grpId="1"/>
      <p:bldP spid="29" grpId="0"/>
      <p:bldP spid="29" grpId="1"/>
      <p:bldP spid="111" grpId="0"/>
      <p:bldP spid="111" grpId="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13BB175-41B6-45D3-95E5-24250B296B60}"/>
              </a:ext>
            </a:extLst>
          </p:cNvPr>
          <p:cNvSpPr/>
          <p:nvPr/>
        </p:nvSpPr>
        <p:spPr bwMode="auto">
          <a:xfrm>
            <a:off x="347561" y="1118080"/>
            <a:ext cx="11528413" cy="5337807"/>
          </a:xfrm>
          <a:prstGeom prst="rect">
            <a:avLst/>
          </a:prstGeom>
          <a:noFill/>
          <a:ln w="28575">
            <a:solidFill>
              <a:srgbClr val="D9D9D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Title 19">
            <a:extLst>
              <a:ext uri="{FF2B5EF4-FFF2-40B4-BE49-F238E27FC236}">
                <a16:creationId xmlns:a16="http://schemas.microsoft.com/office/drawing/2014/main" id="{02C3C1E0-2826-7447-91EE-89324EAD511A}"/>
              </a:ext>
            </a:extLst>
          </p:cNvPr>
          <p:cNvSpPr>
            <a:spLocks noGrp="1"/>
          </p:cNvSpPr>
          <p:nvPr>
            <p:ph type="title"/>
          </p:nvPr>
        </p:nvSpPr>
        <p:spPr/>
        <p:txBody>
          <a:bodyPr/>
          <a:lstStyle/>
          <a:p>
            <a:r>
              <a:rPr lang="en-US" dirty="0"/>
              <a:t>Machine Learning on Azure</a:t>
            </a:r>
          </a:p>
        </p:txBody>
      </p:sp>
      <p:sp>
        <p:nvSpPr>
          <p:cNvPr id="3" name="Rectangle 2">
            <a:extLst>
              <a:ext uri="{FF2B5EF4-FFF2-40B4-BE49-F238E27FC236}">
                <a16:creationId xmlns:a16="http://schemas.microsoft.com/office/drawing/2014/main" id="{A8FEC9F7-FCD8-3B4A-98B2-9539784073CE}"/>
              </a:ext>
            </a:extLst>
          </p:cNvPr>
          <p:cNvSpPr/>
          <p:nvPr/>
        </p:nvSpPr>
        <p:spPr bwMode="auto">
          <a:xfrm>
            <a:off x="3245987" y="6153784"/>
            <a:ext cx="6533316" cy="645179"/>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2" name="Group 21">
            <a:extLst>
              <a:ext uri="{FF2B5EF4-FFF2-40B4-BE49-F238E27FC236}">
                <a16:creationId xmlns:a16="http://schemas.microsoft.com/office/drawing/2014/main" id="{8D68B246-C5A9-D44A-B3E0-A345A204F0F0}"/>
              </a:ext>
            </a:extLst>
          </p:cNvPr>
          <p:cNvGrpSpPr/>
          <p:nvPr/>
        </p:nvGrpSpPr>
        <p:grpSpPr>
          <a:xfrm>
            <a:off x="510293" y="1347193"/>
            <a:ext cx="11192477" cy="4870178"/>
            <a:chOff x="509501" y="1346897"/>
            <a:chExt cx="11194064" cy="4870869"/>
          </a:xfrm>
        </p:grpSpPr>
        <p:grpSp>
          <p:nvGrpSpPr>
            <p:cNvPr id="21" name="Group 20">
              <a:extLst>
                <a:ext uri="{FF2B5EF4-FFF2-40B4-BE49-F238E27FC236}">
                  <a16:creationId xmlns:a16="http://schemas.microsoft.com/office/drawing/2014/main" id="{82FE0EA2-D0DE-9A45-81FC-C49EE8CD389F}"/>
                </a:ext>
              </a:extLst>
            </p:cNvPr>
            <p:cNvGrpSpPr/>
            <p:nvPr/>
          </p:nvGrpSpPr>
          <p:grpSpPr>
            <a:xfrm>
              <a:off x="509501" y="1346897"/>
              <a:ext cx="11194064" cy="4870869"/>
              <a:chOff x="509501" y="1346897"/>
              <a:chExt cx="11194064" cy="4870869"/>
            </a:xfrm>
          </p:grpSpPr>
          <p:sp>
            <p:nvSpPr>
              <p:cNvPr id="318" name="Rectangle 317">
                <a:extLst>
                  <a:ext uri="{FF2B5EF4-FFF2-40B4-BE49-F238E27FC236}">
                    <a16:creationId xmlns:a16="http://schemas.microsoft.com/office/drawing/2014/main" id="{A7B2ED44-6B8B-A74D-B36D-A8A70DCCE1A1}"/>
                  </a:ext>
                </a:extLst>
              </p:cNvPr>
              <p:cNvSpPr/>
              <p:nvPr/>
            </p:nvSpPr>
            <p:spPr bwMode="auto">
              <a:xfrm>
                <a:off x="6954243" y="1346897"/>
                <a:ext cx="4749322" cy="4792101"/>
              </a:xfrm>
              <a:prstGeom prst="rect">
                <a:avLst/>
              </a:prstGeom>
              <a:solidFill>
                <a:schemeClr val="bg2"/>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7" name="Rectangle 316">
                <a:extLst>
                  <a:ext uri="{FF2B5EF4-FFF2-40B4-BE49-F238E27FC236}">
                    <a16:creationId xmlns:a16="http://schemas.microsoft.com/office/drawing/2014/main" id="{239B91CB-5D3A-E142-8F71-2D9AF9D1793A}"/>
                  </a:ext>
                </a:extLst>
              </p:cNvPr>
              <p:cNvSpPr/>
              <p:nvPr/>
            </p:nvSpPr>
            <p:spPr bwMode="auto">
              <a:xfrm>
                <a:off x="529597" y="1346898"/>
                <a:ext cx="6424647" cy="844198"/>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800" b="1" i="0" u="none" strike="noStrike" kern="0" cap="none" spc="0" normalizeH="0" baseline="0" noProof="0">
                    <a:ln>
                      <a:noFill/>
                    </a:ln>
                    <a:solidFill>
                      <a:prstClr val="black"/>
                    </a:solidFill>
                    <a:effectLst/>
                    <a:uLnTx/>
                    <a:uFillTx/>
                    <a:latin typeface="Segoe UI Semibold"/>
                    <a:ea typeface="Segoe UI" pitchFamily="34" charset="0"/>
                    <a:cs typeface="Segoe UI" pitchFamily="34" charset="0"/>
                  </a:rPr>
                  <a:t>Domain Specific Pretrained Models</a:t>
                </a:r>
              </a:p>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prstClr val="black"/>
                    </a:solidFill>
                    <a:effectLst/>
                    <a:uLnTx/>
                    <a:uFillTx/>
                    <a:latin typeface="Segoe UI"/>
                    <a:ea typeface="+mn-ea"/>
                    <a:cs typeface="Segoe UI" pitchFamily="34" charset="0"/>
                  </a:rPr>
                  <a:t>To reduce time to market</a:t>
                </a:r>
              </a:p>
            </p:txBody>
          </p:sp>
          <p:sp>
            <p:nvSpPr>
              <p:cNvPr id="319" name="TextBox 318">
                <a:extLst>
                  <a:ext uri="{FF2B5EF4-FFF2-40B4-BE49-F238E27FC236}">
                    <a16:creationId xmlns:a16="http://schemas.microsoft.com/office/drawing/2014/main" id="{44D3208B-940D-BB47-953C-349774733E06}"/>
                  </a:ext>
                </a:extLst>
              </p:cNvPr>
              <p:cNvSpPr txBox="1"/>
              <p:nvPr/>
            </p:nvSpPr>
            <p:spPr>
              <a:xfrm>
                <a:off x="7013689" y="4766429"/>
                <a:ext cx="1118768" cy="346633"/>
              </a:xfrm>
              <a:prstGeom prst="rect">
                <a:avLst/>
              </a:prstGeom>
              <a:noFill/>
            </p:spPr>
            <p:txBody>
              <a:bodyPr wrap="square" lIns="91427" tIns="45713" rIns="91427" bIns="45713" rtlCol="0" anchor="t">
                <a:spAutoFit/>
              </a:bodyPr>
              <a:lstStyle/>
              <a:p>
                <a:pPr marL="0" marR="0" lvl="0" indent="0" algn="ctr" defTabSz="895698" rtl="0" eaLnBrk="1" fontAlgn="auto" latinLnBrk="0" hangingPunct="1">
                  <a:lnSpc>
                    <a:spcPct val="90000"/>
                  </a:lnSpc>
                  <a:spcBef>
                    <a:spcPts val="0"/>
                  </a:spcBef>
                  <a:spcAft>
                    <a:spcPts val="588"/>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Azure </a:t>
                </a:r>
                <a:br>
                  <a:rPr kumimoji="0" lang="en-US" sz="9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br>
                <a:r>
                  <a:rPr kumimoji="0" lang="en-US" sz="9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Databricks</a:t>
                </a:r>
              </a:p>
            </p:txBody>
          </p:sp>
          <p:sp>
            <p:nvSpPr>
              <p:cNvPr id="320" name="TextBox 319">
                <a:extLst>
                  <a:ext uri="{FF2B5EF4-FFF2-40B4-BE49-F238E27FC236}">
                    <a16:creationId xmlns:a16="http://schemas.microsoft.com/office/drawing/2014/main" id="{5E65F68C-638A-924D-BFF7-5CA2C7DAF617}"/>
                  </a:ext>
                </a:extLst>
              </p:cNvPr>
              <p:cNvSpPr txBox="1"/>
              <p:nvPr/>
            </p:nvSpPr>
            <p:spPr>
              <a:xfrm>
                <a:off x="10570848" y="4766429"/>
                <a:ext cx="1118768" cy="346633"/>
              </a:xfrm>
              <a:prstGeom prst="rect">
                <a:avLst/>
              </a:prstGeom>
              <a:noFill/>
            </p:spPr>
            <p:txBody>
              <a:bodyPr wrap="square" lIns="91427" tIns="45713" rIns="91427" bIns="45713" rtlCol="0" anchor="t">
                <a:spAutoFit/>
              </a:bodyPr>
              <a:lstStyle/>
              <a:p>
                <a:pPr marL="0" marR="0" lvl="0" indent="0" algn="ctr" defTabSz="895698" rtl="0" eaLnBrk="1" fontAlgn="auto" latinLnBrk="0" hangingPunct="1">
                  <a:lnSpc>
                    <a:spcPct val="90000"/>
                  </a:lnSpc>
                  <a:spcBef>
                    <a:spcPts val="0"/>
                  </a:spcBef>
                  <a:spcAft>
                    <a:spcPts val="588"/>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Machine </a:t>
                </a:r>
                <a:br>
                  <a:rPr kumimoji="0" lang="en-US" sz="9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br>
                <a:r>
                  <a:rPr kumimoji="0" lang="en-US" sz="9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Learning VMs</a:t>
                </a:r>
              </a:p>
            </p:txBody>
          </p:sp>
          <p:sp>
            <p:nvSpPr>
              <p:cNvPr id="321" name="Rectangle 320">
                <a:extLst>
                  <a:ext uri="{FF2B5EF4-FFF2-40B4-BE49-F238E27FC236}">
                    <a16:creationId xmlns:a16="http://schemas.microsoft.com/office/drawing/2014/main" id="{13D0504A-42BC-5A4B-8648-6844A504921E}"/>
                  </a:ext>
                </a:extLst>
              </p:cNvPr>
              <p:cNvSpPr/>
              <p:nvPr/>
            </p:nvSpPr>
            <p:spPr bwMode="auto">
              <a:xfrm>
                <a:off x="529596" y="3283034"/>
                <a:ext cx="6423222" cy="844198"/>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800" b="1" i="0" u="none" strike="noStrike" kern="0" cap="none" spc="0" normalizeH="0" baseline="0" noProof="0">
                    <a:ln>
                      <a:noFill/>
                    </a:ln>
                    <a:solidFill>
                      <a:prstClr val="black"/>
                    </a:solidFill>
                    <a:effectLst/>
                    <a:uLnTx/>
                    <a:uFillTx/>
                    <a:latin typeface="Segoe UI Semibold"/>
                    <a:ea typeface="Segoe UI" pitchFamily="34" charset="0"/>
                    <a:cs typeface="Segoe UI" pitchFamily="34" charset="0"/>
                  </a:rPr>
                  <a:t>Popular Frameworks</a:t>
                </a:r>
              </a:p>
              <a:p>
                <a:pPr marL="0" marR="0" lvl="0" indent="0" algn="l" defTabSz="932114"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prstClr val="black"/>
                    </a:solidFill>
                    <a:effectLst/>
                    <a:uLnTx/>
                    <a:uFillTx/>
                    <a:latin typeface="Segoe UI"/>
                    <a:ea typeface="+mn-ea"/>
                    <a:cs typeface="Segoe UI" pitchFamily="34" charset="0"/>
                  </a:rPr>
                  <a:t>To build machine learning and deep learning solutions </a:t>
                </a:r>
              </a:p>
            </p:txBody>
          </p:sp>
          <p:sp>
            <p:nvSpPr>
              <p:cNvPr id="323" name="TextBox 322">
                <a:extLst>
                  <a:ext uri="{FF2B5EF4-FFF2-40B4-BE49-F238E27FC236}">
                    <a16:creationId xmlns:a16="http://schemas.microsoft.com/office/drawing/2014/main" id="{6A003CF2-9055-534A-B978-245E9D49BE63}"/>
                  </a:ext>
                </a:extLst>
              </p:cNvPr>
              <p:cNvSpPr txBox="1"/>
              <p:nvPr/>
            </p:nvSpPr>
            <p:spPr>
              <a:xfrm>
                <a:off x="8228198" y="3846520"/>
                <a:ext cx="1076060" cy="219484"/>
              </a:xfrm>
              <a:prstGeom prst="rect">
                <a:avLst/>
              </a:prstGeom>
              <a:noFill/>
            </p:spPr>
            <p:txBody>
              <a:bodyPr wrap="square" lIns="91427" tIns="45713" rIns="91427" bIns="45713" rtlCol="0" anchor="t">
                <a:spAutoFit/>
              </a:bodyPr>
              <a:lstStyle/>
              <a:p>
                <a:pPr marL="0" marR="0" lvl="0" indent="0" algn="ctr" defTabSz="895698" rtl="0" eaLnBrk="1" fontAlgn="auto" latinLnBrk="0" hangingPunct="1">
                  <a:lnSpc>
                    <a:spcPct val="90000"/>
                  </a:lnSpc>
                  <a:spcBef>
                    <a:spcPts val="0"/>
                  </a:spcBef>
                  <a:spcAft>
                    <a:spcPts val="588"/>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TensorFlow</a:t>
                </a:r>
              </a:p>
            </p:txBody>
          </p:sp>
          <p:sp>
            <p:nvSpPr>
              <p:cNvPr id="324" name="TextBox 323">
                <a:extLst>
                  <a:ext uri="{FF2B5EF4-FFF2-40B4-BE49-F238E27FC236}">
                    <a16:creationId xmlns:a16="http://schemas.microsoft.com/office/drawing/2014/main" id="{3518497E-96B3-AA46-924F-13A1FA7A3861}"/>
                  </a:ext>
                </a:extLst>
              </p:cNvPr>
              <p:cNvSpPr txBox="1"/>
              <p:nvPr/>
            </p:nvSpPr>
            <p:spPr>
              <a:xfrm>
                <a:off x="7035043" y="3846520"/>
                <a:ext cx="1076060" cy="219484"/>
              </a:xfrm>
              <a:prstGeom prst="rect">
                <a:avLst/>
              </a:prstGeom>
              <a:noFill/>
            </p:spPr>
            <p:txBody>
              <a:bodyPr wrap="square" lIns="91427" tIns="45713" rIns="91427" bIns="45713" rtlCol="0" anchor="t">
                <a:spAutoFit/>
              </a:bodyPr>
              <a:lstStyle/>
              <a:p>
                <a:pPr marL="0" marR="0" lvl="0" indent="0" algn="ctr" defTabSz="895698" rtl="0" eaLnBrk="1" fontAlgn="auto" latinLnBrk="0" hangingPunct="1">
                  <a:lnSpc>
                    <a:spcPct val="90000"/>
                  </a:lnSpc>
                  <a:spcBef>
                    <a:spcPts val="0"/>
                  </a:spcBef>
                  <a:spcAft>
                    <a:spcPts val="588"/>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PyTorch</a:t>
                </a:r>
              </a:p>
            </p:txBody>
          </p:sp>
          <p:sp>
            <p:nvSpPr>
              <p:cNvPr id="326" name="TextBox 325">
                <a:extLst>
                  <a:ext uri="{FF2B5EF4-FFF2-40B4-BE49-F238E27FC236}">
                    <a16:creationId xmlns:a16="http://schemas.microsoft.com/office/drawing/2014/main" id="{9C99857B-D0E9-5541-B344-3D4A71770C26}"/>
                  </a:ext>
                </a:extLst>
              </p:cNvPr>
              <p:cNvSpPr txBox="1"/>
              <p:nvPr/>
            </p:nvSpPr>
            <p:spPr>
              <a:xfrm>
                <a:off x="10592202" y="3846520"/>
                <a:ext cx="1076060" cy="219484"/>
              </a:xfrm>
              <a:prstGeom prst="rect">
                <a:avLst/>
              </a:prstGeom>
              <a:noFill/>
            </p:spPr>
            <p:txBody>
              <a:bodyPr wrap="square" lIns="91427" tIns="45713" rIns="91427" bIns="45713" rtlCol="0" anchor="t">
                <a:spAutoFit/>
              </a:bodyPr>
              <a:lstStyle/>
              <a:p>
                <a:pPr marL="0" marR="0" lvl="0" indent="0" algn="ctr" defTabSz="895698" rtl="0" eaLnBrk="1" fontAlgn="auto" latinLnBrk="0" hangingPunct="1">
                  <a:lnSpc>
                    <a:spcPct val="90000"/>
                  </a:lnSpc>
                  <a:spcBef>
                    <a:spcPts val="0"/>
                  </a:spcBef>
                  <a:spcAft>
                    <a:spcPts val="588"/>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ONNX</a:t>
                </a:r>
              </a:p>
            </p:txBody>
          </p:sp>
          <p:sp>
            <p:nvSpPr>
              <p:cNvPr id="327" name="TextBox 326">
                <a:extLst>
                  <a:ext uri="{FF2B5EF4-FFF2-40B4-BE49-F238E27FC236}">
                    <a16:creationId xmlns:a16="http://schemas.microsoft.com/office/drawing/2014/main" id="{223BEFD3-8475-804B-9E60-EC107C3CEA59}"/>
                  </a:ext>
                </a:extLst>
              </p:cNvPr>
              <p:cNvSpPr txBox="1"/>
              <p:nvPr/>
            </p:nvSpPr>
            <p:spPr>
              <a:xfrm>
                <a:off x="8630452" y="4766429"/>
                <a:ext cx="1315630" cy="346633"/>
              </a:xfrm>
              <a:prstGeom prst="rect">
                <a:avLst/>
              </a:prstGeom>
              <a:noFill/>
            </p:spPr>
            <p:txBody>
              <a:bodyPr wrap="square" lIns="91427" tIns="45713" rIns="91427" bIns="45713" rtlCol="0" anchor="t">
                <a:spAutoFit/>
              </a:bodyPr>
              <a:lstStyle/>
              <a:p>
                <a:pPr marL="0" marR="0" lvl="0" indent="0" algn="ctr" defTabSz="895698" rtl="0" eaLnBrk="1" fontAlgn="auto" latinLnBrk="0" hangingPunct="1">
                  <a:lnSpc>
                    <a:spcPct val="90000"/>
                  </a:lnSpc>
                  <a:spcBef>
                    <a:spcPts val="0"/>
                  </a:spcBef>
                  <a:spcAft>
                    <a:spcPts val="588"/>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Azure Machine Learning</a:t>
                </a:r>
              </a:p>
            </p:txBody>
          </p:sp>
          <p:sp>
            <p:nvSpPr>
              <p:cNvPr id="328" name="TextBox 327">
                <a:extLst>
                  <a:ext uri="{FF2B5EF4-FFF2-40B4-BE49-F238E27FC236}">
                    <a16:creationId xmlns:a16="http://schemas.microsoft.com/office/drawing/2014/main" id="{8A24BE48-743A-F342-9755-F6F712A4CB87}"/>
                  </a:ext>
                </a:extLst>
              </p:cNvPr>
              <p:cNvSpPr txBox="1"/>
              <p:nvPr/>
            </p:nvSpPr>
            <p:spPr>
              <a:xfrm>
                <a:off x="9585274" y="1873130"/>
                <a:ext cx="753138" cy="219484"/>
              </a:xfrm>
              <a:prstGeom prst="rect">
                <a:avLst/>
              </a:prstGeom>
              <a:noFill/>
            </p:spPr>
            <p:txBody>
              <a:bodyPr wrap="square" lIns="91427" tIns="45713" rIns="91427" bIns="45713" rtlCol="0" anchor="t">
                <a:spAutoFit/>
              </a:bodyPr>
              <a:lstStyle/>
              <a:p>
                <a:pPr marL="0" marR="0" lvl="0" indent="0" algn="ctr" defTabSz="895698" rtl="0" eaLnBrk="1" fontAlgn="auto" latinLnBrk="0" hangingPunct="1">
                  <a:lnSpc>
                    <a:spcPct val="90000"/>
                  </a:lnSpc>
                  <a:spcBef>
                    <a:spcPts val="0"/>
                  </a:spcBef>
                  <a:spcAft>
                    <a:spcPts val="588"/>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Language</a:t>
                </a:r>
              </a:p>
            </p:txBody>
          </p:sp>
          <p:sp>
            <p:nvSpPr>
              <p:cNvPr id="329" name="TextBox 328">
                <a:extLst>
                  <a:ext uri="{FF2B5EF4-FFF2-40B4-BE49-F238E27FC236}">
                    <a16:creationId xmlns:a16="http://schemas.microsoft.com/office/drawing/2014/main" id="{FEAF1E1B-C59D-C243-A5BA-3C7AEE23C0AA}"/>
                  </a:ext>
                </a:extLst>
              </p:cNvPr>
              <p:cNvSpPr txBox="1"/>
              <p:nvPr/>
            </p:nvSpPr>
            <p:spPr>
              <a:xfrm>
                <a:off x="8423733" y="1873130"/>
                <a:ext cx="684991" cy="219484"/>
              </a:xfrm>
              <a:prstGeom prst="rect">
                <a:avLst/>
              </a:prstGeom>
              <a:noFill/>
            </p:spPr>
            <p:txBody>
              <a:bodyPr wrap="square" lIns="91427" tIns="45713" rIns="91427" bIns="45713" rtlCol="0" anchor="t">
                <a:spAutoFit/>
              </a:bodyPr>
              <a:lstStyle/>
              <a:p>
                <a:pPr marL="0" marR="0" lvl="0" indent="0" algn="ctr" defTabSz="895698" rtl="0" eaLnBrk="1" fontAlgn="auto" latinLnBrk="0" hangingPunct="1">
                  <a:lnSpc>
                    <a:spcPct val="90000"/>
                  </a:lnSpc>
                  <a:spcBef>
                    <a:spcPts val="0"/>
                  </a:spcBef>
                  <a:spcAft>
                    <a:spcPts val="588"/>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Speech</a:t>
                </a:r>
              </a:p>
            </p:txBody>
          </p:sp>
          <p:sp>
            <p:nvSpPr>
              <p:cNvPr id="330" name="Rounded Rectangular Callout 243">
                <a:extLst>
                  <a:ext uri="{FF2B5EF4-FFF2-40B4-BE49-F238E27FC236}">
                    <a16:creationId xmlns:a16="http://schemas.microsoft.com/office/drawing/2014/main" id="{47CC8142-C86B-B543-BBB1-2321634BE271}"/>
                  </a:ext>
                </a:extLst>
              </p:cNvPr>
              <p:cNvSpPr/>
              <p:nvPr/>
            </p:nvSpPr>
            <p:spPr bwMode="auto">
              <a:xfrm>
                <a:off x="8613464" y="1537775"/>
                <a:ext cx="308522" cy="206710"/>
              </a:xfrm>
              <a:prstGeom prst="wedgeRoundRectCallout">
                <a:avLst>
                  <a:gd name="adj1" fmla="val 30853"/>
                  <a:gd name="adj2" fmla="val 79643"/>
                  <a:gd name="adj3" fmla="val 16667"/>
                </a:avLst>
              </a:prstGeom>
              <a:noFill/>
              <a:ln w="12700" cap="flat" cmpd="sng" algn="ctr">
                <a:solidFill>
                  <a:schemeClr val="tx2"/>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a:ln>
                      <a:noFill/>
                    </a:ln>
                    <a:solidFill>
                      <a:srgbClr val="0078D4"/>
                    </a:solidFill>
                    <a:effectLst/>
                    <a:uLnTx/>
                    <a:uFillTx/>
                    <a:latin typeface="Segoe UI"/>
                    <a:ea typeface="Segoe UI" pitchFamily="34" charset="0"/>
                    <a:cs typeface="Segoe UI" pitchFamily="34" charset="0"/>
                  </a:rPr>
                  <a:t>…</a:t>
                </a:r>
              </a:p>
            </p:txBody>
          </p:sp>
          <p:sp>
            <p:nvSpPr>
              <p:cNvPr id="331" name="TextBox 330">
                <a:extLst>
                  <a:ext uri="{FF2B5EF4-FFF2-40B4-BE49-F238E27FC236}">
                    <a16:creationId xmlns:a16="http://schemas.microsoft.com/office/drawing/2014/main" id="{E3471ECE-1F10-C04B-A511-4D0F8AC8CC43}"/>
                  </a:ext>
                </a:extLst>
              </p:cNvPr>
              <p:cNvSpPr txBox="1"/>
              <p:nvPr/>
            </p:nvSpPr>
            <p:spPr>
              <a:xfrm>
                <a:off x="10757924" y="1873130"/>
                <a:ext cx="744616" cy="219484"/>
              </a:xfrm>
              <a:prstGeom prst="rect">
                <a:avLst/>
              </a:prstGeom>
              <a:noFill/>
            </p:spPr>
            <p:txBody>
              <a:bodyPr wrap="square" lIns="91427" tIns="45713" rIns="91427" bIns="45713" rtlCol="0" anchor="t">
                <a:spAutoFit/>
              </a:bodyPr>
              <a:lstStyle/>
              <a:p>
                <a:pPr marL="0" marR="0" lvl="0" indent="0" algn="ctr" defTabSz="895698" rtl="0" eaLnBrk="1" fontAlgn="auto" latinLnBrk="0" hangingPunct="1">
                  <a:lnSpc>
                    <a:spcPct val="90000"/>
                  </a:lnSpc>
                  <a:spcBef>
                    <a:spcPts val="0"/>
                  </a:spcBef>
                  <a:spcAft>
                    <a:spcPts val="588"/>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Search</a:t>
                </a:r>
              </a:p>
            </p:txBody>
          </p:sp>
          <p:sp>
            <p:nvSpPr>
              <p:cNvPr id="332" name="TextBox 331">
                <a:extLst>
                  <a:ext uri="{FF2B5EF4-FFF2-40B4-BE49-F238E27FC236}">
                    <a16:creationId xmlns:a16="http://schemas.microsoft.com/office/drawing/2014/main" id="{5DD3E3CE-AEDB-394F-A341-88BAB74F7E8F}"/>
                  </a:ext>
                </a:extLst>
              </p:cNvPr>
              <p:cNvSpPr txBox="1"/>
              <p:nvPr/>
            </p:nvSpPr>
            <p:spPr>
              <a:xfrm>
                <a:off x="7230578" y="1873130"/>
                <a:ext cx="684991" cy="219484"/>
              </a:xfrm>
              <a:prstGeom prst="rect">
                <a:avLst/>
              </a:prstGeom>
              <a:noFill/>
            </p:spPr>
            <p:txBody>
              <a:bodyPr wrap="square" lIns="91427" tIns="45713" rIns="91427" bIns="45713" rtlCol="0" anchor="t">
                <a:spAutoFit/>
              </a:bodyPr>
              <a:lstStyle/>
              <a:p>
                <a:pPr marL="0" marR="0" lvl="0" indent="0" algn="ctr" defTabSz="895698" rtl="0" eaLnBrk="1" fontAlgn="auto" latinLnBrk="0" hangingPunct="1">
                  <a:lnSpc>
                    <a:spcPct val="90000"/>
                  </a:lnSpc>
                  <a:spcBef>
                    <a:spcPts val="0"/>
                  </a:spcBef>
                  <a:spcAft>
                    <a:spcPts val="588"/>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Vision</a:t>
                </a:r>
              </a:p>
            </p:txBody>
          </p:sp>
          <p:sp>
            <p:nvSpPr>
              <p:cNvPr id="334" name="Rectangle 333">
                <a:extLst>
                  <a:ext uri="{FF2B5EF4-FFF2-40B4-BE49-F238E27FC236}">
                    <a16:creationId xmlns:a16="http://schemas.microsoft.com/office/drawing/2014/main" id="{46DA568B-82DD-DD49-8430-542C3691E65A}"/>
                  </a:ext>
                </a:extLst>
              </p:cNvPr>
              <p:cNvSpPr/>
              <p:nvPr/>
            </p:nvSpPr>
            <p:spPr bwMode="auto">
              <a:xfrm>
                <a:off x="509501" y="4283417"/>
                <a:ext cx="6423222" cy="844198"/>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800" b="1" i="0" u="none" strike="noStrike" kern="0" cap="none" spc="0" normalizeH="0" baseline="0" noProof="0">
                    <a:ln>
                      <a:noFill/>
                    </a:ln>
                    <a:solidFill>
                      <a:prstClr val="black"/>
                    </a:solidFill>
                    <a:effectLst/>
                    <a:uLnTx/>
                    <a:uFillTx/>
                    <a:latin typeface="Segoe UI Semibold"/>
                    <a:ea typeface="Segoe UI" pitchFamily="34" charset="0"/>
                    <a:cs typeface="Segoe UI" pitchFamily="34" charset="0"/>
                  </a:rPr>
                  <a:t>Productive Services</a:t>
                </a:r>
              </a:p>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prstClr val="black"/>
                    </a:solidFill>
                    <a:effectLst/>
                    <a:uLnTx/>
                    <a:uFillTx/>
                    <a:latin typeface="Segoe UI"/>
                    <a:ea typeface="+mn-ea"/>
                    <a:cs typeface="Segoe UI" pitchFamily="34" charset="0"/>
                  </a:rPr>
                  <a:t>To empower data science and development teams</a:t>
                </a:r>
              </a:p>
            </p:txBody>
          </p:sp>
          <p:sp>
            <p:nvSpPr>
              <p:cNvPr id="335" name="Rectangle 334">
                <a:extLst>
                  <a:ext uri="{FF2B5EF4-FFF2-40B4-BE49-F238E27FC236}">
                    <a16:creationId xmlns:a16="http://schemas.microsoft.com/office/drawing/2014/main" id="{9860EE4C-580D-D84F-B598-C8DE0840A227}"/>
                  </a:ext>
                </a:extLst>
              </p:cNvPr>
              <p:cNvSpPr/>
              <p:nvPr/>
            </p:nvSpPr>
            <p:spPr bwMode="auto">
              <a:xfrm>
                <a:off x="510876" y="5294811"/>
                <a:ext cx="6423222" cy="844198"/>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800" b="1" i="0" u="none" strike="noStrike" kern="0" cap="none" spc="0" normalizeH="0" baseline="0" noProof="0">
                    <a:ln>
                      <a:noFill/>
                    </a:ln>
                    <a:solidFill>
                      <a:prstClr val="black"/>
                    </a:solidFill>
                    <a:effectLst/>
                    <a:uLnTx/>
                    <a:uFillTx/>
                    <a:latin typeface="Segoe UI Semibold"/>
                    <a:ea typeface="Segoe UI" pitchFamily="34" charset="0"/>
                    <a:cs typeface="Segoe UI" pitchFamily="34" charset="0"/>
                  </a:rPr>
                  <a:t>Powerful Infrastructure</a:t>
                </a:r>
              </a:p>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prstClr val="black"/>
                    </a:solidFill>
                    <a:effectLst/>
                    <a:uLnTx/>
                    <a:uFillTx/>
                    <a:latin typeface="Segoe UI"/>
                    <a:ea typeface="+mn-ea"/>
                    <a:cs typeface="Segoe UI" pitchFamily="34" charset="0"/>
                  </a:rPr>
                  <a:t>To accelerate deep learning</a:t>
                </a:r>
              </a:p>
            </p:txBody>
          </p:sp>
          <p:sp>
            <p:nvSpPr>
              <p:cNvPr id="337" name="Rectangle 336">
                <a:extLst>
                  <a:ext uri="{FF2B5EF4-FFF2-40B4-BE49-F238E27FC236}">
                    <a16:creationId xmlns:a16="http://schemas.microsoft.com/office/drawing/2014/main" id="{26B850BE-9B02-464E-AA20-0C2A53D82358}"/>
                  </a:ext>
                </a:extLst>
              </p:cNvPr>
              <p:cNvSpPr/>
              <p:nvPr/>
            </p:nvSpPr>
            <p:spPr>
              <a:xfrm>
                <a:off x="9654023" y="3885762"/>
                <a:ext cx="615640" cy="138519"/>
              </a:xfrm>
              <a:prstGeom prst="rect">
                <a:avLst/>
              </a:prstGeom>
            </p:spPr>
            <p:txBody>
              <a:bodyPr wrap="none" lIns="0" tIns="0" rIns="0" bIns="0">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Scikit-Learn</a:t>
                </a:r>
              </a:p>
            </p:txBody>
          </p:sp>
          <p:sp>
            <p:nvSpPr>
              <p:cNvPr id="339" name="Rectangle 338">
                <a:extLst>
                  <a:ext uri="{FF2B5EF4-FFF2-40B4-BE49-F238E27FC236}">
                    <a16:creationId xmlns:a16="http://schemas.microsoft.com/office/drawing/2014/main" id="{44291C60-82DF-6342-B40C-D8B1255F62ED}"/>
                  </a:ext>
                </a:extLst>
              </p:cNvPr>
              <p:cNvSpPr/>
              <p:nvPr/>
            </p:nvSpPr>
            <p:spPr>
              <a:xfrm>
                <a:off x="7336597" y="2883121"/>
                <a:ext cx="472953" cy="138519"/>
              </a:xfrm>
              <a:prstGeom prst="rect">
                <a:avLst/>
              </a:prstGeom>
            </p:spPr>
            <p:txBody>
              <a:bodyPr wrap="none" lIns="0" tIns="0" rIns="0" bIns="0">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PyCharm</a:t>
                </a:r>
              </a:p>
            </p:txBody>
          </p:sp>
          <p:sp>
            <p:nvSpPr>
              <p:cNvPr id="340" name="Rectangle 339">
                <a:extLst>
                  <a:ext uri="{FF2B5EF4-FFF2-40B4-BE49-F238E27FC236}">
                    <a16:creationId xmlns:a16="http://schemas.microsoft.com/office/drawing/2014/main" id="{95CCE5C4-F445-D147-8B89-FBBCF7D5B5BE}"/>
                  </a:ext>
                </a:extLst>
              </p:cNvPr>
              <p:cNvSpPr/>
              <p:nvPr/>
            </p:nvSpPr>
            <p:spPr>
              <a:xfrm>
                <a:off x="8572237" y="2883121"/>
                <a:ext cx="387983" cy="138519"/>
              </a:xfrm>
              <a:prstGeom prst="rect">
                <a:avLst/>
              </a:prstGeom>
            </p:spPr>
            <p:txBody>
              <a:bodyPr wrap="none" lIns="0" tIns="0" rIns="0" bIns="0">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Jupyter</a:t>
                </a:r>
              </a:p>
            </p:txBody>
          </p:sp>
          <p:sp>
            <p:nvSpPr>
              <p:cNvPr id="342" name="Rectangle 341">
                <a:extLst>
                  <a:ext uri="{FF2B5EF4-FFF2-40B4-BE49-F238E27FC236}">
                    <a16:creationId xmlns:a16="http://schemas.microsoft.com/office/drawing/2014/main" id="{2DB9A04C-4C29-B449-93D3-887CE39C4AB3}"/>
                  </a:ext>
                </a:extLst>
              </p:cNvPr>
              <p:cNvSpPr/>
              <p:nvPr/>
            </p:nvSpPr>
            <p:spPr bwMode="auto">
              <a:xfrm>
                <a:off x="524118" y="2312299"/>
                <a:ext cx="6423222" cy="844198"/>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800" b="1" i="0" u="none" strike="noStrike" kern="0" cap="none" spc="0" normalizeH="0" baseline="0" noProof="0">
                    <a:ln>
                      <a:noFill/>
                    </a:ln>
                    <a:solidFill>
                      <a:prstClr val="black"/>
                    </a:solidFill>
                    <a:effectLst/>
                    <a:uLnTx/>
                    <a:uFillTx/>
                    <a:latin typeface="Segoe UI Semibold"/>
                    <a:ea typeface="Segoe UI" pitchFamily="34" charset="0"/>
                    <a:cs typeface="Segoe UI" pitchFamily="34" charset="0"/>
                  </a:rPr>
                  <a:t>Familiar Data Science Tools</a:t>
                </a:r>
              </a:p>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prstClr val="black"/>
                    </a:solidFill>
                    <a:effectLst/>
                    <a:uLnTx/>
                    <a:uFillTx/>
                    <a:latin typeface="Segoe UI"/>
                    <a:ea typeface="+mn-ea"/>
                    <a:cs typeface="Segoe UI" pitchFamily="34" charset="0"/>
                  </a:rPr>
                  <a:t>To simplify model development</a:t>
                </a:r>
              </a:p>
            </p:txBody>
          </p:sp>
          <p:sp>
            <p:nvSpPr>
              <p:cNvPr id="343" name="Rectangle 342">
                <a:extLst>
                  <a:ext uri="{FF2B5EF4-FFF2-40B4-BE49-F238E27FC236}">
                    <a16:creationId xmlns:a16="http://schemas.microsoft.com/office/drawing/2014/main" id="{37E58103-E233-1B4E-9B32-1EDCB94E8CD2}"/>
                  </a:ext>
                </a:extLst>
              </p:cNvPr>
              <p:cNvSpPr/>
              <p:nvPr/>
            </p:nvSpPr>
            <p:spPr>
              <a:xfrm>
                <a:off x="9468049" y="2888163"/>
                <a:ext cx="987591" cy="138519"/>
              </a:xfrm>
              <a:prstGeom prst="rect">
                <a:avLst/>
              </a:prstGeom>
            </p:spPr>
            <p:txBody>
              <a:bodyPr wrap="none" lIns="0" tIns="0" rIns="0" bIns="0">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Visual Studio Code</a:t>
                </a:r>
              </a:p>
            </p:txBody>
          </p:sp>
          <p:sp>
            <p:nvSpPr>
              <p:cNvPr id="344" name="Rectangle 343">
                <a:extLst>
                  <a:ext uri="{FF2B5EF4-FFF2-40B4-BE49-F238E27FC236}">
                    <a16:creationId xmlns:a16="http://schemas.microsoft.com/office/drawing/2014/main" id="{DDE71D02-00B9-1B46-9FA6-462D587D4734}"/>
                  </a:ext>
                </a:extLst>
              </p:cNvPr>
              <p:cNvSpPr/>
              <p:nvPr/>
            </p:nvSpPr>
            <p:spPr>
              <a:xfrm>
                <a:off x="10747862" y="2882400"/>
                <a:ext cx="764741" cy="138519"/>
              </a:xfrm>
              <a:prstGeom prst="rect">
                <a:avLst/>
              </a:prstGeom>
            </p:spPr>
            <p:txBody>
              <a:bodyPr wrap="none" lIns="0" tIns="0" rIns="0" bIns="0">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Command line</a:t>
                </a:r>
              </a:p>
            </p:txBody>
          </p:sp>
          <p:sp>
            <p:nvSpPr>
              <p:cNvPr id="348" name="eye_2">
                <a:extLst>
                  <a:ext uri="{FF2B5EF4-FFF2-40B4-BE49-F238E27FC236}">
                    <a16:creationId xmlns:a16="http://schemas.microsoft.com/office/drawing/2014/main" id="{E13AB9D6-3524-CD4A-AD57-75B409E6A1B8}"/>
                  </a:ext>
                </a:extLst>
              </p:cNvPr>
              <p:cNvSpPr>
                <a:spLocks noChangeAspect="1" noEditPoints="1"/>
              </p:cNvSpPr>
              <p:nvPr/>
            </p:nvSpPr>
            <p:spPr bwMode="auto">
              <a:xfrm>
                <a:off x="7402352" y="1566887"/>
                <a:ext cx="341442" cy="189450"/>
              </a:xfrm>
              <a:custGeom>
                <a:avLst/>
                <a:gdLst>
                  <a:gd name="T0" fmla="*/ 5 w 346"/>
                  <a:gd name="T1" fmla="*/ 103 h 191"/>
                  <a:gd name="T2" fmla="*/ 0 w 346"/>
                  <a:gd name="T3" fmla="*/ 96 h 191"/>
                  <a:gd name="T4" fmla="*/ 3 w 346"/>
                  <a:gd name="T5" fmla="*/ 92 h 191"/>
                  <a:gd name="T6" fmla="*/ 5 w 346"/>
                  <a:gd name="T7" fmla="*/ 103 h 191"/>
                  <a:gd name="T8" fmla="*/ 173 w 346"/>
                  <a:gd name="T9" fmla="*/ 191 h 191"/>
                  <a:gd name="T10" fmla="*/ 346 w 346"/>
                  <a:gd name="T11" fmla="*/ 96 h 191"/>
                  <a:gd name="T12" fmla="*/ 173 w 346"/>
                  <a:gd name="T13" fmla="*/ 0 h 191"/>
                  <a:gd name="T14" fmla="*/ 3 w 346"/>
                  <a:gd name="T15" fmla="*/ 92 h 191"/>
                  <a:gd name="T16" fmla="*/ 175 w 346"/>
                  <a:gd name="T17" fmla="*/ 14 h 191"/>
                  <a:gd name="T18" fmla="*/ 89 w 346"/>
                  <a:gd name="T19" fmla="*/ 96 h 191"/>
                  <a:gd name="T20" fmla="*/ 175 w 346"/>
                  <a:gd name="T21" fmla="*/ 178 h 191"/>
                  <a:gd name="T22" fmla="*/ 261 w 346"/>
                  <a:gd name="T23" fmla="*/ 96 h 191"/>
                  <a:gd name="T24" fmla="*/ 175 w 346"/>
                  <a:gd name="T25" fmla="*/ 14 h 191"/>
                  <a:gd name="T26" fmla="*/ 175 w 346"/>
                  <a:gd name="T27" fmla="*/ 78 h 191"/>
                  <a:gd name="T28" fmla="*/ 156 w 346"/>
                  <a:gd name="T29" fmla="*/ 96 h 191"/>
                  <a:gd name="T30" fmla="*/ 175 w 346"/>
                  <a:gd name="T31" fmla="*/ 114 h 191"/>
                  <a:gd name="T32" fmla="*/ 194 w 346"/>
                  <a:gd name="T33" fmla="*/ 96 h 191"/>
                  <a:gd name="T34" fmla="*/ 175 w 346"/>
                  <a:gd name="T35" fmla="*/ 78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6" h="191">
                    <a:moveTo>
                      <a:pt x="5" y="103"/>
                    </a:moveTo>
                    <a:cubicBezTo>
                      <a:pt x="2" y="98"/>
                      <a:pt x="0" y="96"/>
                      <a:pt x="0" y="96"/>
                    </a:cubicBezTo>
                    <a:cubicBezTo>
                      <a:pt x="0" y="96"/>
                      <a:pt x="1" y="94"/>
                      <a:pt x="3" y="92"/>
                    </a:cubicBezTo>
                    <a:moveTo>
                      <a:pt x="5" y="103"/>
                    </a:moveTo>
                    <a:cubicBezTo>
                      <a:pt x="23" y="125"/>
                      <a:pt x="82" y="191"/>
                      <a:pt x="173" y="191"/>
                    </a:cubicBezTo>
                    <a:cubicBezTo>
                      <a:pt x="283" y="191"/>
                      <a:pt x="346" y="96"/>
                      <a:pt x="346" y="96"/>
                    </a:cubicBezTo>
                    <a:cubicBezTo>
                      <a:pt x="346" y="96"/>
                      <a:pt x="283" y="0"/>
                      <a:pt x="173" y="0"/>
                    </a:cubicBezTo>
                    <a:cubicBezTo>
                      <a:pt x="77" y="0"/>
                      <a:pt x="17" y="73"/>
                      <a:pt x="3" y="92"/>
                    </a:cubicBezTo>
                    <a:moveTo>
                      <a:pt x="175" y="14"/>
                    </a:moveTo>
                    <a:cubicBezTo>
                      <a:pt x="128" y="14"/>
                      <a:pt x="89" y="50"/>
                      <a:pt x="89" y="96"/>
                    </a:cubicBezTo>
                    <a:cubicBezTo>
                      <a:pt x="89" y="141"/>
                      <a:pt x="128" y="178"/>
                      <a:pt x="175" y="178"/>
                    </a:cubicBezTo>
                    <a:cubicBezTo>
                      <a:pt x="222" y="178"/>
                      <a:pt x="261" y="141"/>
                      <a:pt x="261" y="96"/>
                    </a:cubicBezTo>
                    <a:cubicBezTo>
                      <a:pt x="261" y="50"/>
                      <a:pt x="222" y="14"/>
                      <a:pt x="175" y="14"/>
                    </a:cubicBezTo>
                    <a:close/>
                    <a:moveTo>
                      <a:pt x="175" y="78"/>
                    </a:moveTo>
                    <a:cubicBezTo>
                      <a:pt x="165" y="78"/>
                      <a:pt x="156" y="86"/>
                      <a:pt x="156" y="96"/>
                    </a:cubicBezTo>
                    <a:cubicBezTo>
                      <a:pt x="156" y="106"/>
                      <a:pt x="165" y="114"/>
                      <a:pt x="175" y="114"/>
                    </a:cubicBezTo>
                    <a:cubicBezTo>
                      <a:pt x="185" y="114"/>
                      <a:pt x="194" y="106"/>
                      <a:pt x="194" y="96"/>
                    </a:cubicBezTo>
                    <a:cubicBezTo>
                      <a:pt x="194" y="86"/>
                      <a:pt x="185" y="78"/>
                      <a:pt x="175" y="78"/>
                    </a:cubicBezTo>
                    <a:close/>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pic>
            <p:nvPicPr>
              <p:cNvPr id="349" name="Graphic 569">
                <a:extLst>
                  <a:ext uri="{FF2B5EF4-FFF2-40B4-BE49-F238E27FC236}">
                    <a16:creationId xmlns:a16="http://schemas.microsoft.com/office/drawing/2014/main" id="{91D22486-A7E0-EC4F-AA1F-05C65C1B092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775424" y="1514472"/>
                <a:ext cx="317823" cy="294280"/>
              </a:xfrm>
              <a:prstGeom prst="rect">
                <a:avLst/>
              </a:prstGeom>
            </p:spPr>
          </p:pic>
          <p:sp>
            <p:nvSpPr>
              <p:cNvPr id="350" name="Freeform 5">
                <a:extLst>
                  <a:ext uri="{FF2B5EF4-FFF2-40B4-BE49-F238E27FC236}">
                    <a16:creationId xmlns:a16="http://schemas.microsoft.com/office/drawing/2014/main" id="{F26DCE81-F6CC-0749-9158-417D255C154C}"/>
                  </a:ext>
                </a:extLst>
              </p:cNvPr>
              <p:cNvSpPr>
                <a:spLocks noChangeAspect="1" noEditPoints="1"/>
              </p:cNvSpPr>
              <p:nvPr/>
            </p:nvSpPr>
            <p:spPr bwMode="auto">
              <a:xfrm>
                <a:off x="10985371" y="1519519"/>
                <a:ext cx="289723" cy="284187"/>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grpSp>
            <p:nvGrpSpPr>
              <p:cNvPr id="353" name="Group 352">
                <a:extLst>
                  <a:ext uri="{FF2B5EF4-FFF2-40B4-BE49-F238E27FC236}">
                    <a16:creationId xmlns:a16="http://schemas.microsoft.com/office/drawing/2014/main" id="{7C5AF341-4811-DF40-BDCD-F5A9FF7E3539}"/>
                  </a:ext>
                </a:extLst>
              </p:cNvPr>
              <p:cNvGrpSpPr/>
              <p:nvPr/>
            </p:nvGrpSpPr>
            <p:grpSpPr>
              <a:xfrm>
                <a:off x="10899883" y="4394646"/>
                <a:ext cx="460699" cy="348263"/>
                <a:chOff x="7669747" y="4810232"/>
                <a:chExt cx="520064" cy="393139"/>
              </a:xfrm>
              <a:noFill/>
            </p:grpSpPr>
            <p:grpSp>
              <p:nvGrpSpPr>
                <p:cNvPr id="354" name="Group 4">
                  <a:extLst>
                    <a:ext uri="{FF2B5EF4-FFF2-40B4-BE49-F238E27FC236}">
                      <a16:creationId xmlns:a16="http://schemas.microsoft.com/office/drawing/2014/main" id="{8619E7E8-9753-9C4B-BB70-F17423848EFE}"/>
                    </a:ext>
                  </a:extLst>
                </p:cNvPr>
                <p:cNvGrpSpPr>
                  <a:grpSpLocks noChangeAspect="1"/>
                </p:cNvGrpSpPr>
                <p:nvPr/>
              </p:nvGrpSpPr>
              <p:grpSpPr bwMode="auto">
                <a:xfrm>
                  <a:off x="7669747" y="4810232"/>
                  <a:ext cx="520064" cy="393139"/>
                  <a:chOff x="3728" y="2083"/>
                  <a:chExt cx="245" cy="174"/>
                </a:xfrm>
                <a:grpFill/>
              </p:grpSpPr>
              <p:sp>
                <p:nvSpPr>
                  <p:cNvPr id="360" name="Rectangle 359">
                    <a:extLst>
                      <a:ext uri="{FF2B5EF4-FFF2-40B4-BE49-F238E27FC236}">
                        <a16:creationId xmlns:a16="http://schemas.microsoft.com/office/drawing/2014/main" id="{CC4CC959-ABFD-7A4B-B726-96EE73FCDE79}"/>
                      </a:ext>
                    </a:extLst>
                  </p:cNvPr>
                  <p:cNvSpPr>
                    <a:spLocks noChangeArrowheads="1"/>
                  </p:cNvSpPr>
                  <p:nvPr/>
                </p:nvSpPr>
                <p:spPr bwMode="auto">
                  <a:xfrm>
                    <a:off x="3728" y="2083"/>
                    <a:ext cx="245" cy="138"/>
                  </a:xfrm>
                  <a:prstGeom prst="rect">
                    <a:avLst/>
                  </a:prstGeom>
                  <a:grpFill/>
                  <a:ln w="12700" cap="rnd">
                    <a:solidFill>
                      <a:schemeClr val="tx2"/>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361" name="Line 7">
                    <a:extLst>
                      <a:ext uri="{FF2B5EF4-FFF2-40B4-BE49-F238E27FC236}">
                        <a16:creationId xmlns:a16="http://schemas.microsoft.com/office/drawing/2014/main" id="{45A0DC86-EBC8-AA48-9E88-F8EA8C31851E}"/>
                      </a:ext>
                    </a:extLst>
                  </p:cNvPr>
                  <p:cNvSpPr>
                    <a:spLocks noChangeShapeType="1"/>
                  </p:cNvSpPr>
                  <p:nvPr/>
                </p:nvSpPr>
                <p:spPr bwMode="auto">
                  <a:xfrm>
                    <a:off x="3850" y="2221"/>
                    <a:ext cx="0" cy="36"/>
                  </a:xfrm>
                  <a:prstGeom prst="line">
                    <a:avLst/>
                  </a:prstGeom>
                  <a:grpFill/>
                  <a:ln w="12700" cap="rnd">
                    <a:solidFill>
                      <a:schemeClr val="tx2"/>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362" name="Line 8">
                    <a:extLst>
                      <a:ext uri="{FF2B5EF4-FFF2-40B4-BE49-F238E27FC236}">
                        <a16:creationId xmlns:a16="http://schemas.microsoft.com/office/drawing/2014/main" id="{051D002F-4D41-6549-8F96-07AF6689D731}"/>
                      </a:ext>
                    </a:extLst>
                  </p:cNvPr>
                  <p:cNvSpPr>
                    <a:spLocks noChangeShapeType="1"/>
                  </p:cNvSpPr>
                  <p:nvPr/>
                </p:nvSpPr>
                <p:spPr bwMode="auto">
                  <a:xfrm>
                    <a:off x="3808" y="2257"/>
                    <a:ext cx="86" cy="0"/>
                  </a:xfrm>
                  <a:prstGeom prst="line">
                    <a:avLst/>
                  </a:prstGeom>
                  <a:grpFill/>
                  <a:ln w="12700" cap="rnd">
                    <a:solidFill>
                      <a:schemeClr val="tx2"/>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n-ea"/>
                      <a:cs typeface="+mn-cs"/>
                    </a:endParaRPr>
                  </a:p>
                </p:txBody>
              </p:sp>
            </p:grpSp>
            <p:grpSp>
              <p:nvGrpSpPr>
                <p:cNvPr id="355" name="Group 354">
                  <a:extLst>
                    <a:ext uri="{FF2B5EF4-FFF2-40B4-BE49-F238E27FC236}">
                      <a16:creationId xmlns:a16="http://schemas.microsoft.com/office/drawing/2014/main" id="{CC12EAA2-0927-354C-8C3A-E8873B55B598}"/>
                    </a:ext>
                  </a:extLst>
                </p:cNvPr>
                <p:cNvGrpSpPr/>
                <p:nvPr/>
              </p:nvGrpSpPr>
              <p:grpSpPr>
                <a:xfrm>
                  <a:off x="7857378" y="4871216"/>
                  <a:ext cx="164327" cy="180784"/>
                  <a:chOff x="5834040" y="2879832"/>
                  <a:chExt cx="279258" cy="307228"/>
                </a:xfrm>
                <a:grpFill/>
              </p:grpSpPr>
              <p:sp>
                <p:nvSpPr>
                  <p:cNvPr id="356" name="Freeform: Shape 843">
                    <a:extLst>
                      <a:ext uri="{FF2B5EF4-FFF2-40B4-BE49-F238E27FC236}">
                        <a16:creationId xmlns:a16="http://schemas.microsoft.com/office/drawing/2014/main" id="{62279BB4-75DA-1040-90E7-61174BCDC0BE}"/>
                      </a:ext>
                    </a:extLst>
                  </p:cNvPr>
                  <p:cNvSpPr/>
                  <p:nvPr/>
                </p:nvSpPr>
                <p:spPr bwMode="auto">
                  <a:xfrm>
                    <a:off x="5834040" y="2879832"/>
                    <a:ext cx="279258" cy="307228"/>
                  </a:xfrm>
                  <a:custGeom>
                    <a:avLst/>
                    <a:gdLst>
                      <a:gd name="connsiteX0" fmla="*/ 139628 w 279256"/>
                      <a:gd name="connsiteY0" fmla="*/ 0 h 307228"/>
                      <a:gd name="connsiteX1" fmla="*/ 279256 w 279256"/>
                      <a:gd name="connsiteY1" fmla="*/ 76617 h 307228"/>
                      <a:gd name="connsiteX2" fmla="*/ 279256 w 279256"/>
                      <a:gd name="connsiteY2" fmla="*/ 230611 h 307228"/>
                      <a:gd name="connsiteX3" fmla="*/ 139628 w 279256"/>
                      <a:gd name="connsiteY3" fmla="*/ 307228 h 307228"/>
                      <a:gd name="connsiteX4" fmla="*/ 0 w 279256"/>
                      <a:gd name="connsiteY4" fmla="*/ 230611 h 307228"/>
                      <a:gd name="connsiteX5" fmla="*/ 0 w 279256"/>
                      <a:gd name="connsiteY5" fmla="*/ 76617 h 307228"/>
                      <a:gd name="connsiteX6" fmla="*/ 139628 w 279256"/>
                      <a:gd name="connsiteY6" fmla="*/ 0 h 307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256" h="307228">
                        <a:moveTo>
                          <a:pt x="139628" y="0"/>
                        </a:moveTo>
                        <a:lnTo>
                          <a:pt x="279256" y="76617"/>
                        </a:lnTo>
                        <a:lnTo>
                          <a:pt x="279256" y="230611"/>
                        </a:lnTo>
                        <a:lnTo>
                          <a:pt x="139628" y="307228"/>
                        </a:lnTo>
                        <a:lnTo>
                          <a:pt x="0" y="230611"/>
                        </a:lnTo>
                        <a:lnTo>
                          <a:pt x="0" y="76617"/>
                        </a:lnTo>
                        <a:lnTo>
                          <a:pt x="139628" y="0"/>
                        </a:lnTo>
                        <a:close/>
                      </a:path>
                    </a:pathLst>
                  </a:custGeom>
                  <a:grpFill/>
                  <a:ln w="12700" cap="flat" cmpd="sng" algn="ctr">
                    <a:solidFill>
                      <a:schemeClr val="tx2"/>
                    </a:solidFill>
                    <a:prstDash val="solid"/>
                    <a:miter lim="800000"/>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357" name="Straight Connector 356">
                    <a:extLst>
                      <a:ext uri="{FF2B5EF4-FFF2-40B4-BE49-F238E27FC236}">
                        <a16:creationId xmlns:a16="http://schemas.microsoft.com/office/drawing/2014/main" id="{7B575B5A-FA55-5645-AA67-46422F3239AF}"/>
                      </a:ext>
                    </a:extLst>
                  </p:cNvPr>
                  <p:cNvCxnSpPr>
                    <a:cxnSpLocks/>
                  </p:cNvCxnSpPr>
                  <p:nvPr/>
                </p:nvCxnSpPr>
                <p:spPr>
                  <a:xfrm>
                    <a:off x="5834046" y="2956449"/>
                    <a:ext cx="139620" cy="76997"/>
                  </a:xfrm>
                  <a:prstGeom prst="line">
                    <a:avLst/>
                  </a:prstGeom>
                  <a:grpFill/>
                  <a:ln w="12700" cap="flat" cmpd="sng" algn="ctr">
                    <a:solidFill>
                      <a:schemeClr val="tx2"/>
                    </a:solidFill>
                    <a:prstDash val="solid"/>
                    <a:headEnd type="none"/>
                    <a:tailEnd type="none"/>
                  </a:ln>
                  <a:effectLst/>
                </p:spPr>
              </p:cxnSp>
              <p:cxnSp>
                <p:nvCxnSpPr>
                  <p:cNvPr id="358" name="Straight Connector 357">
                    <a:extLst>
                      <a:ext uri="{FF2B5EF4-FFF2-40B4-BE49-F238E27FC236}">
                        <a16:creationId xmlns:a16="http://schemas.microsoft.com/office/drawing/2014/main" id="{DE1B8845-683D-6A47-A6F0-8C501111CA56}"/>
                      </a:ext>
                    </a:extLst>
                  </p:cNvPr>
                  <p:cNvCxnSpPr>
                    <a:cxnSpLocks/>
                  </p:cNvCxnSpPr>
                  <p:nvPr/>
                </p:nvCxnSpPr>
                <p:spPr>
                  <a:xfrm flipV="1">
                    <a:off x="5973659" y="2956449"/>
                    <a:ext cx="139630" cy="76997"/>
                  </a:xfrm>
                  <a:prstGeom prst="line">
                    <a:avLst/>
                  </a:prstGeom>
                  <a:grpFill/>
                  <a:ln w="12700" cap="flat" cmpd="sng" algn="ctr">
                    <a:solidFill>
                      <a:schemeClr val="tx2"/>
                    </a:solidFill>
                    <a:prstDash val="solid"/>
                    <a:headEnd type="none"/>
                    <a:tailEnd type="none"/>
                  </a:ln>
                  <a:effectLst/>
                </p:spPr>
              </p:cxnSp>
              <p:cxnSp>
                <p:nvCxnSpPr>
                  <p:cNvPr id="359" name="Straight Connector 358">
                    <a:extLst>
                      <a:ext uri="{FF2B5EF4-FFF2-40B4-BE49-F238E27FC236}">
                        <a16:creationId xmlns:a16="http://schemas.microsoft.com/office/drawing/2014/main" id="{F1C7749B-1438-6B49-9A0E-2B01EB7AE191}"/>
                      </a:ext>
                    </a:extLst>
                  </p:cNvPr>
                  <p:cNvCxnSpPr>
                    <a:cxnSpLocks/>
                  </p:cNvCxnSpPr>
                  <p:nvPr/>
                </p:nvCxnSpPr>
                <p:spPr>
                  <a:xfrm flipV="1">
                    <a:off x="5973664" y="3033446"/>
                    <a:ext cx="0" cy="153614"/>
                  </a:xfrm>
                  <a:prstGeom prst="line">
                    <a:avLst/>
                  </a:prstGeom>
                  <a:grpFill/>
                  <a:ln w="12700" cap="flat" cmpd="sng" algn="ctr">
                    <a:solidFill>
                      <a:schemeClr val="tx2"/>
                    </a:solidFill>
                    <a:prstDash val="solid"/>
                    <a:headEnd type="none"/>
                    <a:tailEnd type="none"/>
                  </a:ln>
                  <a:effectLst/>
                </p:spPr>
              </p:cxnSp>
            </p:grpSp>
          </p:grpSp>
          <p:grpSp>
            <p:nvGrpSpPr>
              <p:cNvPr id="363" name="Group 362">
                <a:extLst>
                  <a:ext uri="{FF2B5EF4-FFF2-40B4-BE49-F238E27FC236}">
                    <a16:creationId xmlns:a16="http://schemas.microsoft.com/office/drawing/2014/main" id="{1E2E89C3-D341-2D45-B83A-0D99BD51A158}"/>
                  </a:ext>
                </a:extLst>
              </p:cNvPr>
              <p:cNvGrpSpPr/>
              <p:nvPr/>
            </p:nvGrpSpPr>
            <p:grpSpPr>
              <a:xfrm>
                <a:off x="9128180" y="4397599"/>
                <a:ext cx="320174" cy="342357"/>
                <a:chOff x="8882196" y="3721867"/>
                <a:chExt cx="285941" cy="305752"/>
              </a:xfrm>
              <a:solidFill>
                <a:schemeClr val="bg2"/>
              </a:solidFill>
            </p:grpSpPr>
            <p:sp>
              <p:nvSpPr>
                <p:cNvPr id="364" name="Rectangle 363">
                  <a:extLst>
                    <a:ext uri="{FF2B5EF4-FFF2-40B4-BE49-F238E27FC236}">
                      <a16:creationId xmlns:a16="http://schemas.microsoft.com/office/drawing/2014/main" id="{150FE938-C329-C24D-AB07-989A65E4EE8E}"/>
                    </a:ext>
                  </a:extLst>
                </p:cNvPr>
                <p:cNvSpPr/>
                <p:nvPr/>
              </p:nvSpPr>
              <p:spPr bwMode="auto">
                <a:xfrm>
                  <a:off x="8901347" y="3950022"/>
                  <a:ext cx="247639" cy="77597"/>
                </a:xfrm>
                <a:prstGeom prst="rect">
                  <a:avLst/>
                </a:prstGeom>
                <a:grpFill/>
                <a:ln w="12700" cap="flat" cmpd="sng" algn="ctr">
                  <a:solidFill>
                    <a:schemeClr val="tx2"/>
                  </a:solidFill>
                  <a:prstDash val="solid"/>
                  <a:headEnd type="none" w="med" len="med"/>
                  <a:tailEnd type="none" w="med" len="med"/>
                </a:ln>
                <a:effectLst/>
              </p:spPr>
              <p:txBody>
                <a:bodyPr rot="0" spcFirstLastPara="0" vert="horz" wrap="square" lIns="182854" tIns="146284" rIns="182854" bIns="14628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65" name="Freeform 123">
                  <a:extLst>
                    <a:ext uri="{FF2B5EF4-FFF2-40B4-BE49-F238E27FC236}">
                      <a16:creationId xmlns:a16="http://schemas.microsoft.com/office/drawing/2014/main" id="{A6824FBA-7F66-E748-B108-42F53BB60176}"/>
                    </a:ext>
                  </a:extLst>
                </p:cNvPr>
                <p:cNvSpPr/>
                <p:nvPr/>
              </p:nvSpPr>
              <p:spPr bwMode="auto">
                <a:xfrm>
                  <a:off x="8882196" y="3721867"/>
                  <a:ext cx="180942" cy="305752"/>
                </a:xfrm>
                <a:custGeom>
                  <a:avLst/>
                  <a:gdLst>
                    <a:gd name="connsiteX0" fmla="*/ 1641764 w 2847109"/>
                    <a:gd name="connsiteY0" fmla="*/ 0 h 4810991"/>
                    <a:gd name="connsiteX1" fmla="*/ 2847109 w 2847109"/>
                    <a:gd name="connsiteY1" fmla="*/ 0 h 4810991"/>
                    <a:gd name="connsiteX2" fmla="*/ 2847109 w 2847109"/>
                    <a:gd name="connsiteY2" fmla="*/ 1797627 h 4810991"/>
                    <a:gd name="connsiteX3" fmla="*/ 290946 w 2847109"/>
                    <a:gd name="connsiteY3" fmla="*/ 4810991 h 4810991"/>
                    <a:gd name="connsiteX4" fmla="*/ 0 w 2847109"/>
                    <a:gd name="connsiteY4" fmla="*/ 3647209 h 4810991"/>
                    <a:gd name="connsiteX5" fmla="*/ 1662546 w 2847109"/>
                    <a:gd name="connsiteY5" fmla="*/ 1787236 h 4810991"/>
                    <a:gd name="connsiteX6" fmla="*/ 1641764 w 2847109"/>
                    <a:gd name="connsiteY6" fmla="*/ 0 h 4810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47109" h="4810991">
                      <a:moveTo>
                        <a:pt x="1641764" y="0"/>
                      </a:moveTo>
                      <a:lnTo>
                        <a:pt x="2847109" y="0"/>
                      </a:lnTo>
                      <a:lnTo>
                        <a:pt x="2847109" y="1797627"/>
                      </a:lnTo>
                      <a:lnTo>
                        <a:pt x="290946" y="4810991"/>
                      </a:lnTo>
                      <a:lnTo>
                        <a:pt x="0" y="3647209"/>
                      </a:lnTo>
                      <a:lnTo>
                        <a:pt x="1662546" y="1787236"/>
                      </a:lnTo>
                      <a:lnTo>
                        <a:pt x="1641764" y="0"/>
                      </a:lnTo>
                      <a:close/>
                    </a:path>
                  </a:pathLst>
                </a:custGeom>
                <a:grpFill/>
                <a:ln w="12700" cap="flat" cmpd="sng" algn="ctr">
                  <a:solidFill>
                    <a:schemeClr val="tx2"/>
                  </a:solidFill>
                  <a:prstDash val="solid"/>
                  <a:headEnd type="none" w="med" len="med"/>
                  <a:tailEnd type="none" w="med" len="med"/>
                </a:ln>
                <a:effectLst/>
              </p:spPr>
              <p:txBody>
                <a:bodyPr rot="0" spcFirstLastPara="0" vert="horz" wrap="square" lIns="182854" tIns="146284" rIns="182854" bIns="14628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66" name="Freeform 124">
                  <a:extLst>
                    <a:ext uri="{FF2B5EF4-FFF2-40B4-BE49-F238E27FC236}">
                      <a16:creationId xmlns:a16="http://schemas.microsoft.com/office/drawing/2014/main" id="{AD34904F-BE34-D545-83A3-0553FFA3060F}"/>
                    </a:ext>
                  </a:extLst>
                </p:cNvPr>
                <p:cNvSpPr/>
                <p:nvPr/>
              </p:nvSpPr>
              <p:spPr bwMode="auto">
                <a:xfrm>
                  <a:off x="9035402" y="3857904"/>
                  <a:ext cx="132735" cy="169715"/>
                </a:xfrm>
                <a:custGeom>
                  <a:avLst/>
                  <a:gdLst>
                    <a:gd name="connsiteX0" fmla="*/ 0 w 2088573"/>
                    <a:gd name="connsiteY0" fmla="*/ 883227 h 2670464"/>
                    <a:gd name="connsiteX1" fmla="*/ 737755 w 2088573"/>
                    <a:gd name="connsiteY1" fmla="*/ 0 h 2670464"/>
                    <a:gd name="connsiteX2" fmla="*/ 2088573 w 2088573"/>
                    <a:gd name="connsiteY2" fmla="*/ 1517073 h 2670464"/>
                    <a:gd name="connsiteX3" fmla="*/ 1797627 w 2088573"/>
                    <a:gd name="connsiteY3" fmla="*/ 2670464 h 2670464"/>
                    <a:gd name="connsiteX4" fmla="*/ 0 w 2088573"/>
                    <a:gd name="connsiteY4" fmla="*/ 883227 h 2670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8573" h="2670464">
                      <a:moveTo>
                        <a:pt x="0" y="883227"/>
                      </a:moveTo>
                      <a:lnTo>
                        <a:pt x="737755" y="0"/>
                      </a:lnTo>
                      <a:lnTo>
                        <a:pt x="2088573" y="1517073"/>
                      </a:lnTo>
                      <a:lnTo>
                        <a:pt x="1797627" y="2670464"/>
                      </a:lnTo>
                      <a:lnTo>
                        <a:pt x="0" y="883227"/>
                      </a:lnTo>
                      <a:close/>
                    </a:path>
                  </a:pathLst>
                </a:custGeom>
                <a:grpFill/>
                <a:ln w="12700" cap="flat" cmpd="sng" algn="ctr">
                  <a:solidFill>
                    <a:schemeClr val="tx2"/>
                  </a:solidFill>
                  <a:prstDash val="solid"/>
                  <a:headEnd type="none" w="med" len="med"/>
                  <a:tailEnd type="none" w="med" len="med"/>
                </a:ln>
                <a:effectLst/>
              </p:spPr>
              <p:txBody>
                <a:bodyPr rot="0" spcFirstLastPara="0" vert="horz" wrap="square" lIns="182854" tIns="146284" rIns="182854" bIns="14628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367" name="Group 366">
                <a:extLst>
                  <a:ext uri="{FF2B5EF4-FFF2-40B4-BE49-F238E27FC236}">
                    <a16:creationId xmlns:a16="http://schemas.microsoft.com/office/drawing/2014/main" id="{A8662255-789F-FA44-BE4D-5F4B12E6A60B}"/>
                  </a:ext>
                </a:extLst>
              </p:cNvPr>
              <p:cNvGrpSpPr/>
              <p:nvPr/>
            </p:nvGrpSpPr>
            <p:grpSpPr>
              <a:xfrm>
                <a:off x="7416979" y="4409674"/>
                <a:ext cx="312189" cy="318206"/>
                <a:chOff x="7158422" y="1607015"/>
                <a:chExt cx="2726357" cy="2778898"/>
              </a:xfrm>
              <a:solidFill>
                <a:schemeClr val="bg2"/>
              </a:solidFill>
            </p:grpSpPr>
            <p:sp>
              <p:nvSpPr>
                <p:cNvPr id="368" name="Freeform 290">
                  <a:extLst>
                    <a:ext uri="{FF2B5EF4-FFF2-40B4-BE49-F238E27FC236}">
                      <a16:creationId xmlns:a16="http://schemas.microsoft.com/office/drawing/2014/main" id="{8ED968ED-85C0-3746-8CEF-6FAB22DCE22F}"/>
                    </a:ext>
                  </a:extLst>
                </p:cNvPr>
                <p:cNvSpPr/>
                <p:nvPr/>
              </p:nvSpPr>
              <p:spPr bwMode="auto">
                <a:xfrm>
                  <a:off x="7158422" y="2971802"/>
                  <a:ext cx="2726357" cy="1414111"/>
                </a:xfrm>
                <a:custGeom>
                  <a:avLst/>
                  <a:gdLst>
                    <a:gd name="connsiteX0" fmla="*/ 1363179 w 2726357"/>
                    <a:gd name="connsiteY0" fmla="*/ 0 h 1414112"/>
                    <a:gd name="connsiteX1" fmla="*/ 1859701 w 2726357"/>
                    <a:gd name="connsiteY1" fmla="*/ 257537 h 1414112"/>
                    <a:gd name="connsiteX2" fmla="*/ 2722177 w 2726357"/>
                    <a:gd name="connsiteY2" fmla="*/ 257537 h 1414112"/>
                    <a:gd name="connsiteX3" fmla="*/ 2722177 w 2726357"/>
                    <a:gd name="connsiteY3" fmla="*/ 704888 h 1414112"/>
                    <a:gd name="connsiteX4" fmla="*/ 2726357 w 2726357"/>
                    <a:gd name="connsiteY4" fmla="*/ 707056 h 1414112"/>
                    <a:gd name="connsiteX5" fmla="*/ 1363179 w 2726357"/>
                    <a:gd name="connsiteY5" fmla="*/ 1414112 h 1414112"/>
                    <a:gd name="connsiteX6" fmla="*/ 3650 w 2726357"/>
                    <a:gd name="connsiteY6" fmla="*/ 708949 h 1414112"/>
                    <a:gd name="connsiteX7" fmla="*/ 1202 w 2726357"/>
                    <a:gd name="connsiteY7" fmla="*/ 708949 h 1414112"/>
                    <a:gd name="connsiteX8" fmla="*/ 1202 w 2726357"/>
                    <a:gd name="connsiteY8" fmla="*/ 707680 h 1414112"/>
                    <a:gd name="connsiteX9" fmla="*/ 0 w 2726357"/>
                    <a:gd name="connsiteY9" fmla="*/ 707056 h 1414112"/>
                    <a:gd name="connsiteX10" fmla="*/ 1202 w 2726357"/>
                    <a:gd name="connsiteY10" fmla="*/ 706433 h 1414112"/>
                    <a:gd name="connsiteX11" fmla="*/ 1202 w 2726357"/>
                    <a:gd name="connsiteY11" fmla="*/ 257537 h 1414112"/>
                    <a:gd name="connsiteX12" fmla="*/ 866657 w 2726357"/>
                    <a:gd name="connsiteY12" fmla="*/ 257537 h 1414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26357" h="1414112">
                      <a:moveTo>
                        <a:pt x="1363179" y="0"/>
                      </a:moveTo>
                      <a:lnTo>
                        <a:pt x="1859701" y="257537"/>
                      </a:lnTo>
                      <a:lnTo>
                        <a:pt x="2722177" y="257537"/>
                      </a:lnTo>
                      <a:lnTo>
                        <a:pt x="2722177" y="704888"/>
                      </a:lnTo>
                      <a:lnTo>
                        <a:pt x="2726357" y="707056"/>
                      </a:lnTo>
                      <a:lnTo>
                        <a:pt x="1363179" y="1414112"/>
                      </a:lnTo>
                      <a:lnTo>
                        <a:pt x="3650" y="708949"/>
                      </a:lnTo>
                      <a:lnTo>
                        <a:pt x="1202" y="708949"/>
                      </a:lnTo>
                      <a:lnTo>
                        <a:pt x="1202" y="707680"/>
                      </a:lnTo>
                      <a:lnTo>
                        <a:pt x="0" y="707056"/>
                      </a:lnTo>
                      <a:lnTo>
                        <a:pt x="1202" y="706433"/>
                      </a:lnTo>
                      <a:lnTo>
                        <a:pt x="1202" y="257537"/>
                      </a:lnTo>
                      <a:lnTo>
                        <a:pt x="866657" y="257537"/>
                      </a:lnTo>
                      <a:close/>
                    </a:path>
                  </a:pathLst>
                </a:custGeom>
                <a:grpFill/>
                <a:ln w="12700" cap="flat">
                  <a:solidFill>
                    <a:schemeClr val="tx2"/>
                  </a:solidFill>
                  <a:bevel/>
                  <a:headEnd/>
                  <a:tailEnd/>
                </a:ln>
                <a:effectLst/>
                <a:extLst/>
              </p:spPr>
              <p:txBody>
                <a:bodyPr rot="0" spcFirstLastPara="0" vert="horz" wrap="square" lIns="91427" tIns="45713" rIns="91427" bIns="45713"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369" name="Diamond 368">
                  <a:extLst>
                    <a:ext uri="{FF2B5EF4-FFF2-40B4-BE49-F238E27FC236}">
                      <a16:creationId xmlns:a16="http://schemas.microsoft.com/office/drawing/2014/main" id="{A82F1666-68EC-5E44-9C47-B9B5B37E64B5}"/>
                    </a:ext>
                  </a:extLst>
                </p:cNvPr>
                <p:cNvSpPr/>
                <p:nvPr/>
              </p:nvSpPr>
              <p:spPr bwMode="auto">
                <a:xfrm>
                  <a:off x="7158422" y="2521415"/>
                  <a:ext cx="2726357" cy="1414112"/>
                </a:xfrm>
                <a:prstGeom prst="diamond">
                  <a:avLst/>
                </a:prstGeom>
                <a:grpFill/>
                <a:ln w="12700" cap="flat" cmpd="sng" algn="ctr">
                  <a:solidFill>
                    <a:schemeClr val="tx2"/>
                  </a:solidFill>
                  <a:prstDash val="solid"/>
                  <a:bevel/>
                  <a:headEnd type="none" w="med" len="med"/>
                  <a:tailEnd type="none" w="med" len="med"/>
                </a:ln>
                <a:effectLst/>
              </p:spPr>
              <p:txBody>
                <a:bodyPr rot="0" spcFirstLastPara="0" vert="horz" wrap="square" lIns="182854" tIns="146284" rIns="182854" bIns="14628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70" name="Freeform 292">
                  <a:extLst>
                    <a:ext uri="{FF2B5EF4-FFF2-40B4-BE49-F238E27FC236}">
                      <a16:creationId xmlns:a16="http://schemas.microsoft.com/office/drawing/2014/main" id="{132E9064-27DF-9D4A-956B-AAE1720859B3}"/>
                    </a:ext>
                  </a:extLst>
                </p:cNvPr>
                <p:cNvSpPr/>
                <p:nvPr/>
              </p:nvSpPr>
              <p:spPr bwMode="auto">
                <a:xfrm>
                  <a:off x="7158422" y="2057402"/>
                  <a:ext cx="2726357" cy="1414113"/>
                </a:xfrm>
                <a:custGeom>
                  <a:avLst/>
                  <a:gdLst>
                    <a:gd name="connsiteX0" fmla="*/ 1363179 w 2726357"/>
                    <a:gd name="connsiteY0" fmla="*/ 0 h 1414112"/>
                    <a:gd name="connsiteX1" fmla="*/ 1859701 w 2726357"/>
                    <a:gd name="connsiteY1" fmla="*/ 257537 h 1414112"/>
                    <a:gd name="connsiteX2" fmla="*/ 2722177 w 2726357"/>
                    <a:gd name="connsiteY2" fmla="*/ 257537 h 1414112"/>
                    <a:gd name="connsiteX3" fmla="*/ 2722177 w 2726357"/>
                    <a:gd name="connsiteY3" fmla="*/ 704888 h 1414112"/>
                    <a:gd name="connsiteX4" fmla="*/ 2726357 w 2726357"/>
                    <a:gd name="connsiteY4" fmla="*/ 707056 h 1414112"/>
                    <a:gd name="connsiteX5" fmla="*/ 1363179 w 2726357"/>
                    <a:gd name="connsiteY5" fmla="*/ 1414112 h 1414112"/>
                    <a:gd name="connsiteX6" fmla="*/ 3650 w 2726357"/>
                    <a:gd name="connsiteY6" fmla="*/ 708949 h 1414112"/>
                    <a:gd name="connsiteX7" fmla="*/ 1202 w 2726357"/>
                    <a:gd name="connsiteY7" fmla="*/ 708949 h 1414112"/>
                    <a:gd name="connsiteX8" fmla="*/ 1202 w 2726357"/>
                    <a:gd name="connsiteY8" fmla="*/ 707680 h 1414112"/>
                    <a:gd name="connsiteX9" fmla="*/ 0 w 2726357"/>
                    <a:gd name="connsiteY9" fmla="*/ 707056 h 1414112"/>
                    <a:gd name="connsiteX10" fmla="*/ 1202 w 2726357"/>
                    <a:gd name="connsiteY10" fmla="*/ 706433 h 1414112"/>
                    <a:gd name="connsiteX11" fmla="*/ 1202 w 2726357"/>
                    <a:gd name="connsiteY11" fmla="*/ 257537 h 1414112"/>
                    <a:gd name="connsiteX12" fmla="*/ 866657 w 2726357"/>
                    <a:gd name="connsiteY12" fmla="*/ 257537 h 1414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26357" h="1414112">
                      <a:moveTo>
                        <a:pt x="1363179" y="0"/>
                      </a:moveTo>
                      <a:lnTo>
                        <a:pt x="1859701" y="257537"/>
                      </a:lnTo>
                      <a:lnTo>
                        <a:pt x="2722177" y="257537"/>
                      </a:lnTo>
                      <a:lnTo>
                        <a:pt x="2722177" y="704888"/>
                      </a:lnTo>
                      <a:lnTo>
                        <a:pt x="2726357" y="707056"/>
                      </a:lnTo>
                      <a:lnTo>
                        <a:pt x="1363179" y="1414112"/>
                      </a:lnTo>
                      <a:lnTo>
                        <a:pt x="3650" y="708949"/>
                      </a:lnTo>
                      <a:lnTo>
                        <a:pt x="1202" y="708949"/>
                      </a:lnTo>
                      <a:lnTo>
                        <a:pt x="1202" y="707680"/>
                      </a:lnTo>
                      <a:lnTo>
                        <a:pt x="0" y="707056"/>
                      </a:lnTo>
                      <a:lnTo>
                        <a:pt x="1202" y="706433"/>
                      </a:lnTo>
                      <a:lnTo>
                        <a:pt x="1202" y="257537"/>
                      </a:lnTo>
                      <a:lnTo>
                        <a:pt x="866657" y="257537"/>
                      </a:lnTo>
                      <a:close/>
                    </a:path>
                  </a:pathLst>
                </a:custGeom>
                <a:grpFill/>
                <a:ln w="12700" cap="flat">
                  <a:solidFill>
                    <a:schemeClr val="tx2"/>
                  </a:solidFill>
                  <a:bevel/>
                  <a:headEnd/>
                  <a:tailEnd/>
                </a:ln>
                <a:effectLst/>
                <a:extLst/>
              </p:spPr>
              <p:txBody>
                <a:bodyPr rot="0" spcFirstLastPara="0" vert="horz" wrap="square" lIns="91427" tIns="45713" rIns="91427" bIns="45713"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371" name="Diamond 370">
                  <a:extLst>
                    <a:ext uri="{FF2B5EF4-FFF2-40B4-BE49-F238E27FC236}">
                      <a16:creationId xmlns:a16="http://schemas.microsoft.com/office/drawing/2014/main" id="{7D4B6AE1-8261-C84B-ADC4-4A2AB59EA4A2}"/>
                    </a:ext>
                  </a:extLst>
                </p:cNvPr>
                <p:cNvSpPr/>
                <p:nvPr/>
              </p:nvSpPr>
              <p:spPr bwMode="auto">
                <a:xfrm>
                  <a:off x="7158422" y="1607015"/>
                  <a:ext cx="2726357" cy="1414112"/>
                </a:xfrm>
                <a:prstGeom prst="diamond">
                  <a:avLst/>
                </a:prstGeom>
                <a:grpFill/>
                <a:ln w="12700" cap="flat" cmpd="sng" algn="ctr">
                  <a:solidFill>
                    <a:schemeClr val="tx2"/>
                  </a:solidFill>
                  <a:prstDash val="solid"/>
                  <a:bevel/>
                  <a:headEnd type="none" w="med" len="med"/>
                  <a:tailEnd type="none" w="med" len="med"/>
                </a:ln>
                <a:effectLst/>
              </p:spPr>
              <p:txBody>
                <a:bodyPr rot="0" spcFirstLastPara="0" vert="horz" wrap="square" lIns="182854" tIns="146284" rIns="182854" bIns="14628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372" name="chip">
                <a:extLst>
                  <a:ext uri="{FF2B5EF4-FFF2-40B4-BE49-F238E27FC236}">
                    <a16:creationId xmlns:a16="http://schemas.microsoft.com/office/drawing/2014/main" id="{23D1DA97-586F-E04B-B1A6-F496D26A0979}"/>
                  </a:ext>
                </a:extLst>
              </p:cNvPr>
              <p:cNvSpPr>
                <a:spLocks noChangeAspect="1" noEditPoints="1"/>
              </p:cNvSpPr>
              <p:nvPr/>
            </p:nvSpPr>
            <p:spPr bwMode="auto">
              <a:xfrm>
                <a:off x="7427028" y="5442122"/>
                <a:ext cx="292091" cy="298125"/>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2700" cap="sq">
                <a:solidFill>
                  <a:schemeClr val="tx2"/>
                </a:solidFill>
                <a:prstDash val="solid"/>
                <a:miter lim="800000"/>
                <a:headEnd/>
                <a:tailEnd/>
              </a:ln>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0078D4"/>
                  </a:solidFill>
                  <a:effectLst/>
                  <a:uLnTx/>
                  <a:uFillTx/>
                  <a:latin typeface="Segoe UI Semilight"/>
                  <a:ea typeface="+mn-ea"/>
                  <a:cs typeface="+mn-cs"/>
                </a:endParaRPr>
              </a:p>
            </p:txBody>
          </p:sp>
          <p:sp>
            <p:nvSpPr>
              <p:cNvPr id="373" name="TextBox 372">
                <a:extLst>
                  <a:ext uri="{FF2B5EF4-FFF2-40B4-BE49-F238E27FC236}">
                    <a16:creationId xmlns:a16="http://schemas.microsoft.com/office/drawing/2014/main" id="{ECF38035-A7B3-0D49-97BD-A9E8D2C04B1E}"/>
                  </a:ext>
                </a:extLst>
              </p:cNvPr>
              <p:cNvSpPr txBox="1"/>
              <p:nvPr/>
            </p:nvSpPr>
            <p:spPr>
              <a:xfrm>
                <a:off x="7034085" y="5894601"/>
                <a:ext cx="1077976" cy="323165"/>
              </a:xfrm>
              <a:prstGeom prst="rect">
                <a:avLst/>
              </a:prstGeom>
              <a:noFill/>
              <a:ln>
                <a:noFill/>
              </a:ln>
            </p:spPr>
            <p:txBody>
              <a:bodyPr wrap="square" lIns="0" tIns="0" rIns="0" bIns="182854" rtlCol="0" anchor="b" anchorCtr="0">
                <a:spAutoFit/>
              </a:bodyPr>
              <a:lstStyle>
                <a:defPPr>
                  <a:defRPr lang="en-US"/>
                </a:defPPr>
                <a:lvl1pPr marR="0" lvl="0" indent="0" algn="ctr" defTabSz="895870" fontAlgn="auto">
                  <a:lnSpc>
                    <a:spcPct val="90000"/>
                  </a:lnSpc>
                  <a:spcBef>
                    <a:spcPts val="0"/>
                  </a:spcBef>
                  <a:spcAft>
                    <a:spcPts val="588"/>
                  </a:spcAft>
                  <a:buClrTx/>
                  <a:buSzTx/>
                  <a:buFontTx/>
                  <a:buNone/>
                  <a:tabLst/>
                  <a:defRPr kumimoji="0" sz="1000" b="0" i="0" u="none" strike="noStrike" cap="none" spc="0" normalizeH="0" baseline="0">
                    <a:ln>
                      <a:noFill/>
                    </a:ln>
                    <a:gradFill>
                      <a:gsLst>
                        <a:gs pos="8108">
                          <a:schemeClr val="bg1"/>
                        </a:gs>
                        <a:gs pos="23423">
                          <a:schemeClr val="bg1"/>
                        </a:gs>
                      </a:gsLst>
                      <a:lin ang="5400000" scaled="0"/>
                    </a:gradFill>
                    <a:effectLst/>
                    <a:uLnTx/>
                    <a:uFillTx/>
                    <a:latin typeface="Segoe UI Semibold" panose="020B0702040204020203" pitchFamily="34" charset="0"/>
                    <a:cs typeface="Segoe UI Semibold" panose="020B0702040204020203" pitchFamily="34" charset="0"/>
                  </a:defRPr>
                </a:lvl1pPr>
              </a:lstStyle>
              <a:p>
                <a:pPr marL="0" marR="0" lvl="0" indent="0" algn="ctr" defTabSz="895698" rtl="0" eaLnBrk="1" fontAlgn="auto" latinLnBrk="0" hangingPunct="1">
                  <a:lnSpc>
                    <a:spcPct val="90000"/>
                  </a:lnSpc>
                  <a:spcBef>
                    <a:spcPts val="0"/>
                  </a:spcBef>
                  <a:spcAft>
                    <a:spcPts val="588"/>
                  </a:spcAft>
                  <a:buClrTx/>
                  <a:buSzTx/>
                  <a:buFontTx/>
                  <a:buNone/>
                  <a:tabLst/>
                  <a:defRPr/>
                </a:pPr>
                <a:r>
                  <a:rPr kumimoji="0" lang="en-US" sz="1000" b="0" i="0" u="none" strike="noStrike" kern="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CPU</a:t>
                </a:r>
              </a:p>
            </p:txBody>
          </p:sp>
          <p:grpSp>
            <p:nvGrpSpPr>
              <p:cNvPr id="374" name="Group 373">
                <a:extLst>
                  <a:ext uri="{FF2B5EF4-FFF2-40B4-BE49-F238E27FC236}">
                    <a16:creationId xmlns:a16="http://schemas.microsoft.com/office/drawing/2014/main" id="{ECD0B258-FAED-DD4B-9AFB-DF5E75A0AFFC}"/>
                  </a:ext>
                </a:extLst>
              </p:cNvPr>
              <p:cNvGrpSpPr>
                <a:grpSpLocks noChangeAspect="1"/>
              </p:cNvGrpSpPr>
              <p:nvPr/>
            </p:nvGrpSpPr>
            <p:grpSpPr>
              <a:xfrm>
                <a:off x="9133636" y="5492532"/>
                <a:ext cx="309263" cy="197305"/>
                <a:chOff x="5842028" y="2023300"/>
                <a:chExt cx="518306" cy="330673"/>
              </a:xfrm>
            </p:grpSpPr>
            <p:sp>
              <p:nvSpPr>
                <p:cNvPr id="375" name="Rectangle: Single Corner Rounded 196">
                  <a:extLst>
                    <a:ext uri="{FF2B5EF4-FFF2-40B4-BE49-F238E27FC236}">
                      <a16:creationId xmlns:a16="http://schemas.microsoft.com/office/drawing/2014/main" id="{8BE8EDEE-AF29-8E44-96ED-948366935879}"/>
                    </a:ext>
                  </a:extLst>
                </p:cNvPr>
                <p:cNvSpPr/>
                <p:nvPr/>
              </p:nvSpPr>
              <p:spPr bwMode="auto">
                <a:xfrm>
                  <a:off x="5842028" y="2023300"/>
                  <a:ext cx="518306" cy="284908"/>
                </a:xfrm>
                <a:prstGeom prst="round1Rect">
                  <a:avLst>
                    <a:gd name="adj" fmla="val 19322"/>
                  </a:avLst>
                </a:prstGeom>
                <a:noFill/>
                <a:ln w="12700" cap="sq">
                  <a:solidFill>
                    <a:schemeClr val="tx2"/>
                  </a:solidFill>
                  <a:prstDash val="solid"/>
                  <a:miter lim="800000"/>
                  <a:headEnd/>
                  <a:tailEnd/>
                </a:ln>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0078D4"/>
                    </a:solidFill>
                    <a:effectLst/>
                    <a:uLnTx/>
                    <a:uFillTx/>
                    <a:latin typeface="Segoe UI Semilight"/>
                    <a:ea typeface="+mn-ea"/>
                    <a:cs typeface="+mn-cs"/>
                  </a:endParaRPr>
                </a:p>
              </p:txBody>
            </p:sp>
            <p:grpSp>
              <p:nvGrpSpPr>
                <p:cNvPr id="376" name="Group 375">
                  <a:extLst>
                    <a:ext uri="{FF2B5EF4-FFF2-40B4-BE49-F238E27FC236}">
                      <a16:creationId xmlns:a16="http://schemas.microsoft.com/office/drawing/2014/main" id="{DAF4B8D9-F8AB-2840-AC59-4146B440E7B2}"/>
                    </a:ext>
                  </a:extLst>
                </p:cNvPr>
                <p:cNvGrpSpPr/>
                <p:nvPr/>
              </p:nvGrpSpPr>
              <p:grpSpPr>
                <a:xfrm>
                  <a:off x="5886781" y="2308208"/>
                  <a:ext cx="423110" cy="45765"/>
                  <a:chOff x="2805041" y="5363936"/>
                  <a:chExt cx="937405" cy="125178"/>
                </a:xfrm>
              </p:grpSpPr>
              <p:grpSp>
                <p:nvGrpSpPr>
                  <p:cNvPr id="379" name="Group 378">
                    <a:extLst>
                      <a:ext uri="{FF2B5EF4-FFF2-40B4-BE49-F238E27FC236}">
                        <a16:creationId xmlns:a16="http://schemas.microsoft.com/office/drawing/2014/main" id="{8B2E7002-5956-EB4E-9297-03A4F9874721}"/>
                      </a:ext>
                    </a:extLst>
                  </p:cNvPr>
                  <p:cNvGrpSpPr/>
                  <p:nvPr/>
                </p:nvGrpSpPr>
                <p:grpSpPr>
                  <a:xfrm>
                    <a:off x="2805041" y="5363936"/>
                    <a:ext cx="304800" cy="125178"/>
                    <a:chOff x="685111" y="5810249"/>
                    <a:chExt cx="304800" cy="356348"/>
                  </a:xfrm>
                </p:grpSpPr>
                <p:cxnSp>
                  <p:nvCxnSpPr>
                    <p:cNvPr id="384" name="Straight Connector 383">
                      <a:extLst>
                        <a:ext uri="{FF2B5EF4-FFF2-40B4-BE49-F238E27FC236}">
                          <a16:creationId xmlns:a16="http://schemas.microsoft.com/office/drawing/2014/main" id="{48EF0BBF-85BB-7F46-BB2B-0D27DCEFD5C8}"/>
                        </a:ext>
                      </a:extLst>
                    </p:cNvPr>
                    <p:cNvCxnSpPr/>
                    <p:nvPr/>
                  </p:nvCxnSpPr>
                  <p:spPr>
                    <a:xfrm>
                      <a:off x="685111" y="5810249"/>
                      <a:ext cx="0" cy="356348"/>
                    </a:xfrm>
                    <a:prstGeom prst="line">
                      <a:avLst/>
                    </a:prstGeom>
                    <a:noFill/>
                    <a:ln w="12700" cap="sq">
                      <a:solidFill>
                        <a:schemeClr val="tx2"/>
                      </a:solidFill>
                      <a:prstDash val="solid"/>
                      <a:miter lim="800000"/>
                      <a:headEnd/>
                      <a:tailEnd/>
                    </a:ln>
                  </p:spPr>
                </p:cxnSp>
                <p:cxnSp>
                  <p:nvCxnSpPr>
                    <p:cNvPr id="385" name="Straight Connector 384">
                      <a:extLst>
                        <a:ext uri="{FF2B5EF4-FFF2-40B4-BE49-F238E27FC236}">
                          <a16:creationId xmlns:a16="http://schemas.microsoft.com/office/drawing/2014/main" id="{77F2AADD-C137-AD48-9611-6691A88AA685}"/>
                        </a:ext>
                      </a:extLst>
                    </p:cNvPr>
                    <p:cNvCxnSpPr/>
                    <p:nvPr/>
                  </p:nvCxnSpPr>
                  <p:spPr>
                    <a:xfrm>
                      <a:off x="837511" y="5810249"/>
                      <a:ext cx="0" cy="356348"/>
                    </a:xfrm>
                    <a:prstGeom prst="line">
                      <a:avLst/>
                    </a:prstGeom>
                    <a:noFill/>
                    <a:ln w="12700" cap="sq">
                      <a:solidFill>
                        <a:schemeClr val="tx2"/>
                      </a:solidFill>
                      <a:prstDash val="solid"/>
                      <a:miter lim="800000"/>
                      <a:headEnd/>
                      <a:tailEnd/>
                    </a:ln>
                  </p:spPr>
                </p:cxnSp>
                <p:cxnSp>
                  <p:nvCxnSpPr>
                    <p:cNvPr id="386" name="Straight Connector 385">
                      <a:extLst>
                        <a:ext uri="{FF2B5EF4-FFF2-40B4-BE49-F238E27FC236}">
                          <a16:creationId xmlns:a16="http://schemas.microsoft.com/office/drawing/2014/main" id="{450D47E9-CD74-7545-B264-8E351612EE7E}"/>
                        </a:ext>
                      </a:extLst>
                    </p:cNvPr>
                    <p:cNvCxnSpPr/>
                    <p:nvPr/>
                  </p:nvCxnSpPr>
                  <p:spPr>
                    <a:xfrm>
                      <a:off x="989911" y="5810249"/>
                      <a:ext cx="0" cy="356348"/>
                    </a:xfrm>
                    <a:prstGeom prst="line">
                      <a:avLst/>
                    </a:prstGeom>
                    <a:noFill/>
                    <a:ln w="12700" cap="sq">
                      <a:solidFill>
                        <a:schemeClr val="tx2"/>
                      </a:solidFill>
                      <a:prstDash val="solid"/>
                      <a:miter lim="800000"/>
                      <a:headEnd/>
                      <a:tailEnd/>
                    </a:ln>
                  </p:spPr>
                </p:cxnSp>
              </p:grpSp>
              <p:grpSp>
                <p:nvGrpSpPr>
                  <p:cNvPr id="380" name="Group 379">
                    <a:extLst>
                      <a:ext uri="{FF2B5EF4-FFF2-40B4-BE49-F238E27FC236}">
                        <a16:creationId xmlns:a16="http://schemas.microsoft.com/office/drawing/2014/main" id="{D90CE3C3-74A4-964E-815C-306B22B041C8}"/>
                      </a:ext>
                    </a:extLst>
                  </p:cNvPr>
                  <p:cNvGrpSpPr/>
                  <p:nvPr/>
                </p:nvGrpSpPr>
                <p:grpSpPr>
                  <a:xfrm>
                    <a:off x="3437646" y="5363936"/>
                    <a:ext cx="304800" cy="125178"/>
                    <a:chOff x="685111" y="5810249"/>
                    <a:chExt cx="304800" cy="356348"/>
                  </a:xfrm>
                </p:grpSpPr>
                <p:cxnSp>
                  <p:nvCxnSpPr>
                    <p:cNvPr id="381" name="Straight Connector 380">
                      <a:extLst>
                        <a:ext uri="{FF2B5EF4-FFF2-40B4-BE49-F238E27FC236}">
                          <a16:creationId xmlns:a16="http://schemas.microsoft.com/office/drawing/2014/main" id="{C528464A-763B-5442-95E1-D198C53D64BD}"/>
                        </a:ext>
                      </a:extLst>
                    </p:cNvPr>
                    <p:cNvCxnSpPr/>
                    <p:nvPr/>
                  </p:nvCxnSpPr>
                  <p:spPr>
                    <a:xfrm>
                      <a:off x="685111" y="5810249"/>
                      <a:ext cx="0" cy="356348"/>
                    </a:xfrm>
                    <a:prstGeom prst="line">
                      <a:avLst/>
                    </a:prstGeom>
                    <a:noFill/>
                    <a:ln w="12700" cap="sq">
                      <a:solidFill>
                        <a:schemeClr val="tx2"/>
                      </a:solidFill>
                      <a:prstDash val="solid"/>
                      <a:miter lim="800000"/>
                      <a:headEnd/>
                      <a:tailEnd/>
                    </a:ln>
                  </p:spPr>
                </p:cxnSp>
                <p:cxnSp>
                  <p:nvCxnSpPr>
                    <p:cNvPr id="382" name="Straight Connector 381">
                      <a:extLst>
                        <a:ext uri="{FF2B5EF4-FFF2-40B4-BE49-F238E27FC236}">
                          <a16:creationId xmlns:a16="http://schemas.microsoft.com/office/drawing/2014/main" id="{7CC8009D-BDE5-1941-9269-97C86FE18A13}"/>
                        </a:ext>
                      </a:extLst>
                    </p:cNvPr>
                    <p:cNvCxnSpPr/>
                    <p:nvPr/>
                  </p:nvCxnSpPr>
                  <p:spPr>
                    <a:xfrm>
                      <a:off x="837511" y="5810249"/>
                      <a:ext cx="0" cy="356348"/>
                    </a:xfrm>
                    <a:prstGeom prst="line">
                      <a:avLst/>
                    </a:prstGeom>
                    <a:noFill/>
                    <a:ln w="12700" cap="sq">
                      <a:solidFill>
                        <a:schemeClr val="tx2"/>
                      </a:solidFill>
                      <a:prstDash val="solid"/>
                      <a:miter lim="800000"/>
                      <a:headEnd/>
                      <a:tailEnd/>
                    </a:ln>
                  </p:spPr>
                </p:cxnSp>
                <p:cxnSp>
                  <p:nvCxnSpPr>
                    <p:cNvPr id="383" name="Straight Connector 382">
                      <a:extLst>
                        <a:ext uri="{FF2B5EF4-FFF2-40B4-BE49-F238E27FC236}">
                          <a16:creationId xmlns:a16="http://schemas.microsoft.com/office/drawing/2014/main" id="{050D968A-338F-2448-99E3-6A2A45C4413D}"/>
                        </a:ext>
                      </a:extLst>
                    </p:cNvPr>
                    <p:cNvCxnSpPr/>
                    <p:nvPr/>
                  </p:nvCxnSpPr>
                  <p:spPr>
                    <a:xfrm>
                      <a:off x="989911" y="5810249"/>
                      <a:ext cx="0" cy="356348"/>
                    </a:xfrm>
                    <a:prstGeom prst="line">
                      <a:avLst/>
                    </a:prstGeom>
                    <a:noFill/>
                    <a:ln w="12700" cap="sq">
                      <a:solidFill>
                        <a:schemeClr val="tx2"/>
                      </a:solidFill>
                      <a:prstDash val="solid"/>
                      <a:miter lim="800000"/>
                      <a:headEnd/>
                      <a:tailEnd/>
                    </a:ln>
                  </p:spPr>
                </p:cxnSp>
              </p:grpSp>
            </p:grpSp>
            <p:sp>
              <p:nvSpPr>
                <p:cNvPr id="377" name="Oval 376">
                  <a:extLst>
                    <a:ext uri="{FF2B5EF4-FFF2-40B4-BE49-F238E27FC236}">
                      <a16:creationId xmlns:a16="http://schemas.microsoft.com/office/drawing/2014/main" id="{1FA877B7-FA09-E541-B187-BF097DB59FEF}"/>
                    </a:ext>
                  </a:extLst>
                </p:cNvPr>
                <p:cNvSpPr/>
                <p:nvPr/>
              </p:nvSpPr>
              <p:spPr bwMode="auto">
                <a:xfrm>
                  <a:off x="6135172" y="2083744"/>
                  <a:ext cx="158117" cy="164020"/>
                </a:xfrm>
                <a:prstGeom prst="ellipse">
                  <a:avLst/>
                </a:prstGeom>
                <a:noFill/>
                <a:ln w="12700" cap="sq">
                  <a:solidFill>
                    <a:schemeClr val="tx2"/>
                  </a:solidFill>
                  <a:prstDash val="solid"/>
                  <a:miter lim="800000"/>
                  <a:headEnd/>
                  <a:tailEnd/>
                </a:ln>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0078D4"/>
                    </a:solidFill>
                    <a:effectLst/>
                    <a:uLnTx/>
                    <a:uFillTx/>
                    <a:latin typeface="Segoe UI Semilight"/>
                    <a:ea typeface="+mn-ea"/>
                    <a:cs typeface="+mn-cs"/>
                  </a:endParaRPr>
                </a:p>
              </p:txBody>
            </p:sp>
            <p:sp>
              <p:nvSpPr>
                <p:cNvPr id="378" name="Rectangle 377">
                  <a:extLst>
                    <a:ext uri="{FF2B5EF4-FFF2-40B4-BE49-F238E27FC236}">
                      <a16:creationId xmlns:a16="http://schemas.microsoft.com/office/drawing/2014/main" id="{35935E21-27CA-1B4F-97D4-73B170F21D95}"/>
                    </a:ext>
                  </a:extLst>
                </p:cNvPr>
                <p:cNvSpPr/>
                <p:nvPr/>
              </p:nvSpPr>
              <p:spPr bwMode="auto">
                <a:xfrm>
                  <a:off x="5911951" y="2129519"/>
                  <a:ext cx="156176" cy="80034"/>
                </a:xfrm>
                <a:prstGeom prst="rect">
                  <a:avLst/>
                </a:prstGeom>
                <a:noFill/>
                <a:ln w="12700" cap="sq">
                  <a:solidFill>
                    <a:schemeClr val="tx2"/>
                  </a:solidFill>
                  <a:prstDash val="solid"/>
                  <a:miter lim="800000"/>
                  <a:headEnd/>
                  <a:tailEnd/>
                </a:ln>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0078D4"/>
                    </a:solidFill>
                    <a:effectLst/>
                    <a:uLnTx/>
                    <a:uFillTx/>
                    <a:latin typeface="Segoe UI Semilight"/>
                    <a:ea typeface="+mn-ea"/>
                    <a:cs typeface="+mn-cs"/>
                  </a:endParaRPr>
                </a:p>
              </p:txBody>
            </p:sp>
          </p:grpSp>
          <p:sp>
            <p:nvSpPr>
              <p:cNvPr id="387" name="TextBox 386">
                <a:extLst>
                  <a:ext uri="{FF2B5EF4-FFF2-40B4-BE49-F238E27FC236}">
                    <a16:creationId xmlns:a16="http://schemas.microsoft.com/office/drawing/2014/main" id="{7243C1C6-D2B6-474E-8F4B-351695F0A6F3}"/>
                  </a:ext>
                </a:extLst>
              </p:cNvPr>
              <p:cNvSpPr txBox="1"/>
              <p:nvPr/>
            </p:nvSpPr>
            <p:spPr>
              <a:xfrm>
                <a:off x="8396822" y="5894601"/>
                <a:ext cx="1782890" cy="323165"/>
              </a:xfrm>
              <a:prstGeom prst="rect">
                <a:avLst/>
              </a:prstGeom>
              <a:noFill/>
              <a:ln>
                <a:noFill/>
              </a:ln>
            </p:spPr>
            <p:txBody>
              <a:bodyPr wrap="square" lIns="0" tIns="0" rIns="0" bIns="182854" rtlCol="0" anchor="b" anchorCtr="0">
                <a:spAutoFit/>
              </a:bodyPr>
              <a:lstStyle>
                <a:defPPr>
                  <a:defRPr lang="en-US"/>
                </a:defPPr>
                <a:lvl1pPr marR="0" lvl="0" indent="0" algn="ctr" defTabSz="895870" fontAlgn="auto">
                  <a:lnSpc>
                    <a:spcPct val="90000"/>
                  </a:lnSpc>
                  <a:spcBef>
                    <a:spcPts val="0"/>
                  </a:spcBef>
                  <a:spcAft>
                    <a:spcPts val="588"/>
                  </a:spcAft>
                  <a:buClrTx/>
                  <a:buSzTx/>
                  <a:buFontTx/>
                  <a:buNone/>
                  <a:tabLst/>
                  <a:defRPr kumimoji="0" sz="1000" b="0" i="0" u="none" strike="noStrike" cap="none" spc="0" normalizeH="0" baseline="0">
                    <a:ln>
                      <a:noFill/>
                    </a:ln>
                    <a:gradFill>
                      <a:gsLst>
                        <a:gs pos="8108">
                          <a:schemeClr val="bg1"/>
                        </a:gs>
                        <a:gs pos="23423">
                          <a:schemeClr val="bg1"/>
                        </a:gs>
                      </a:gsLst>
                      <a:lin ang="5400000" scaled="0"/>
                    </a:gradFill>
                    <a:effectLst/>
                    <a:uLnTx/>
                    <a:uFillTx/>
                    <a:latin typeface="Segoe UI Semibold" panose="020B0702040204020203" pitchFamily="34" charset="0"/>
                    <a:cs typeface="Segoe UI Semibold" panose="020B0702040204020203" pitchFamily="34" charset="0"/>
                  </a:defRPr>
                </a:lvl1pPr>
              </a:lstStyle>
              <a:p>
                <a:pPr marL="0" marR="0" lvl="0" indent="0" algn="ctr" defTabSz="895698" rtl="0" eaLnBrk="1" fontAlgn="auto" latinLnBrk="0" hangingPunct="1">
                  <a:lnSpc>
                    <a:spcPct val="90000"/>
                  </a:lnSpc>
                  <a:spcBef>
                    <a:spcPts val="0"/>
                  </a:spcBef>
                  <a:spcAft>
                    <a:spcPts val="588"/>
                  </a:spcAft>
                  <a:buClrTx/>
                  <a:buSzTx/>
                  <a:buFontTx/>
                  <a:buNone/>
                  <a:tabLst/>
                  <a:defRPr/>
                </a:pPr>
                <a:r>
                  <a:rPr kumimoji="0" lang="en-US" sz="1000" b="0" i="0" u="none" strike="noStrike" kern="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GPU</a:t>
                </a:r>
              </a:p>
            </p:txBody>
          </p:sp>
          <p:grpSp>
            <p:nvGrpSpPr>
              <p:cNvPr id="388" name="Group 387">
                <a:extLst>
                  <a:ext uri="{FF2B5EF4-FFF2-40B4-BE49-F238E27FC236}">
                    <a16:creationId xmlns:a16="http://schemas.microsoft.com/office/drawing/2014/main" id="{78961171-6746-1C41-8F46-AFF0E650467B}"/>
                  </a:ext>
                </a:extLst>
              </p:cNvPr>
              <p:cNvGrpSpPr>
                <a:grpSpLocks noChangeAspect="1"/>
              </p:cNvGrpSpPr>
              <p:nvPr/>
            </p:nvGrpSpPr>
            <p:grpSpPr>
              <a:xfrm>
                <a:off x="10981129" y="5442109"/>
                <a:ext cx="298124" cy="298124"/>
                <a:chOff x="10035278" y="3218678"/>
                <a:chExt cx="247374" cy="247374"/>
              </a:xfrm>
            </p:grpSpPr>
            <p:grpSp>
              <p:nvGrpSpPr>
                <p:cNvPr id="389" name="Group 388">
                  <a:extLst>
                    <a:ext uri="{FF2B5EF4-FFF2-40B4-BE49-F238E27FC236}">
                      <a16:creationId xmlns:a16="http://schemas.microsoft.com/office/drawing/2014/main" id="{14B02F99-FBA6-CA42-AAC5-9FAA640B311B}"/>
                    </a:ext>
                  </a:extLst>
                </p:cNvPr>
                <p:cNvGrpSpPr/>
                <p:nvPr/>
              </p:nvGrpSpPr>
              <p:grpSpPr>
                <a:xfrm>
                  <a:off x="10035278" y="3218678"/>
                  <a:ext cx="247374" cy="247374"/>
                  <a:chOff x="3485441" y="4505566"/>
                  <a:chExt cx="712494" cy="712494"/>
                </a:xfrm>
              </p:grpSpPr>
              <p:sp>
                <p:nvSpPr>
                  <p:cNvPr id="391" name="Rectangle 390">
                    <a:extLst>
                      <a:ext uri="{FF2B5EF4-FFF2-40B4-BE49-F238E27FC236}">
                        <a16:creationId xmlns:a16="http://schemas.microsoft.com/office/drawing/2014/main" id="{AF0D408E-E1F7-544B-9901-D8CC842F4D8E}"/>
                      </a:ext>
                    </a:extLst>
                  </p:cNvPr>
                  <p:cNvSpPr/>
                  <p:nvPr/>
                </p:nvSpPr>
                <p:spPr bwMode="auto">
                  <a:xfrm>
                    <a:off x="3565593" y="4585718"/>
                    <a:ext cx="552190" cy="552190"/>
                  </a:xfrm>
                  <a:prstGeom prst="rect">
                    <a:avLst/>
                  </a:prstGeom>
                  <a:noFill/>
                  <a:ln w="12700" cap="flat" cmpd="sng" algn="ctr">
                    <a:solidFill>
                      <a:schemeClr val="tx2"/>
                    </a:solidFill>
                    <a:prstDash val="solid"/>
                    <a:miter lim="800000"/>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078D4"/>
                      </a:solidFill>
                      <a:effectLst/>
                      <a:uLnTx/>
                      <a:uFillTx/>
                      <a:latin typeface="Segoe UI"/>
                      <a:ea typeface="Segoe UI" pitchFamily="34" charset="0"/>
                      <a:cs typeface="Segoe UI" pitchFamily="34" charset="0"/>
                    </a:endParaRPr>
                  </a:p>
                </p:txBody>
              </p:sp>
              <p:grpSp>
                <p:nvGrpSpPr>
                  <p:cNvPr id="392" name="Group 391">
                    <a:extLst>
                      <a:ext uri="{FF2B5EF4-FFF2-40B4-BE49-F238E27FC236}">
                        <a16:creationId xmlns:a16="http://schemas.microsoft.com/office/drawing/2014/main" id="{494E033D-4020-2848-9BA8-361E4819269F}"/>
                      </a:ext>
                    </a:extLst>
                  </p:cNvPr>
                  <p:cNvGrpSpPr/>
                  <p:nvPr/>
                </p:nvGrpSpPr>
                <p:grpSpPr>
                  <a:xfrm>
                    <a:off x="3485441" y="4677750"/>
                    <a:ext cx="712494" cy="368126"/>
                    <a:chOff x="3485441" y="4677750"/>
                    <a:chExt cx="712494" cy="368126"/>
                  </a:xfrm>
                </p:grpSpPr>
                <p:grpSp>
                  <p:nvGrpSpPr>
                    <p:cNvPr id="404" name="Group 403">
                      <a:extLst>
                        <a:ext uri="{FF2B5EF4-FFF2-40B4-BE49-F238E27FC236}">
                          <a16:creationId xmlns:a16="http://schemas.microsoft.com/office/drawing/2014/main" id="{C32CD6EE-BAC9-754F-AC92-E2D986770E22}"/>
                        </a:ext>
                      </a:extLst>
                    </p:cNvPr>
                    <p:cNvGrpSpPr/>
                    <p:nvPr/>
                  </p:nvGrpSpPr>
                  <p:grpSpPr>
                    <a:xfrm>
                      <a:off x="4117783" y="4677750"/>
                      <a:ext cx="80152" cy="368126"/>
                      <a:chOff x="4117783" y="4677750"/>
                      <a:chExt cx="129006" cy="368126"/>
                    </a:xfrm>
                  </p:grpSpPr>
                  <p:cxnSp>
                    <p:nvCxnSpPr>
                      <p:cNvPr id="410" name="Straight Connector 409">
                        <a:extLst>
                          <a:ext uri="{FF2B5EF4-FFF2-40B4-BE49-F238E27FC236}">
                            <a16:creationId xmlns:a16="http://schemas.microsoft.com/office/drawing/2014/main" id="{69C300A1-431C-6843-9207-D5EE735F8B09}"/>
                          </a:ext>
                        </a:extLst>
                      </p:cNvPr>
                      <p:cNvCxnSpPr/>
                      <p:nvPr/>
                    </p:nvCxnSpPr>
                    <p:spPr>
                      <a:xfrm>
                        <a:off x="4117783" y="4677750"/>
                        <a:ext cx="129006" cy="0"/>
                      </a:xfrm>
                      <a:prstGeom prst="line">
                        <a:avLst/>
                      </a:prstGeom>
                      <a:noFill/>
                      <a:ln w="12700" cap="flat" cmpd="sng" algn="ctr">
                        <a:solidFill>
                          <a:schemeClr val="tx2"/>
                        </a:solidFill>
                        <a:prstDash val="solid"/>
                        <a:headEnd type="none" w="lg" len="med"/>
                        <a:tailEnd type="none" w="lg" len="med"/>
                      </a:ln>
                      <a:effectLst/>
                    </p:spPr>
                  </p:cxnSp>
                  <p:cxnSp>
                    <p:nvCxnSpPr>
                      <p:cNvPr id="411" name="Straight Connector 410">
                        <a:extLst>
                          <a:ext uri="{FF2B5EF4-FFF2-40B4-BE49-F238E27FC236}">
                            <a16:creationId xmlns:a16="http://schemas.microsoft.com/office/drawing/2014/main" id="{E893C29A-346D-BC40-9827-F8E14E86457B}"/>
                          </a:ext>
                        </a:extLst>
                      </p:cNvPr>
                      <p:cNvCxnSpPr/>
                      <p:nvPr/>
                    </p:nvCxnSpPr>
                    <p:spPr>
                      <a:xfrm>
                        <a:off x="4117783" y="4769781"/>
                        <a:ext cx="129006" cy="0"/>
                      </a:xfrm>
                      <a:prstGeom prst="line">
                        <a:avLst/>
                      </a:prstGeom>
                      <a:noFill/>
                      <a:ln w="12700" cap="flat" cmpd="sng" algn="ctr">
                        <a:solidFill>
                          <a:schemeClr val="tx2"/>
                        </a:solidFill>
                        <a:prstDash val="solid"/>
                        <a:headEnd type="none" w="lg" len="med"/>
                        <a:tailEnd type="none" w="lg" len="med"/>
                      </a:ln>
                      <a:effectLst/>
                    </p:spPr>
                  </p:cxnSp>
                  <p:cxnSp>
                    <p:nvCxnSpPr>
                      <p:cNvPr id="412" name="Straight Connector 411">
                        <a:extLst>
                          <a:ext uri="{FF2B5EF4-FFF2-40B4-BE49-F238E27FC236}">
                            <a16:creationId xmlns:a16="http://schemas.microsoft.com/office/drawing/2014/main" id="{F9533880-7418-A748-9449-69BF30DC514B}"/>
                          </a:ext>
                        </a:extLst>
                      </p:cNvPr>
                      <p:cNvCxnSpPr/>
                      <p:nvPr/>
                    </p:nvCxnSpPr>
                    <p:spPr>
                      <a:xfrm>
                        <a:off x="4117783" y="4953845"/>
                        <a:ext cx="129006" cy="0"/>
                      </a:xfrm>
                      <a:prstGeom prst="line">
                        <a:avLst/>
                      </a:prstGeom>
                      <a:noFill/>
                      <a:ln w="12700" cap="flat" cmpd="sng" algn="ctr">
                        <a:solidFill>
                          <a:schemeClr val="tx2"/>
                        </a:solidFill>
                        <a:prstDash val="solid"/>
                        <a:headEnd type="none" w="lg" len="med"/>
                        <a:tailEnd type="none" w="lg" len="med"/>
                      </a:ln>
                      <a:effectLst/>
                    </p:spPr>
                  </p:cxnSp>
                  <p:cxnSp>
                    <p:nvCxnSpPr>
                      <p:cNvPr id="413" name="Straight Connector 412">
                        <a:extLst>
                          <a:ext uri="{FF2B5EF4-FFF2-40B4-BE49-F238E27FC236}">
                            <a16:creationId xmlns:a16="http://schemas.microsoft.com/office/drawing/2014/main" id="{49906534-7209-804C-9E25-C4187641925A}"/>
                          </a:ext>
                        </a:extLst>
                      </p:cNvPr>
                      <p:cNvCxnSpPr/>
                      <p:nvPr/>
                    </p:nvCxnSpPr>
                    <p:spPr>
                      <a:xfrm>
                        <a:off x="4117783" y="5045876"/>
                        <a:ext cx="129006" cy="0"/>
                      </a:xfrm>
                      <a:prstGeom prst="line">
                        <a:avLst/>
                      </a:prstGeom>
                      <a:noFill/>
                      <a:ln w="12700" cap="flat" cmpd="sng" algn="ctr">
                        <a:solidFill>
                          <a:schemeClr val="tx2"/>
                        </a:solidFill>
                        <a:prstDash val="solid"/>
                        <a:headEnd type="none" w="lg" len="med"/>
                        <a:tailEnd type="none" w="lg" len="med"/>
                      </a:ln>
                      <a:effectLst/>
                    </p:spPr>
                  </p:cxnSp>
                </p:grpSp>
                <p:grpSp>
                  <p:nvGrpSpPr>
                    <p:cNvPr id="405" name="Group 404">
                      <a:extLst>
                        <a:ext uri="{FF2B5EF4-FFF2-40B4-BE49-F238E27FC236}">
                          <a16:creationId xmlns:a16="http://schemas.microsoft.com/office/drawing/2014/main" id="{927151B0-8E75-D64D-BE77-AAB42F1AF284}"/>
                        </a:ext>
                      </a:extLst>
                    </p:cNvPr>
                    <p:cNvGrpSpPr/>
                    <p:nvPr/>
                  </p:nvGrpSpPr>
                  <p:grpSpPr>
                    <a:xfrm>
                      <a:off x="3485441" y="4677750"/>
                      <a:ext cx="80152" cy="368126"/>
                      <a:chOff x="4117783" y="4677750"/>
                      <a:chExt cx="129006" cy="368126"/>
                    </a:xfrm>
                  </p:grpSpPr>
                  <p:cxnSp>
                    <p:nvCxnSpPr>
                      <p:cNvPr id="406" name="Straight Connector 405">
                        <a:extLst>
                          <a:ext uri="{FF2B5EF4-FFF2-40B4-BE49-F238E27FC236}">
                            <a16:creationId xmlns:a16="http://schemas.microsoft.com/office/drawing/2014/main" id="{DC5637AD-0383-4945-9ABD-9793433BB75C}"/>
                          </a:ext>
                        </a:extLst>
                      </p:cNvPr>
                      <p:cNvCxnSpPr/>
                      <p:nvPr/>
                    </p:nvCxnSpPr>
                    <p:spPr>
                      <a:xfrm>
                        <a:off x="4117783" y="4677750"/>
                        <a:ext cx="129006" cy="0"/>
                      </a:xfrm>
                      <a:prstGeom prst="line">
                        <a:avLst/>
                      </a:prstGeom>
                      <a:noFill/>
                      <a:ln w="12700" cap="flat" cmpd="sng" algn="ctr">
                        <a:solidFill>
                          <a:schemeClr val="tx2"/>
                        </a:solidFill>
                        <a:prstDash val="solid"/>
                        <a:headEnd type="none" w="lg" len="med"/>
                        <a:tailEnd type="none" w="lg" len="med"/>
                      </a:ln>
                      <a:effectLst/>
                    </p:spPr>
                  </p:cxnSp>
                  <p:cxnSp>
                    <p:nvCxnSpPr>
                      <p:cNvPr id="407" name="Straight Connector 406">
                        <a:extLst>
                          <a:ext uri="{FF2B5EF4-FFF2-40B4-BE49-F238E27FC236}">
                            <a16:creationId xmlns:a16="http://schemas.microsoft.com/office/drawing/2014/main" id="{55D17AE7-D94A-3546-8296-848FA47947B4}"/>
                          </a:ext>
                        </a:extLst>
                      </p:cNvPr>
                      <p:cNvCxnSpPr/>
                      <p:nvPr/>
                    </p:nvCxnSpPr>
                    <p:spPr>
                      <a:xfrm>
                        <a:off x="4117783" y="4769781"/>
                        <a:ext cx="129006" cy="0"/>
                      </a:xfrm>
                      <a:prstGeom prst="line">
                        <a:avLst/>
                      </a:prstGeom>
                      <a:noFill/>
                      <a:ln w="12700" cap="flat" cmpd="sng" algn="ctr">
                        <a:solidFill>
                          <a:schemeClr val="tx2"/>
                        </a:solidFill>
                        <a:prstDash val="solid"/>
                        <a:headEnd type="none" w="lg" len="med"/>
                        <a:tailEnd type="none" w="lg" len="med"/>
                      </a:ln>
                      <a:effectLst/>
                    </p:spPr>
                  </p:cxnSp>
                  <p:cxnSp>
                    <p:nvCxnSpPr>
                      <p:cNvPr id="408" name="Straight Connector 407">
                        <a:extLst>
                          <a:ext uri="{FF2B5EF4-FFF2-40B4-BE49-F238E27FC236}">
                            <a16:creationId xmlns:a16="http://schemas.microsoft.com/office/drawing/2014/main" id="{9B0A8381-66C7-3B45-BAED-D403B61D4964}"/>
                          </a:ext>
                        </a:extLst>
                      </p:cNvPr>
                      <p:cNvCxnSpPr/>
                      <p:nvPr/>
                    </p:nvCxnSpPr>
                    <p:spPr>
                      <a:xfrm>
                        <a:off x="4117783" y="4953845"/>
                        <a:ext cx="129006" cy="0"/>
                      </a:xfrm>
                      <a:prstGeom prst="line">
                        <a:avLst/>
                      </a:prstGeom>
                      <a:noFill/>
                      <a:ln w="12700" cap="flat" cmpd="sng" algn="ctr">
                        <a:solidFill>
                          <a:schemeClr val="tx2"/>
                        </a:solidFill>
                        <a:prstDash val="solid"/>
                        <a:headEnd type="none" w="lg" len="med"/>
                        <a:tailEnd type="none" w="lg" len="med"/>
                      </a:ln>
                      <a:effectLst/>
                    </p:spPr>
                  </p:cxnSp>
                  <p:cxnSp>
                    <p:nvCxnSpPr>
                      <p:cNvPr id="409" name="Straight Connector 408">
                        <a:extLst>
                          <a:ext uri="{FF2B5EF4-FFF2-40B4-BE49-F238E27FC236}">
                            <a16:creationId xmlns:a16="http://schemas.microsoft.com/office/drawing/2014/main" id="{995B70C6-92CC-3746-A0EA-FB90620E0EBF}"/>
                          </a:ext>
                        </a:extLst>
                      </p:cNvPr>
                      <p:cNvCxnSpPr/>
                      <p:nvPr/>
                    </p:nvCxnSpPr>
                    <p:spPr>
                      <a:xfrm>
                        <a:off x="4117783" y="5045876"/>
                        <a:ext cx="129006" cy="0"/>
                      </a:xfrm>
                      <a:prstGeom prst="line">
                        <a:avLst/>
                      </a:prstGeom>
                      <a:noFill/>
                      <a:ln w="12700" cap="flat" cmpd="sng" algn="ctr">
                        <a:solidFill>
                          <a:schemeClr val="tx2"/>
                        </a:solidFill>
                        <a:prstDash val="solid"/>
                        <a:headEnd type="none" w="lg" len="med"/>
                        <a:tailEnd type="none" w="lg" len="med"/>
                      </a:ln>
                      <a:effectLst/>
                    </p:spPr>
                  </p:cxnSp>
                </p:grpSp>
              </p:grpSp>
              <p:grpSp>
                <p:nvGrpSpPr>
                  <p:cNvPr id="393" name="Group 392">
                    <a:extLst>
                      <a:ext uri="{FF2B5EF4-FFF2-40B4-BE49-F238E27FC236}">
                        <a16:creationId xmlns:a16="http://schemas.microsoft.com/office/drawing/2014/main" id="{0FED0514-DA0E-8041-B4EB-F5E1E2CE913C}"/>
                      </a:ext>
                    </a:extLst>
                  </p:cNvPr>
                  <p:cNvGrpSpPr/>
                  <p:nvPr/>
                </p:nvGrpSpPr>
                <p:grpSpPr>
                  <a:xfrm rot="5400000">
                    <a:off x="3480396" y="4677750"/>
                    <a:ext cx="712494" cy="368126"/>
                    <a:chOff x="3485441" y="4677750"/>
                    <a:chExt cx="712494" cy="368126"/>
                  </a:xfrm>
                </p:grpSpPr>
                <p:grpSp>
                  <p:nvGrpSpPr>
                    <p:cNvPr id="394" name="Group 393">
                      <a:extLst>
                        <a:ext uri="{FF2B5EF4-FFF2-40B4-BE49-F238E27FC236}">
                          <a16:creationId xmlns:a16="http://schemas.microsoft.com/office/drawing/2014/main" id="{44CD4F60-69B3-1840-AA0B-FF8578D78D0D}"/>
                        </a:ext>
                      </a:extLst>
                    </p:cNvPr>
                    <p:cNvGrpSpPr/>
                    <p:nvPr/>
                  </p:nvGrpSpPr>
                  <p:grpSpPr>
                    <a:xfrm>
                      <a:off x="4117783" y="4677750"/>
                      <a:ext cx="80152" cy="368126"/>
                      <a:chOff x="4117783" y="4677750"/>
                      <a:chExt cx="129006" cy="368126"/>
                    </a:xfrm>
                  </p:grpSpPr>
                  <p:cxnSp>
                    <p:nvCxnSpPr>
                      <p:cNvPr id="400" name="Straight Connector 399">
                        <a:extLst>
                          <a:ext uri="{FF2B5EF4-FFF2-40B4-BE49-F238E27FC236}">
                            <a16:creationId xmlns:a16="http://schemas.microsoft.com/office/drawing/2014/main" id="{317387E2-A5B6-BF4D-8178-6F65A4FED2F3}"/>
                          </a:ext>
                        </a:extLst>
                      </p:cNvPr>
                      <p:cNvCxnSpPr/>
                      <p:nvPr/>
                    </p:nvCxnSpPr>
                    <p:spPr>
                      <a:xfrm>
                        <a:off x="4117783" y="4677750"/>
                        <a:ext cx="129006" cy="0"/>
                      </a:xfrm>
                      <a:prstGeom prst="line">
                        <a:avLst/>
                      </a:prstGeom>
                      <a:noFill/>
                      <a:ln w="12700" cap="flat" cmpd="sng" algn="ctr">
                        <a:solidFill>
                          <a:schemeClr val="tx2"/>
                        </a:solidFill>
                        <a:prstDash val="solid"/>
                        <a:headEnd type="none" w="lg" len="med"/>
                        <a:tailEnd type="none" w="lg" len="med"/>
                      </a:ln>
                      <a:effectLst/>
                    </p:spPr>
                  </p:cxnSp>
                  <p:cxnSp>
                    <p:nvCxnSpPr>
                      <p:cNvPr id="401" name="Straight Connector 400">
                        <a:extLst>
                          <a:ext uri="{FF2B5EF4-FFF2-40B4-BE49-F238E27FC236}">
                            <a16:creationId xmlns:a16="http://schemas.microsoft.com/office/drawing/2014/main" id="{69683DFC-42D8-2D45-9DD6-88DCBEB6EA68}"/>
                          </a:ext>
                        </a:extLst>
                      </p:cNvPr>
                      <p:cNvCxnSpPr/>
                      <p:nvPr/>
                    </p:nvCxnSpPr>
                    <p:spPr>
                      <a:xfrm>
                        <a:off x="4117783" y="4769781"/>
                        <a:ext cx="129006" cy="0"/>
                      </a:xfrm>
                      <a:prstGeom prst="line">
                        <a:avLst/>
                      </a:prstGeom>
                      <a:noFill/>
                      <a:ln w="12700" cap="flat" cmpd="sng" algn="ctr">
                        <a:solidFill>
                          <a:schemeClr val="tx2"/>
                        </a:solidFill>
                        <a:prstDash val="solid"/>
                        <a:headEnd type="none" w="lg" len="med"/>
                        <a:tailEnd type="none" w="lg" len="med"/>
                      </a:ln>
                      <a:effectLst/>
                    </p:spPr>
                  </p:cxnSp>
                  <p:cxnSp>
                    <p:nvCxnSpPr>
                      <p:cNvPr id="402" name="Straight Connector 401">
                        <a:extLst>
                          <a:ext uri="{FF2B5EF4-FFF2-40B4-BE49-F238E27FC236}">
                            <a16:creationId xmlns:a16="http://schemas.microsoft.com/office/drawing/2014/main" id="{7950D976-0E2F-EF4A-B16C-F67223AAA244}"/>
                          </a:ext>
                        </a:extLst>
                      </p:cNvPr>
                      <p:cNvCxnSpPr/>
                      <p:nvPr/>
                    </p:nvCxnSpPr>
                    <p:spPr>
                      <a:xfrm>
                        <a:off x="4117783" y="4953845"/>
                        <a:ext cx="129006" cy="0"/>
                      </a:xfrm>
                      <a:prstGeom prst="line">
                        <a:avLst/>
                      </a:prstGeom>
                      <a:noFill/>
                      <a:ln w="12700" cap="flat" cmpd="sng" algn="ctr">
                        <a:solidFill>
                          <a:schemeClr val="tx2"/>
                        </a:solidFill>
                        <a:prstDash val="solid"/>
                        <a:headEnd type="none" w="lg" len="med"/>
                        <a:tailEnd type="none" w="lg" len="med"/>
                      </a:ln>
                      <a:effectLst/>
                    </p:spPr>
                  </p:cxnSp>
                  <p:cxnSp>
                    <p:nvCxnSpPr>
                      <p:cNvPr id="403" name="Straight Connector 402">
                        <a:extLst>
                          <a:ext uri="{FF2B5EF4-FFF2-40B4-BE49-F238E27FC236}">
                            <a16:creationId xmlns:a16="http://schemas.microsoft.com/office/drawing/2014/main" id="{1F1487C1-28E1-6B4E-BC71-26D992D5B9D0}"/>
                          </a:ext>
                        </a:extLst>
                      </p:cNvPr>
                      <p:cNvCxnSpPr/>
                      <p:nvPr/>
                    </p:nvCxnSpPr>
                    <p:spPr>
                      <a:xfrm>
                        <a:off x="4117783" y="5045876"/>
                        <a:ext cx="129006" cy="0"/>
                      </a:xfrm>
                      <a:prstGeom prst="line">
                        <a:avLst/>
                      </a:prstGeom>
                      <a:noFill/>
                      <a:ln w="12700" cap="flat" cmpd="sng" algn="ctr">
                        <a:solidFill>
                          <a:schemeClr val="tx2"/>
                        </a:solidFill>
                        <a:prstDash val="solid"/>
                        <a:headEnd type="none" w="lg" len="med"/>
                        <a:tailEnd type="none" w="lg" len="med"/>
                      </a:ln>
                      <a:effectLst/>
                    </p:spPr>
                  </p:cxnSp>
                </p:grpSp>
                <p:grpSp>
                  <p:nvGrpSpPr>
                    <p:cNvPr id="395" name="Group 394">
                      <a:extLst>
                        <a:ext uri="{FF2B5EF4-FFF2-40B4-BE49-F238E27FC236}">
                          <a16:creationId xmlns:a16="http://schemas.microsoft.com/office/drawing/2014/main" id="{C4403F77-958D-6B41-9180-F273BBB0CF2C}"/>
                        </a:ext>
                      </a:extLst>
                    </p:cNvPr>
                    <p:cNvGrpSpPr/>
                    <p:nvPr/>
                  </p:nvGrpSpPr>
                  <p:grpSpPr>
                    <a:xfrm>
                      <a:off x="3485441" y="4677750"/>
                      <a:ext cx="80152" cy="368126"/>
                      <a:chOff x="4117783" y="4677750"/>
                      <a:chExt cx="129006" cy="368126"/>
                    </a:xfrm>
                  </p:grpSpPr>
                  <p:cxnSp>
                    <p:nvCxnSpPr>
                      <p:cNvPr id="396" name="Straight Connector 395">
                        <a:extLst>
                          <a:ext uri="{FF2B5EF4-FFF2-40B4-BE49-F238E27FC236}">
                            <a16:creationId xmlns:a16="http://schemas.microsoft.com/office/drawing/2014/main" id="{E5112662-D958-DF48-9949-82154B6C40A8}"/>
                          </a:ext>
                        </a:extLst>
                      </p:cNvPr>
                      <p:cNvCxnSpPr/>
                      <p:nvPr/>
                    </p:nvCxnSpPr>
                    <p:spPr>
                      <a:xfrm>
                        <a:off x="4117783" y="4677750"/>
                        <a:ext cx="129006" cy="0"/>
                      </a:xfrm>
                      <a:prstGeom prst="line">
                        <a:avLst/>
                      </a:prstGeom>
                      <a:noFill/>
                      <a:ln w="12700" cap="flat" cmpd="sng" algn="ctr">
                        <a:solidFill>
                          <a:schemeClr val="tx2"/>
                        </a:solidFill>
                        <a:prstDash val="solid"/>
                        <a:headEnd type="none" w="lg" len="med"/>
                        <a:tailEnd type="none" w="lg" len="med"/>
                      </a:ln>
                      <a:effectLst/>
                    </p:spPr>
                  </p:cxnSp>
                  <p:cxnSp>
                    <p:nvCxnSpPr>
                      <p:cNvPr id="397" name="Straight Connector 396">
                        <a:extLst>
                          <a:ext uri="{FF2B5EF4-FFF2-40B4-BE49-F238E27FC236}">
                            <a16:creationId xmlns:a16="http://schemas.microsoft.com/office/drawing/2014/main" id="{062BB9A5-EF66-6045-886B-3A2B384DD3C2}"/>
                          </a:ext>
                        </a:extLst>
                      </p:cNvPr>
                      <p:cNvCxnSpPr/>
                      <p:nvPr/>
                    </p:nvCxnSpPr>
                    <p:spPr>
                      <a:xfrm>
                        <a:off x="4117783" y="4769781"/>
                        <a:ext cx="129006" cy="0"/>
                      </a:xfrm>
                      <a:prstGeom prst="line">
                        <a:avLst/>
                      </a:prstGeom>
                      <a:noFill/>
                      <a:ln w="12700" cap="flat" cmpd="sng" algn="ctr">
                        <a:solidFill>
                          <a:schemeClr val="tx2"/>
                        </a:solidFill>
                        <a:prstDash val="solid"/>
                        <a:headEnd type="none" w="lg" len="med"/>
                        <a:tailEnd type="none" w="lg" len="med"/>
                      </a:ln>
                      <a:effectLst/>
                    </p:spPr>
                  </p:cxnSp>
                  <p:cxnSp>
                    <p:nvCxnSpPr>
                      <p:cNvPr id="398" name="Straight Connector 397">
                        <a:extLst>
                          <a:ext uri="{FF2B5EF4-FFF2-40B4-BE49-F238E27FC236}">
                            <a16:creationId xmlns:a16="http://schemas.microsoft.com/office/drawing/2014/main" id="{10CF0951-1C22-FD4A-9CD1-3C8A8FEE70D0}"/>
                          </a:ext>
                        </a:extLst>
                      </p:cNvPr>
                      <p:cNvCxnSpPr/>
                      <p:nvPr/>
                    </p:nvCxnSpPr>
                    <p:spPr>
                      <a:xfrm>
                        <a:off x="4117783" y="4953845"/>
                        <a:ext cx="129006" cy="0"/>
                      </a:xfrm>
                      <a:prstGeom prst="line">
                        <a:avLst/>
                      </a:prstGeom>
                      <a:noFill/>
                      <a:ln w="12700" cap="flat" cmpd="sng" algn="ctr">
                        <a:solidFill>
                          <a:schemeClr val="tx2"/>
                        </a:solidFill>
                        <a:prstDash val="solid"/>
                        <a:headEnd type="none" w="lg" len="med"/>
                        <a:tailEnd type="none" w="lg" len="med"/>
                      </a:ln>
                      <a:effectLst/>
                    </p:spPr>
                  </p:cxnSp>
                  <p:cxnSp>
                    <p:nvCxnSpPr>
                      <p:cNvPr id="399" name="Straight Connector 398">
                        <a:extLst>
                          <a:ext uri="{FF2B5EF4-FFF2-40B4-BE49-F238E27FC236}">
                            <a16:creationId xmlns:a16="http://schemas.microsoft.com/office/drawing/2014/main" id="{8F596212-7578-5749-87C0-EC9D646AB2B6}"/>
                          </a:ext>
                        </a:extLst>
                      </p:cNvPr>
                      <p:cNvCxnSpPr/>
                      <p:nvPr/>
                    </p:nvCxnSpPr>
                    <p:spPr>
                      <a:xfrm>
                        <a:off x="4117783" y="5045876"/>
                        <a:ext cx="129006" cy="0"/>
                      </a:xfrm>
                      <a:prstGeom prst="line">
                        <a:avLst/>
                      </a:prstGeom>
                      <a:noFill/>
                      <a:ln w="12700" cap="flat" cmpd="sng" algn="ctr">
                        <a:solidFill>
                          <a:schemeClr val="tx2"/>
                        </a:solidFill>
                        <a:prstDash val="solid"/>
                        <a:headEnd type="none" w="lg" len="med"/>
                        <a:tailEnd type="none" w="lg" len="med"/>
                      </a:ln>
                      <a:effectLst/>
                    </p:spPr>
                  </p:cxnSp>
                </p:grpSp>
              </p:grpSp>
            </p:grpSp>
            <p:sp>
              <p:nvSpPr>
                <p:cNvPr id="390" name="Freeform: Shape 520">
                  <a:extLst>
                    <a:ext uri="{FF2B5EF4-FFF2-40B4-BE49-F238E27FC236}">
                      <a16:creationId xmlns:a16="http://schemas.microsoft.com/office/drawing/2014/main" id="{D77827C7-0245-994A-A76A-EEC41452D1E7}"/>
                    </a:ext>
                  </a:extLst>
                </p:cNvPr>
                <p:cNvSpPr/>
                <p:nvPr/>
              </p:nvSpPr>
              <p:spPr bwMode="auto">
                <a:xfrm>
                  <a:off x="10124345" y="3293573"/>
                  <a:ext cx="71612" cy="91319"/>
                </a:xfrm>
                <a:custGeom>
                  <a:avLst/>
                  <a:gdLst>
                    <a:gd name="connsiteX0" fmla="*/ 699778 w 974972"/>
                    <a:gd name="connsiteY0" fmla="*/ 0 h 1504393"/>
                    <a:gd name="connsiteX1" fmla="*/ 502371 w 974972"/>
                    <a:gd name="connsiteY1" fmla="*/ 571355 h 1504393"/>
                    <a:gd name="connsiteX2" fmla="*/ 597565 w 974972"/>
                    <a:gd name="connsiteY2" fmla="*/ 571355 h 1504393"/>
                    <a:gd name="connsiteX3" fmla="*/ 629015 w 974972"/>
                    <a:gd name="connsiteY3" fmla="*/ 571355 h 1504393"/>
                    <a:gd name="connsiteX4" fmla="*/ 974972 w 974972"/>
                    <a:gd name="connsiteY4" fmla="*/ 571355 h 1504393"/>
                    <a:gd name="connsiteX5" fmla="*/ 275193 w 974972"/>
                    <a:gd name="connsiteY5" fmla="*/ 1504393 h 1504393"/>
                    <a:gd name="connsiteX6" fmla="*/ 472601 w 974972"/>
                    <a:gd name="connsiteY6" fmla="*/ 933038 h 1504393"/>
                    <a:gd name="connsiteX7" fmla="*/ 377407 w 974972"/>
                    <a:gd name="connsiteY7" fmla="*/ 933038 h 1504393"/>
                    <a:gd name="connsiteX8" fmla="*/ 349889 w 974972"/>
                    <a:gd name="connsiteY8" fmla="*/ 933038 h 1504393"/>
                    <a:gd name="connsiteX9" fmla="*/ 0 w 974972"/>
                    <a:gd name="connsiteY9" fmla="*/ 933038 h 1504393"/>
                    <a:gd name="connsiteX10" fmla="*/ 699778 w 974972"/>
                    <a:gd name="connsiteY10" fmla="*/ 0 h 1504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74972" h="1504393">
                      <a:moveTo>
                        <a:pt x="699778" y="0"/>
                      </a:moveTo>
                      <a:lnTo>
                        <a:pt x="502371" y="571355"/>
                      </a:lnTo>
                      <a:lnTo>
                        <a:pt x="597565" y="571355"/>
                      </a:lnTo>
                      <a:lnTo>
                        <a:pt x="629015" y="571355"/>
                      </a:lnTo>
                      <a:lnTo>
                        <a:pt x="974972" y="571355"/>
                      </a:lnTo>
                      <a:lnTo>
                        <a:pt x="275193" y="1504393"/>
                      </a:lnTo>
                      <a:lnTo>
                        <a:pt x="472601" y="933038"/>
                      </a:lnTo>
                      <a:lnTo>
                        <a:pt x="377407" y="933038"/>
                      </a:lnTo>
                      <a:lnTo>
                        <a:pt x="349889" y="933038"/>
                      </a:lnTo>
                      <a:lnTo>
                        <a:pt x="0" y="933038"/>
                      </a:lnTo>
                      <a:lnTo>
                        <a:pt x="699778" y="0"/>
                      </a:lnTo>
                      <a:close/>
                    </a:path>
                  </a:pathLst>
                </a:custGeom>
                <a:noFill/>
                <a:ln w="12700" cap="flat" cmpd="sng" algn="ctr">
                  <a:solidFill>
                    <a:schemeClr val="tx2"/>
                  </a:solidFill>
                  <a:prstDash val="solid"/>
                  <a:miter lim="800000"/>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78D4"/>
                    </a:solidFill>
                    <a:effectLst/>
                    <a:uLnTx/>
                    <a:uFillTx/>
                    <a:latin typeface="Segoe UI"/>
                    <a:ea typeface="+mn-ea"/>
                    <a:cs typeface="Segoe UI" pitchFamily="34" charset="0"/>
                  </a:endParaRPr>
                </a:p>
              </p:txBody>
            </p:sp>
          </p:grpSp>
          <p:sp>
            <p:nvSpPr>
              <p:cNvPr id="414" name="TextBox 413">
                <a:extLst>
                  <a:ext uri="{FF2B5EF4-FFF2-40B4-BE49-F238E27FC236}">
                    <a16:creationId xmlns:a16="http://schemas.microsoft.com/office/drawing/2014/main" id="{1E2D3E37-F01A-654B-A6CC-02141460F022}"/>
                  </a:ext>
                </a:extLst>
              </p:cNvPr>
              <p:cNvSpPr txBox="1"/>
              <p:nvPr/>
            </p:nvSpPr>
            <p:spPr>
              <a:xfrm>
                <a:off x="10938515" y="5894601"/>
                <a:ext cx="383435" cy="323165"/>
              </a:xfrm>
              <a:prstGeom prst="rect">
                <a:avLst/>
              </a:prstGeom>
              <a:noFill/>
              <a:ln>
                <a:noFill/>
              </a:ln>
            </p:spPr>
            <p:txBody>
              <a:bodyPr wrap="square" lIns="0" tIns="0" rIns="0" bIns="182854" rtlCol="0" anchor="b" anchorCtr="0">
                <a:spAutoFit/>
              </a:bodyPr>
              <a:lstStyle>
                <a:defPPr>
                  <a:defRPr lang="en-US"/>
                </a:defPPr>
                <a:lvl1pPr marR="0" lvl="0" indent="0" algn="ctr" defTabSz="895870" fontAlgn="auto">
                  <a:lnSpc>
                    <a:spcPct val="90000"/>
                  </a:lnSpc>
                  <a:spcBef>
                    <a:spcPts val="0"/>
                  </a:spcBef>
                  <a:spcAft>
                    <a:spcPts val="588"/>
                  </a:spcAft>
                  <a:buClrTx/>
                  <a:buSzTx/>
                  <a:buFontTx/>
                  <a:buNone/>
                  <a:tabLst/>
                  <a:defRPr kumimoji="0" sz="1000" b="0" i="0" u="none" strike="noStrike" cap="none" spc="0" normalizeH="0" baseline="0">
                    <a:ln>
                      <a:noFill/>
                    </a:ln>
                    <a:gradFill>
                      <a:gsLst>
                        <a:gs pos="8108">
                          <a:schemeClr val="bg1"/>
                        </a:gs>
                        <a:gs pos="23423">
                          <a:schemeClr val="bg1"/>
                        </a:gs>
                      </a:gsLst>
                      <a:lin ang="5400000" scaled="0"/>
                    </a:gradFill>
                    <a:effectLst/>
                    <a:uLnTx/>
                    <a:uFillTx/>
                    <a:latin typeface="Segoe UI Semibold" panose="020B0702040204020203" pitchFamily="34" charset="0"/>
                    <a:cs typeface="Segoe UI Semibold" panose="020B0702040204020203" pitchFamily="34" charset="0"/>
                  </a:defRPr>
                </a:lvl1pPr>
              </a:lstStyle>
              <a:p>
                <a:pPr marL="0" marR="0" lvl="0" indent="0" algn="ctr" defTabSz="895698" rtl="0" eaLnBrk="1" fontAlgn="auto" latinLnBrk="0" hangingPunct="1">
                  <a:lnSpc>
                    <a:spcPct val="90000"/>
                  </a:lnSpc>
                  <a:spcBef>
                    <a:spcPts val="0"/>
                  </a:spcBef>
                  <a:spcAft>
                    <a:spcPts val="588"/>
                  </a:spcAft>
                  <a:buClrTx/>
                  <a:buSzTx/>
                  <a:buFontTx/>
                  <a:buNone/>
                  <a:tabLst/>
                  <a:defRPr/>
                </a:pPr>
                <a:r>
                  <a:rPr kumimoji="0" lang="en-US" sz="1000" b="0" i="0" u="none" strike="noStrike" kern="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FPGA</a:t>
                </a:r>
              </a:p>
            </p:txBody>
          </p:sp>
          <p:grpSp>
            <p:nvGrpSpPr>
              <p:cNvPr id="28" name="Group 27">
                <a:extLst>
                  <a:ext uri="{FF2B5EF4-FFF2-40B4-BE49-F238E27FC236}">
                    <a16:creationId xmlns:a16="http://schemas.microsoft.com/office/drawing/2014/main" id="{5B17974B-EF8C-1B4C-AE3B-B7DAC3DBDB85}"/>
                  </a:ext>
                </a:extLst>
              </p:cNvPr>
              <p:cNvGrpSpPr/>
              <p:nvPr/>
            </p:nvGrpSpPr>
            <p:grpSpPr>
              <a:xfrm>
                <a:off x="10932876" y="2478114"/>
                <a:ext cx="349295" cy="297138"/>
                <a:chOff x="11238522" y="2214151"/>
                <a:chExt cx="394713" cy="335774"/>
              </a:xfrm>
            </p:grpSpPr>
            <p:grpSp>
              <p:nvGrpSpPr>
                <p:cNvPr id="415" name="Group 414">
                  <a:extLst>
                    <a:ext uri="{FF2B5EF4-FFF2-40B4-BE49-F238E27FC236}">
                      <a16:creationId xmlns:a16="http://schemas.microsoft.com/office/drawing/2014/main" id="{4850CB56-75F6-704E-9928-C7576BA8561C}"/>
                    </a:ext>
                  </a:extLst>
                </p:cNvPr>
                <p:cNvGrpSpPr/>
                <p:nvPr/>
              </p:nvGrpSpPr>
              <p:grpSpPr>
                <a:xfrm>
                  <a:off x="11238522" y="2214151"/>
                  <a:ext cx="394713" cy="335774"/>
                  <a:chOff x="2107244" y="1575258"/>
                  <a:chExt cx="310993" cy="264555"/>
                </a:xfrm>
              </p:grpSpPr>
              <p:grpSp>
                <p:nvGrpSpPr>
                  <p:cNvPr id="416" name="Group 415">
                    <a:extLst>
                      <a:ext uri="{FF2B5EF4-FFF2-40B4-BE49-F238E27FC236}">
                        <a16:creationId xmlns:a16="http://schemas.microsoft.com/office/drawing/2014/main" id="{7F6F5566-61FD-F24E-A551-D31015388093}"/>
                      </a:ext>
                    </a:extLst>
                  </p:cNvPr>
                  <p:cNvGrpSpPr/>
                  <p:nvPr/>
                </p:nvGrpSpPr>
                <p:grpSpPr>
                  <a:xfrm>
                    <a:off x="2107244" y="1575258"/>
                    <a:ext cx="310993" cy="264555"/>
                    <a:chOff x="2107244" y="1575258"/>
                    <a:chExt cx="310993" cy="264555"/>
                  </a:xfrm>
                </p:grpSpPr>
                <p:sp>
                  <p:nvSpPr>
                    <p:cNvPr id="421" name="Rectangle 9">
                      <a:extLst>
                        <a:ext uri="{FF2B5EF4-FFF2-40B4-BE49-F238E27FC236}">
                          <a16:creationId xmlns:a16="http://schemas.microsoft.com/office/drawing/2014/main" id="{E155838F-9749-9849-AF71-C8E4574DE69D}"/>
                        </a:ext>
                      </a:extLst>
                    </p:cNvPr>
                    <p:cNvSpPr>
                      <a:spLocks noChangeArrowheads="1"/>
                    </p:cNvSpPr>
                    <p:nvPr/>
                  </p:nvSpPr>
                  <p:spPr bwMode="auto">
                    <a:xfrm>
                      <a:off x="2107244" y="1575258"/>
                      <a:ext cx="310993" cy="264555"/>
                    </a:xfrm>
                    <a:prstGeom prst="rect">
                      <a:avLst/>
                    </a:pr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422" name="Line 10">
                      <a:extLst>
                        <a:ext uri="{FF2B5EF4-FFF2-40B4-BE49-F238E27FC236}">
                          <a16:creationId xmlns:a16="http://schemas.microsoft.com/office/drawing/2014/main" id="{081A1907-7DD7-2847-A973-54D1AF5018C5}"/>
                        </a:ext>
                      </a:extLst>
                    </p:cNvPr>
                    <p:cNvSpPr>
                      <a:spLocks noChangeShapeType="1"/>
                    </p:cNvSpPr>
                    <p:nvPr/>
                  </p:nvSpPr>
                  <p:spPr bwMode="auto">
                    <a:xfrm flipH="1">
                      <a:off x="2107244" y="1647026"/>
                      <a:ext cx="310993"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grpSp>
              <p:grpSp>
                <p:nvGrpSpPr>
                  <p:cNvPr id="417" name="Group 416">
                    <a:extLst>
                      <a:ext uri="{FF2B5EF4-FFF2-40B4-BE49-F238E27FC236}">
                        <a16:creationId xmlns:a16="http://schemas.microsoft.com/office/drawing/2014/main" id="{789A79E7-40F7-5F45-B54F-E30D42E16B78}"/>
                      </a:ext>
                    </a:extLst>
                  </p:cNvPr>
                  <p:cNvGrpSpPr/>
                  <p:nvPr/>
                </p:nvGrpSpPr>
                <p:grpSpPr>
                  <a:xfrm>
                    <a:off x="2287367" y="1599181"/>
                    <a:ext cx="95690" cy="23923"/>
                    <a:chOff x="2287367" y="1599181"/>
                    <a:chExt cx="95690" cy="23923"/>
                  </a:xfrm>
                </p:grpSpPr>
                <p:sp>
                  <p:nvSpPr>
                    <p:cNvPr id="418" name="Oval 11">
                      <a:extLst>
                        <a:ext uri="{FF2B5EF4-FFF2-40B4-BE49-F238E27FC236}">
                          <a16:creationId xmlns:a16="http://schemas.microsoft.com/office/drawing/2014/main" id="{B1BCBF12-BE2A-0D4A-B3F0-9BBB8E69C637}"/>
                        </a:ext>
                      </a:extLst>
                    </p:cNvPr>
                    <p:cNvSpPr>
                      <a:spLocks noChangeArrowheads="1"/>
                    </p:cNvSpPr>
                    <p:nvPr/>
                  </p:nvSpPr>
                  <p:spPr bwMode="auto">
                    <a:xfrm>
                      <a:off x="2287367" y="1599181"/>
                      <a:ext cx="23923" cy="23923"/>
                    </a:xfrm>
                    <a:prstGeom prst="ellipse">
                      <a:avLst/>
                    </a:prstGeom>
                    <a:solidFill>
                      <a:schemeClr val="bg1"/>
                    </a:solidFill>
                    <a:ln w="12700">
                      <a:solidFill>
                        <a:schemeClr val="tx2"/>
                      </a:solidFill>
                      <a:round/>
                      <a:headEnd/>
                      <a:tailEnd/>
                    </a:ln>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419" name="Oval 12">
                      <a:extLst>
                        <a:ext uri="{FF2B5EF4-FFF2-40B4-BE49-F238E27FC236}">
                          <a16:creationId xmlns:a16="http://schemas.microsoft.com/office/drawing/2014/main" id="{C244FA80-E3D1-974F-8D51-054952BD3223}"/>
                        </a:ext>
                      </a:extLst>
                    </p:cNvPr>
                    <p:cNvSpPr>
                      <a:spLocks noChangeArrowheads="1"/>
                    </p:cNvSpPr>
                    <p:nvPr/>
                  </p:nvSpPr>
                  <p:spPr bwMode="auto">
                    <a:xfrm>
                      <a:off x="2322547" y="1599181"/>
                      <a:ext cx="23923" cy="23923"/>
                    </a:xfrm>
                    <a:prstGeom prst="ellipse">
                      <a:avLst/>
                    </a:prstGeom>
                    <a:solidFill>
                      <a:schemeClr val="bg1"/>
                    </a:solidFill>
                    <a:ln w="12700">
                      <a:solidFill>
                        <a:schemeClr val="tx2"/>
                      </a:solidFill>
                      <a:round/>
                      <a:headEnd/>
                      <a:tailEnd/>
                    </a:ln>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420" name="Oval 13">
                      <a:extLst>
                        <a:ext uri="{FF2B5EF4-FFF2-40B4-BE49-F238E27FC236}">
                          <a16:creationId xmlns:a16="http://schemas.microsoft.com/office/drawing/2014/main" id="{3AC8663D-5C8C-9742-B2B0-2F9474F31EAD}"/>
                        </a:ext>
                      </a:extLst>
                    </p:cNvPr>
                    <p:cNvSpPr>
                      <a:spLocks noChangeArrowheads="1"/>
                    </p:cNvSpPr>
                    <p:nvPr/>
                  </p:nvSpPr>
                  <p:spPr bwMode="auto">
                    <a:xfrm>
                      <a:off x="2359134" y="1599181"/>
                      <a:ext cx="23923" cy="23923"/>
                    </a:xfrm>
                    <a:prstGeom prst="ellipse">
                      <a:avLst/>
                    </a:prstGeom>
                    <a:solidFill>
                      <a:schemeClr val="bg1"/>
                    </a:solidFill>
                    <a:ln w="12700">
                      <a:solidFill>
                        <a:schemeClr val="tx2"/>
                      </a:solidFill>
                      <a:round/>
                      <a:headEnd/>
                      <a:tailEnd/>
                    </a:ln>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grpSp>
            </p:grpSp>
            <p:sp>
              <p:nvSpPr>
                <p:cNvPr id="423" name="Freeform 422">
                  <a:extLst>
                    <a:ext uri="{FF2B5EF4-FFF2-40B4-BE49-F238E27FC236}">
                      <a16:creationId xmlns:a16="http://schemas.microsoft.com/office/drawing/2014/main" id="{E49B9F41-5ABB-5A4A-BE37-F862EB5A6A52}"/>
                    </a:ext>
                  </a:extLst>
                </p:cNvPr>
                <p:cNvSpPr/>
                <p:nvPr/>
              </p:nvSpPr>
              <p:spPr bwMode="auto">
                <a:xfrm flipH="1">
                  <a:off x="11292455" y="2354178"/>
                  <a:ext cx="84926" cy="139515"/>
                </a:xfrm>
                <a:custGeom>
                  <a:avLst/>
                  <a:gdLst>
                    <a:gd name="connsiteX0" fmla="*/ 250825 w 250825"/>
                    <a:gd name="connsiteY0" fmla="*/ 0 h 269875"/>
                    <a:gd name="connsiteX1" fmla="*/ 0 w 250825"/>
                    <a:gd name="connsiteY1" fmla="*/ 142875 h 269875"/>
                    <a:gd name="connsiteX2" fmla="*/ 250825 w 250825"/>
                    <a:gd name="connsiteY2" fmla="*/ 269875 h 269875"/>
                  </a:gdLst>
                  <a:ahLst/>
                  <a:cxnLst>
                    <a:cxn ang="0">
                      <a:pos x="connsiteX0" y="connsiteY0"/>
                    </a:cxn>
                    <a:cxn ang="0">
                      <a:pos x="connsiteX1" y="connsiteY1"/>
                    </a:cxn>
                    <a:cxn ang="0">
                      <a:pos x="connsiteX2" y="connsiteY2"/>
                    </a:cxn>
                  </a:cxnLst>
                  <a:rect l="l" t="t" r="r" b="b"/>
                  <a:pathLst>
                    <a:path w="250825" h="269875">
                      <a:moveTo>
                        <a:pt x="250825" y="0"/>
                      </a:moveTo>
                      <a:lnTo>
                        <a:pt x="0" y="142875"/>
                      </a:lnTo>
                      <a:lnTo>
                        <a:pt x="250825" y="269875"/>
                      </a:lnTo>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cxnSp>
              <p:nvCxnSpPr>
                <p:cNvPr id="26" name="Straight Connector 25">
                  <a:extLst>
                    <a:ext uri="{FF2B5EF4-FFF2-40B4-BE49-F238E27FC236}">
                      <a16:creationId xmlns:a16="http://schemas.microsoft.com/office/drawing/2014/main" id="{377C9327-AA78-EF42-908C-7DAC74E42DF4}"/>
                    </a:ext>
                  </a:extLst>
                </p:cNvPr>
                <p:cNvCxnSpPr>
                  <a:cxnSpLocks/>
                </p:cNvCxnSpPr>
                <p:nvPr/>
              </p:nvCxnSpPr>
              <p:spPr>
                <a:xfrm>
                  <a:off x="11392807" y="2493693"/>
                  <a:ext cx="118979"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129" name="Straight Connector 128">
                <a:extLst>
                  <a:ext uri="{FF2B5EF4-FFF2-40B4-BE49-F238E27FC236}">
                    <a16:creationId xmlns:a16="http://schemas.microsoft.com/office/drawing/2014/main" id="{178B6889-888C-0D40-B490-E14DC9849763}"/>
                  </a:ext>
                </a:extLst>
              </p:cNvPr>
              <p:cNvCxnSpPr>
                <a:cxnSpLocks/>
              </p:cNvCxnSpPr>
              <p:nvPr/>
            </p:nvCxnSpPr>
            <p:spPr>
              <a:xfrm>
                <a:off x="526596" y="2244588"/>
                <a:ext cx="11176969" cy="0"/>
              </a:xfrm>
              <a:prstGeom prst="line">
                <a:avLst/>
              </a:prstGeom>
              <a:noFill/>
              <a:ln w="15875" cap="rnd" cmpd="sng" algn="ctr">
                <a:solidFill>
                  <a:srgbClr val="D9D9D9"/>
                </a:solidFill>
                <a:prstDash val="solid"/>
                <a:headEnd type="none"/>
                <a:tailEnd type="none"/>
              </a:ln>
              <a:effectLst/>
            </p:spPr>
          </p:cxnSp>
          <p:cxnSp>
            <p:nvCxnSpPr>
              <p:cNvPr id="132" name="Straight Connector 131">
                <a:extLst>
                  <a:ext uri="{FF2B5EF4-FFF2-40B4-BE49-F238E27FC236}">
                    <a16:creationId xmlns:a16="http://schemas.microsoft.com/office/drawing/2014/main" id="{FED9CEDB-044D-8143-BA2D-06C67494C87C}"/>
                  </a:ext>
                </a:extLst>
              </p:cNvPr>
              <p:cNvCxnSpPr>
                <a:cxnSpLocks/>
              </p:cNvCxnSpPr>
              <p:nvPr/>
            </p:nvCxnSpPr>
            <p:spPr>
              <a:xfrm>
                <a:off x="526596" y="3233463"/>
                <a:ext cx="11176969" cy="0"/>
              </a:xfrm>
              <a:prstGeom prst="line">
                <a:avLst/>
              </a:prstGeom>
              <a:noFill/>
              <a:ln w="15875" cap="rnd" cmpd="sng" algn="ctr">
                <a:solidFill>
                  <a:sysClr val="window" lastClr="FFFFFF">
                    <a:lumMod val="85000"/>
                  </a:sysClr>
                </a:solidFill>
                <a:prstDash val="solid"/>
                <a:headEnd type="none"/>
                <a:tailEnd type="none"/>
              </a:ln>
              <a:effectLst/>
            </p:spPr>
          </p:cxnSp>
          <p:cxnSp>
            <p:nvCxnSpPr>
              <p:cNvPr id="134" name="Straight Connector 133">
                <a:extLst>
                  <a:ext uri="{FF2B5EF4-FFF2-40B4-BE49-F238E27FC236}">
                    <a16:creationId xmlns:a16="http://schemas.microsoft.com/office/drawing/2014/main" id="{A107D106-AE8A-6749-8F47-252830B81E2C}"/>
                  </a:ext>
                </a:extLst>
              </p:cNvPr>
              <p:cNvCxnSpPr>
                <a:cxnSpLocks/>
              </p:cNvCxnSpPr>
              <p:nvPr/>
            </p:nvCxnSpPr>
            <p:spPr>
              <a:xfrm>
                <a:off x="526596" y="5211213"/>
                <a:ext cx="11176969" cy="0"/>
              </a:xfrm>
              <a:prstGeom prst="line">
                <a:avLst/>
              </a:prstGeom>
              <a:noFill/>
              <a:ln w="15875" cap="rnd" cmpd="sng" algn="ctr">
                <a:solidFill>
                  <a:sysClr val="window" lastClr="FFFFFF">
                    <a:lumMod val="85000"/>
                  </a:sysClr>
                </a:solidFill>
                <a:prstDash val="solid"/>
                <a:headEnd type="none"/>
                <a:tailEnd type="none"/>
              </a:ln>
              <a:effectLst/>
            </p:spPr>
          </p:cxnSp>
          <p:pic>
            <p:nvPicPr>
              <p:cNvPr id="5" name="Picture 4">
                <a:extLst>
                  <a:ext uri="{FF2B5EF4-FFF2-40B4-BE49-F238E27FC236}">
                    <a16:creationId xmlns:a16="http://schemas.microsoft.com/office/drawing/2014/main" id="{D57748C6-EBE9-8A43-8CA6-2A7D66B76299}"/>
                  </a:ext>
                </a:extLst>
              </p:cNvPr>
              <p:cNvPicPr>
                <a:picLocks noChangeAspect="1"/>
              </p:cNvPicPr>
              <p:nvPr/>
            </p:nvPicPr>
            <p:blipFill>
              <a:blip r:embed="rId5"/>
              <a:stretch>
                <a:fillRect/>
              </a:stretch>
            </p:blipFill>
            <p:spPr>
              <a:xfrm>
                <a:off x="10941642" y="3428041"/>
                <a:ext cx="380308" cy="373064"/>
              </a:xfrm>
              <a:prstGeom prst="rect">
                <a:avLst/>
              </a:prstGeom>
            </p:spPr>
          </p:pic>
          <p:pic>
            <p:nvPicPr>
              <p:cNvPr id="7" name="Picture 6" descr="A close up of a sign&#10;&#10;Description automatically generated">
                <a:extLst>
                  <a:ext uri="{FF2B5EF4-FFF2-40B4-BE49-F238E27FC236}">
                    <a16:creationId xmlns:a16="http://schemas.microsoft.com/office/drawing/2014/main" id="{12E2FF23-90D7-1846-B0CA-6F89DD4B627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27019" y="2498296"/>
                <a:ext cx="287484" cy="300414"/>
              </a:xfrm>
              <a:prstGeom prst="rect">
                <a:avLst/>
              </a:prstGeom>
            </p:spPr>
          </p:pic>
          <p:pic>
            <p:nvPicPr>
              <p:cNvPr id="10" name="Picture 9" descr="A picture containing vector graphics&#10;&#10;Description automatically generated">
                <a:extLst>
                  <a:ext uri="{FF2B5EF4-FFF2-40B4-BE49-F238E27FC236}">
                    <a16:creationId xmlns:a16="http://schemas.microsoft.com/office/drawing/2014/main" id="{F685AF60-FCBB-4443-95F9-6FDA2F3B584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609809" y="2432478"/>
                <a:ext cx="349296" cy="399412"/>
              </a:xfrm>
              <a:prstGeom prst="rect">
                <a:avLst/>
              </a:prstGeom>
            </p:spPr>
          </p:pic>
          <p:pic>
            <p:nvPicPr>
              <p:cNvPr id="12" name="Picture 11" descr="A close up of a sign&#10;&#10;Description automatically generated">
                <a:extLst>
                  <a:ext uri="{FF2B5EF4-FFF2-40B4-BE49-F238E27FC236}">
                    <a16:creationId xmlns:a16="http://schemas.microsoft.com/office/drawing/2014/main" id="{D623A650-248F-594C-B0A0-566D602CB85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660275" y="3436517"/>
                <a:ext cx="298830" cy="323165"/>
              </a:xfrm>
              <a:prstGeom prst="rect">
                <a:avLst/>
              </a:prstGeom>
            </p:spPr>
          </p:pic>
          <p:pic>
            <p:nvPicPr>
              <p:cNvPr id="14" name="Picture 13">
                <a:extLst>
                  <a:ext uri="{FF2B5EF4-FFF2-40B4-BE49-F238E27FC236}">
                    <a16:creationId xmlns:a16="http://schemas.microsoft.com/office/drawing/2014/main" id="{3CA18295-B913-B94E-87B5-A67A50B81CB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427019" y="3434373"/>
                <a:ext cx="292099" cy="343181"/>
              </a:xfrm>
              <a:prstGeom prst="rect">
                <a:avLst/>
              </a:prstGeom>
            </p:spPr>
          </p:pic>
          <p:pic>
            <p:nvPicPr>
              <p:cNvPr id="16" name="Picture 15" descr="A close up of a sign&#10;&#10;Description automatically generated">
                <a:extLst>
                  <a:ext uri="{FF2B5EF4-FFF2-40B4-BE49-F238E27FC236}">
                    <a16:creationId xmlns:a16="http://schemas.microsoft.com/office/drawing/2014/main" id="{7761C86C-D1D2-814E-9729-04EFEB9CD1F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798344" y="2481522"/>
                <a:ext cx="328027" cy="327573"/>
              </a:xfrm>
              <a:prstGeom prst="rect">
                <a:avLst/>
              </a:prstGeom>
            </p:spPr>
          </p:pic>
          <p:pic>
            <p:nvPicPr>
              <p:cNvPr id="19" name="Picture 18">
                <a:extLst>
                  <a:ext uri="{FF2B5EF4-FFF2-40B4-BE49-F238E27FC236}">
                    <a16:creationId xmlns:a16="http://schemas.microsoft.com/office/drawing/2014/main" id="{19AB9A75-BCAD-0D40-AEA0-4A016B2FF0A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775424" y="3483341"/>
                <a:ext cx="553473" cy="294200"/>
              </a:xfrm>
              <a:prstGeom prst="rect">
                <a:avLst/>
              </a:prstGeom>
            </p:spPr>
          </p:pic>
        </p:grpSp>
        <p:cxnSp>
          <p:nvCxnSpPr>
            <p:cNvPr id="133" name="Straight Connector 132">
              <a:extLst>
                <a:ext uri="{FF2B5EF4-FFF2-40B4-BE49-F238E27FC236}">
                  <a16:creationId xmlns:a16="http://schemas.microsoft.com/office/drawing/2014/main" id="{E5584A0E-3398-2F42-A0A8-57A0B927E89B}"/>
                </a:ext>
              </a:extLst>
            </p:cNvPr>
            <p:cNvCxnSpPr>
              <a:cxnSpLocks/>
            </p:cNvCxnSpPr>
            <p:nvPr/>
          </p:nvCxnSpPr>
          <p:spPr>
            <a:xfrm>
              <a:off x="526596" y="4222338"/>
              <a:ext cx="11176969" cy="0"/>
            </a:xfrm>
            <a:prstGeom prst="line">
              <a:avLst/>
            </a:prstGeom>
            <a:noFill/>
            <a:ln w="15875" cap="rnd" cmpd="sng" algn="ctr">
              <a:solidFill>
                <a:sysClr val="window" lastClr="FFFFFF">
                  <a:lumMod val="85000"/>
                </a:sysClr>
              </a:solidFill>
              <a:prstDash val="solid"/>
              <a:headEnd type="none"/>
              <a:tailEnd type="none"/>
            </a:ln>
            <a:effectLst/>
          </p:spPr>
        </p:cxnSp>
      </p:grpSp>
      <p:sp>
        <p:nvSpPr>
          <p:cNvPr id="18" name="Rectangle 17">
            <a:extLst>
              <a:ext uri="{FF2B5EF4-FFF2-40B4-BE49-F238E27FC236}">
                <a16:creationId xmlns:a16="http://schemas.microsoft.com/office/drawing/2014/main" id="{1D3072A0-1C01-5749-A96E-F843DA2A6905}"/>
              </a:ext>
            </a:extLst>
          </p:cNvPr>
          <p:cNvSpPr/>
          <p:nvPr/>
        </p:nvSpPr>
        <p:spPr bwMode="auto">
          <a:xfrm>
            <a:off x="5664570" y="5580719"/>
            <a:ext cx="894396" cy="11929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5" name="Freeform 128">
            <a:extLst>
              <a:ext uri="{FF2B5EF4-FFF2-40B4-BE49-F238E27FC236}">
                <a16:creationId xmlns:a16="http://schemas.microsoft.com/office/drawing/2014/main" id="{4E379510-B6B1-924F-9388-83DD38F48291}"/>
              </a:ext>
            </a:extLst>
          </p:cNvPr>
          <p:cNvSpPr>
            <a:spLocks noChangeAspect="1"/>
          </p:cNvSpPr>
          <p:nvPr/>
        </p:nvSpPr>
        <p:spPr bwMode="auto">
          <a:xfrm>
            <a:off x="3412220" y="6328873"/>
            <a:ext cx="453745" cy="254028"/>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noFill/>
          <a:ln w="19050">
            <a:solidFill>
              <a:schemeClr val="tx2"/>
            </a:solidFill>
            <a:miter lim="800000"/>
          </a:ln>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333333"/>
              </a:solidFill>
              <a:effectLst/>
              <a:uLnTx/>
              <a:uFillTx/>
              <a:latin typeface="Segoe UI Semibold"/>
              <a:ea typeface="+mn-ea"/>
              <a:cs typeface="+mn-cs"/>
            </a:endParaRPr>
          </a:p>
        </p:txBody>
      </p:sp>
      <p:grpSp>
        <p:nvGrpSpPr>
          <p:cNvPr id="174" name="Group 173">
            <a:extLst>
              <a:ext uri="{FF2B5EF4-FFF2-40B4-BE49-F238E27FC236}">
                <a16:creationId xmlns:a16="http://schemas.microsoft.com/office/drawing/2014/main" id="{CFD7B451-A256-F84E-B2CE-3D7A865E1425}"/>
              </a:ext>
            </a:extLst>
          </p:cNvPr>
          <p:cNvGrpSpPr/>
          <p:nvPr/>
        </p:nvGrpSpPr>
        <p:grpSpPr>
          <a:xfrm>
            <a:off x="9301311" y="6304884"/>
            <a:ext cx="289992" cy="288751"/>
            <a:chOff x="5775129" y="5528944"/>
            <a:chExt cx="187018" cy="188120"/>
          </a:xfrm>
          <a:noFill/>
        </p:grpSpPr>
        <p:grpSp>
          <p:nvGrpSpPr>
            <p:cNvPr id="177" name="Group 176">
              <a:extLst>
                <a:ext uri="{FF2B5EF4-FFF2-40B4-BE49-F238E27FC236}">
                  <a16:creationId xmlns:a16="http://schemas.microsoft.com/office/drawing/2014/main" id="{511F3B6B-B511-CE45-A1EA-D9945CFBF70A}"/>
                </a:ext>
              </a:extLst>
            </p:cNvPr>
            <p:cNvGrpSpPr/>
            <p:nvPr/>
          </p:nvGrpSpPr>
          <p:grpSpPr>
            <a:xfrm flipH="1">
              <a:off x="5775129" y="5528944"/>
              <a:ext cx="187018" cy="188120"/>
              <a:chOff x="7749590" y="2876913"/>
              <a:chExt cx="187018" cy="188120"/>
            </a:xfrm>
            <a:grpFill/>
          </p:grpSpPr>
          <p:sp>
            <p:nvSpPr>
              <p:cNvPr id="179" name="Freeform 99">
                <a:extLst>
                  <a:ext uri="{FF2B5EF4-FFF2-40B4-BE49-F238E27FC236}">
                    <a16:creationId xmlns:a16="http://schemas.microsoft.com/office/drawing/2014/main" id="{9DB6FE35-37CE-3A45-80C0-5A50DC59CED3}"/>
                  </a:ext>
                </a:extLst>
              </p:cNvPr>
              <p:cNvSpPr>
                <a:spLocks/>
              </p:cNvSpPr>
              <p:nvPr/>
            </p:nvSpPr>
            <p:spPr bwMode="auto">
              <a:xfrm>
                <a:off x="7749616" y="2951946"/>
                <a:ext cx="111966" cy="113087"/>
              </a:xfrm>
              <a:custGeom>
                <a:avLst/>
                <a:gdLst>
                  <a:gd name="T0" fmla="*/ 0 w 46"/>
                  <a:gd name="T1" fmla="*/ 0 h 47"/>
                  <a:gd name="T2" fmla="*/ 46 w 46"/>
                  <a:gd name="T3" fmla="*/ 47 h 47"/>
                </a:gdLst>
                <a:ahLst/>
                <a:cxnLst>
                  <a:cxn ang="0">
                    <a:pos x="T0" y="T1"/>
                  </a:cxn>
                  <a:cxn ang="0">
                    <a:pos x="T2" y="T3"/>
                  </a:cxn>
                </a:cxnLst>
                <a:rect l="0" t="0" r="r" b="b"/>
                <a:pathLst>
                  <a:path w="46" h="47">
                    <a:moveTo>
                      <a:pt x="0" y="0"/>
                    </a:moveTo>
                    <a:cubicBezTo>
                      <a:pt x="25" y="0"/>
                      <a:pt x="46" y="21"/>
                      <a:pt x="46" y="47"/>
                    </a:cubicBezTo>
                  </a:path>
                </a:pathLst>
              </a:custGeom>
              <a:grpFill/>
              <a:ln w="19050" cap="flat">
                <a:solidFill>
                  <a:schemeClr val="tx2"/>
                </a:solidFill>
                <a:prstDash val="solid"/>
                <a:miter lim="800000"/>
                <a:headEnd/>
                <a:tailEnd/>
              </a:ln>
              <a:extLst/>
            </p:spPr>
            <p:txBody>
              <a:bodyPr vert="horz" wrap="square" lIns="72411" tIns="36206" rIns="72411" bIns="36206"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FFFFFF"/>
                  </a:solidFill>
                  <a:effectLst/>
                  <a:uLnTx/>
                  <a:uFillTx/>
                  <a:latin typeface="Segoe UI Semibold"/>
                  <a:ea typeface="+mn-ea"/>
                  <a:cs typeface="+mn-cs"/>
                </a:endParaRPr>
              </a:p>
            </p:txBody>
          </p:sp>
          <p:sp>
            <p:nvSpPr>
              <p:cNvPr id="180" name="Freeform 100">
                <a:extLst>
                  <a:ext uri="{FF2B5EF4-FFF2-40B4-BE49-F238E27FC236}">
                    <a16:creationId xmlns:a16="http://schemas.microsoft.com/office/drawing/2014/main" id="{8ECE2375-D620-EA46-B558-C5F448CD92F2}"/>
                  </a:ext>
                </a:extLst>
              </p:cNvPr>
              <p:cNvSpPr>
                <a:spLocks/>
              </p:cNvSpPr>
              <p:nvPr/>
            </p:nvSpPr>
            <p:spPr bwMode="auto">
              <a:xfrm>
                <a:off x="7749590" y="2916113"/>
                <a:ext cx="150035" cy="148916"/>
              </a:xfrm>
              <a:custGeom>
                <a:avLst/>
                <a:gdLst>
                  <a:gd name="T0" fmla="*/ 0 w 62"/>
                  <a:gd name="T1" fmla="*/ 0 h 62"/>
                  <a:gd name="T2" fmla="*/ 62 w 62"/>
                  <a:gd name="T3" fmla="*/ 62 h 62"/>
                </a:gdLst>
                <a:ahLst/>
                <a:cxnLst>
                  <a:cxn ang="0">
                    <a:pos x="T0" y="T1"/>
                  </a:cxn>
                  <a:cxn ang="0">
                    <a:pos x="T2" y="T3"/>
                  </a:cxn>
                </a:cxnLst>
                <a:rect l="0" t="0" r="r" b="b"/>
                <a:pathLst>
                  <a:path w="62" h="62">
                    <a:moveTo>
                      <a:pt x="0" y="0"/>
                    </a:moveTo>
                    <a:cubicBezTo>
                      <a:pt x="34" y="0"/>
                      <a:pt x="62" y="27"/>
                      <a:pt x="62" y="62"/>
                    </a:cubicBezTo>
                  </a:path>
                </a:pathLst>
              </a:custGeom>
              <a:grpFill/>
              <a:ln w="19050" cap="flat">
                <a:solidFill>
                  <a:schemeClr val="tx2"/>
                </a:solidFill>
                <a:prstDash val="solid"/>
                <a:miter lim="800000"/>
                <a:headEnd/>
                <a:tailEnd/>
              </a:ln>
              <a:extLst/>
            </p:spPr>
            <p:txBody>
              <a:bodyPr vert="horz" wrap="square" lIns="72411" tIns="36206" rIns="72411" bIns="36206"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FFFFFF"/>
                  </a:solidFill>
                  <a:effectLst/>
                  <a:uLnTx/>
                  <a:uFillTx/>
                  <a:latin typeface="Segoe UI Semibold"/>
                  <a:ea typeface="+mn-ea"/>
                  <a:cs typeface="+mn-cs"/>
                </a:endParaRPr>
              </a:p>
            </p:txBody>
          </p:sp>
          <p:sp>
            <p:nvSpPr>
              <p:cNvPr id="181" name="Freeform 101">
                <a:extLst>
                  <a:ext uri="{FF2B5EF4-FFF2-40B4-BE49-F238E27FC236}">
                    <a16:creationId xmlns:a16="http://schemas.microsoft.com/office/drawing/2014/main" id="{99C0EDB3-E644-134E-ADD3-08C207CC8D73}"/>
                  </a:ext>
                </a:extLst>
              </p:cNvPr>
              <p:cNvSpPr>
                <a:spLocks/>
              </p:cNvSpPr>
              <p:nvPr/>
            </p:nvSpPr>
            <p:spPr bwMode="auto">
              <a:xfrm>
                <a:off x="7749625" y="2876913"/>
                <a:ext cx="186983" cy="188103"/>
              </a:xfrm>
              <a:custGeom>
                <a:avLst/>
                <a:gdLst>
                  <a:gd name="T0" fmla="*/ 0 w 77"/>
                  <a:gd name="T1" fmla="*/ 0 h 78"/>
                  <a:gd name="T2" fmla="*/ 77 w 77"/>
                  <a:gd name="T3" fmla="*/ 78 h 78"/>
                </a:gdLst>
                <a:ahLst/>
                <a:cxnLst>
                  <a:cxn ang="0">
                    <a:pos x="T0" y="T1"/>
                  </a:cxn>
                  <a:cxn ang="0">
                    <a:pos x="T2" y="T3"/>
                  </a:cxn>
                </a:cxnLst>
                <a:rect l="0" t="0" r="r" b="b"/>
                <a:pathLst>
                  <a:path w="77" h="78">
                    <a:moveTo>
                      <a:pt x="0" y="0"/>
                    </a:moveTo>
                    <a:cubicBezTo>
                      <a:pt x="42" y="0"/>
                      <a:pt x="77" y="35"/>
                      <a:pt x="77" y="78"/>
                    </a:cubicBezTo>
                  </a:path>
                </a:pathLst>
              </a:custGeom>
              <a:grpFill/>
              <a:ln w="19050" cap="flat">
                <a:solidFill>
                  <a:schemeClr val="tx2"/>
                </a:solidFill>
                <a:prstDash val="solid"/>
                <a:miter lim="800000"/>
                <a:headEnd/>
                <a:tailEnd/>
              </a:ln>
              <a:extLst/>
            </p:spPr>
            <p:txBody>
              <a:bodyPr vert="horz" wrap="square" lIns="72411" tIns="36206" rIns="72411" bIns="36206"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FFFFFF"/>
                  </a:solidFill>
                  <a:effectLst/>
                  <a:uLnTx/>
                  <a:uFillTx/>
                  <a:latin typeface="Segoe UI Semibold"/>
                  <a:ea typeface="+mn-ea"/>
                  <a:cs typeface="+mn-cs"/>
                </a:endParaRPr>
              </a:p>
            </p:txBody>
          </p:sp>
        </p:grpSp>
        <p:sp>
          <p:nvSpPr>
            <p:cNvPr id="178" name="Oval 177">
              <a:extLst>
                <a:ext uri="{FF2B5EF4-FFF2-40B4-BE49-F238E27FC236}">
                  <a16:creationId xmlns:a16="http://schemas.microsoft.com/office/drawing/2014/main" id="{B8936ECA-DC72-7543-A3E6-69BE1AACC029}"/>
                </a:ext>
              </a:extLst>
            </p:cNvPr>
            <p:cNvSpPr/>
            <p:nvPr/>
          </p:nvSpPr>
          <p:spPr bwMode="auto">
            <a:xfrm>
              <a:off x="5900501" y="5653212"/>
              <a:ext cx="56859" cy="56859"/>
            </a:xfrm>
            <a:prstGeom prst="ellipse">
              <a:avLst/>
            </a:prstGeom>
            <a:grp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endParaRPr>
            </a:p>
          </p:txBody>
        </p:sp>
      </p:grpSp>
      <p:sp>
        <p:nvSpPr>
          <p:cNvPr id="4" name="TextBox 3">
            <a:extLst>
              <a:ext uri="{FF2B5EF4-FFF2-40B4-BE49-F238E27FC236}">
                <a16:creationId xmlns:a16="http://schemas.microsoft.com/office/drawing/2014/main" id="{C93AC34D-818E-4EDC-95C6-94BCC080C8DA}"/>
              </a:ext>
            </a:extLst>
          </p:cNvPr>
          <p:cNvSpPr txBox="1"/>
          <p:nvPr/>
        </p:nvSpPr>
        <p:spPr>
          <a:xfrm>
            <a:off x="3758770" y="6228723"/>
            <a:ext cx="5549323" cy="544663"/>
          </a:xfrm>
          <a:prstGeom prst="rect">
            <a:avLst/>
          </a:prstGeom>
          <a:noFill/>
        </p:spPr>
        <p:txBody>
          <a:bodyPr wrap="square" lIns="182854" tIns="146284" rIns="182854" bIns="146284"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Segoe UI Semibold"/>
                <a:ea typeface="+mn-ea"/>
                <a:cs typeface="Segoe UI" pitchFamily="34" charset="0"/>
              </a:rPr>
              <a:t>From the Intelligent Cloud to the Intelligent Edge</a:t>
            </a:r>
          </a:p>
        </p:txBody>
      </p:sp>
    </p:spTree>
    <p:extLst>
      <p:ext uri="{BB962C8B-B14F-4D97-AF65-F5344CB8AC3E}">
        <p14:creationId xmlns:p14="http://schemas.microsoft.com/office/powerpoint/2010/main" val="3218629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a14="http://schemas.microsoft.com/office/drawing/2010/main" xmlns:asvg="http://schemas.microsoft.com/office/drawing/2016/SVG/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100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par>
                                <p:cTn id="8" presetID="22" presetClass="entr" presetSubtype="8" fill="hold" grpId="0" nodeType="withEffect">
                                  <p:stCondLst>
                                    <p:cond delay="100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22" presetClass="entr" presetSubtype="8" fill="hold" grpId="0" nodeType="withEffect">
                                  <p:stCondLst>
                                    <p:cond delay="1000"/>
                                  </p:stCondLst>
                                  <p:childTnLst>
                                    <p:set>
                                      <p:cBhvr>
                                        <p:cTn id="12" dur="1" fill="hold">
                                          <p:stCondLst>
                                            <p:cond delay="0"/>
                                          </p:stCondLst>
                                        </p:cTn>
                                        <p:tgtEl>
                                          <p:spTgt spid="185"/>
                                        </p:tgtEl>
                                        <p:attrNameLst>
                                          <p:attrName>style.visibility</p:attrName>
                                        </p:attrNameLst>
                                      </p:cBhvr>
                                      <p:to>
                                        <p:strVal val="visible"/>
                                      </p:to>
                                    </p:set>
                                    <p:animEffect transition="in" filter="wipe(left)">
                                      <p:cBhvr>
                                        <p:cTn id="13" dur="500"/>
                                        <p:tgtEl>
                                          <p:spTgt spid="185"/>
                                        </p:tgtEl>
                                      </p:cBhvr>
                                    </p:animEffect>
                                  </p:childTnLst>
                                </p:cTn>
                              </p:par>
                              <p:par>
                                <p:cTn id="14" presetID="22" presetClass="entr" presetSubtype="8" fill="hold" nodeType="withEffect">
                                  <p:stCondLst>
                                    <p:cond delay="1000"/>
                                  </p:stCondLst>
                                  <p:childTnLst>
                                    <p:set>
                                      <p:cBhvr>
                                        <p:cTn id="15" dur="1" fill="hold">
                                          <p:stCondLst>
                                            <p:cond delay="0"/>
                                          </p:stCondLst>
                                        </p:cTn>
                                        <p:tgtEl>
                                          <p:spTgt spid="174"/>
                                        </p:tgtEl>
                                        <p:attrNameLst>
                                          <p:attrName>style.visibility</p:attrName>
                                        </p:attrNameLst>
                                      </p:cBhvr>
                                      <p:to>
                                        <p:strVal val="visible"/>
                                      </p:to>
                                    </p:set>
                                    <p:animEffect transition="in" filter="wipe(left)">
                                      <p:cBhvr>
                                        <p:cTn id="16" dur="500"/>
                                        <p:tgtEl>
                                          <p:spTgt spid="1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85" grpId="0" animBg="1"/>
      <p:bldP spid="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4B0BF8-75DE-4EFD-8D91-D015800B8572}"/>
              </a:ext>
            </a:extLst>
          </p:cNvPr>
          <p:cNvSpPr>
            <a:spLocks noGrp="1"/>
          </p:cNvSpPr>
          <p:nvPr>
            <p:ph type="title"/>
          </p:nvPr>
        </p:nvSpPr>
        <p:spPr/>
        <p:txBody>
          <a:bodyPr/>
          <a:lstStyle/>
          <a:p>
            <a:r>
              <a:rPr lang="en-US" dirty="0"/>
              <a:t>Big Data: Databricks, HD Insight / Hadoop</a:t>
            </a:r>
          </a:p>
        </p:txBody>
      </p:sp>
      <p:sp>
        <p:nvSpPr>
          <p:cNvPr id="6" name="Rectangle: Rounded Corners 5">
            <a:extLst>
              <a:ext uri="{FF2B5EF4-FFF2-40B4-BE49-F238E27FC236}">
                <a16:creationId xmlns:a16="http://schemas.microsoft.com/office/drawing/2014/main" id="{65283572-0F1C-49AA-80AB-D7995E0DC6BD}"/>
              </a:ext>
            </a:extLst>
          </p:cNvPr>
          <p:cNvSpPr/>
          <p:nvPr/>
        </p:nvSpPr>
        <p:spPr bwMode="auto">
          <a:xfrm>
            <a:off x="10470116" y="457200"/>
            <a:ext cx="1428197" cy="242848"/>
          </a:xfrm>
          <a:prstGeom prst="roundRect">
            <a:avLst>
              <a:gd name="adj" fmla="val 50000"/>
            </a:avLst>
          </a:prstGeom>
          <a:solidFill>
            <a:schemeClr val="bg2"/>
          </a:solidFill>
          <a:ln>
            <a:noFill/>
            <a:headEnd type="none" w="med" len="med"/>
            <a:tailEnd type="none" w="med" len="med"/>
          </a:ln>
          <a:effectLst>
            <a:innerShdw blurRad="50800">
              <a:prstClr val="black">
                <a:alpha val="20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Rectangle 6">
            <a:extLst>
              <a:ext uri="{FF2B5EF4-FFF2-40B4-BE49-F238E27FC236}">
                <a16:creationId xmlns:a16="http://schemas.microsoft.com/office/drawing/2014/main" id="{6920D46D-6E35-459F-95CB-0FD34EC1E7B4}"/>
              </a:ext>
            </a:extLst>
          </p:cNvPr>
          <p:cNvSpPr/>
          <p:nvPr/>
        </p:nvSpPr>
        <p:spPr bwMode="auto">
          <a:xfrm>
            <a:off x="10550773" y="798080"/>
            <a:ext cx="285820" cy="101566"/>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73152" rIns="0" bIns="0" numCol="1" rtlCol="0" anchor="t" anchorCtr="0" compatLnSpc="1">
            <a:prstTxWarp prst="textNoShape">
              <a:avLst/>
            </a:prstTxWarp>
            <a:spAutoFit/>
          </a:bodyPr>
          <a:lstStyle/>
          <a:p>
            <a:pPr marL="0" marR="0" lvl="0" indent="0" algn="ctr" defTabSz="914102" rtl="0" eaLnBrk="1" fontAlgn="base" latinLnBrk="0" hangingPunct="1">
              <a:lnSpc>
                <a:spcPct val="90000"/>
              </a:lnSpc>
              <a:spcBef>
                <a:spcPts val="300"/>
              </a:spcBef>
              <a:spcAft>
                <a:spcPts val="0"/>
              </a:spcAft>
              <a:buClrTx/>
              <a:buSzTx/>
              <a:buFontTx/>
              <a:buNone/>
              <a:tabLst/>
              <a:defRPr/>
            </a:pPr>
            <a:r>
              <a:rPr kumimoji="0" lang="en-US" sz="200" b="0" i="0" u="none" strike="noStrike" kern="0" cap="none" spc="0" normalizeH="0" baseline="0" noProof="0" dirty="0">
                <a:ln>
                  <a:noFill/>
                </a:ln>
                <a:noFill/>
                <a:effectLst/>
                <a:uLnTx/>
                <a:uFillTx/>
                <a:latin typeface="Segoe UI Semibold"/>
                <a:ea typeface="+mn-ea"/>
                <a:cs typeface="Segoe UI" charset="0"/>
              </a:rPr>
              <a:t>AI apps &amp; agents</a:t>
            </a:r>
          </a:p>
        </p:txBody>
      </p:sp>
      <p:sp>
        <p:nvSpPr>
          <p:cNvPr id="8" name="Rectangle 7">
            <a:extLst>
              <a:ext uri="{FF2B5EF4-FFF2-40B4-BE49-F238E27FC236}">
                <a16:creationId xmlns:a16="http://schemas.microsoft.com/office/drawing/2014/main" id="{167CD86D-BEA6-4A63-B62F-13C4A1701C83}"/>
              </a:ext>
            </a:extLst>
          </p:cNvPr>
          <p:cNvSpPr/>
          <p:nvPr/>
        </p:nvSpPr>
        <p:spPr bwMode="auto">
          <a:xfrm>
            <a:off x="11111010" y="798080"/>
            <a:ext cx="803354" cy="184666"/>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73152" rIns="0" bIns="0" numCol="1" rtlCol="0" anchor="t" anchorCtr="0" compatLnSpc="1">
            <a:prstTxWarp prst="textNoShape">
              <a:avLst/>
            </a:prstTxWarp>
            <a:spAutoFit/>
          </a:bodyPr>
          <a:lstStyle/>
          <a:p>
            <a:pPr marL="0" marR="0" lvl="0" indent="0" algn="ctr" defTabSz="914102" rtl="0" eaLnBrk="1" fontAlgn="base" latinLnBrk="0" hangingPunct="1">
              <a:lnSpc>
                <a:spcPct val="90000"/>
              </a:lnSpc>
              <a:spcBef>
                <a:spcPts val="300"/>
              </a:spcBef>
              <a:spcAft>
                <a:spcPts val="0"/>
              </a:spcAft>
              <a:buClrTx/>
              <a:buSzTx/>
              <a:buFontTx/>
              <a:buNone/>
              <a:tabLst/>
              <a:defRPr/>
            </a:pPr>
            <a:r>
              <a:rPr kumimoji="0" lang="en-US" sz="800" b="0" i="0" u="none" strike="noStrike" kern="0" cap="none" spc="0" normalizeH="0" baseline="0" noProof="0" dirty="0">
                <a:ln>
                  <a:noFill/>
                </a:ln>
                <a:gradFill>
                  <a:gsLst>
                    <a:gs pos="0">
                      <a:srgbClr val="1A1A1A"/>
                    </a:gs>
                    <a:gs pos="100000">
                      <a:srgbClr val="1A1A1A"/>
                    </a:gs>
                  </a:gsLst>
                  <a:lin ang="5400000" scaled="1"/>
                </a:gradFill>
                <a:effectLst/>
                <a:uLnTx/>
                <a:uFillTx/>
                <a:latin typeface="Segoe UI Semibold"/>
                <a:ea typeface="+mn-ea"/>
                <a:cs typeface="Segoe UI" charset="0"/>
              </a:rPr>
              <a:t>Machine learning</a:t>
            </a:r>
          </a:p>
        </p:txBody>
      </p:sp>
      <p:sp>
        <p:nvSpPr>
          <p:cNvPr id="9" name="Rectangle 8">
            <a:extLst>
              <a:ext uri="{FF2B5EF4-FFF2-40B4-BE49-F238E27FC236}">
                <a16:creationId xmlns:a16="http://schemas.microsoft.com/office/drawing/2014/main" id="{13929DDB-DC3C-4908-9ED9-7AF8DEADE6DE}"/>
              </a:ext>
            </a:extLst>
          </p:cNvPr>
          <p:cNvSpPr/>
          <p:nvPr/>
        </p:nvSpPr>
        <p:spPr bwMode="auto">
          <a:xfrm>
            <a:off x="10874475" y="798080"/>
            <a:ext cx="312636" cy="101566"/>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73152" rIns="0" bIns="0" numCol="1" rtlCol="0" anchor="t" anchorCtr="0" compatLnSpc="1">
            <a:prstTxWarp prst="textNoShape">
              <a:avLst/>
            </a:prstTxWarp>
            <a:spAutoFit/>
          </a:bodyPr>
          <a:lstStyle/>
          <a:p>
            <a:pPr marL="0" marR="0" lvl="0" indent="0" algn="ctr" defTabSz="914102" rtl="0" eaLnBrk="1" fontAlgn="base" latinLnBrk="0" hangingPunct="1">
              <a:lnSpc>
                <a:spcPct val="90000"/>
              </a:lnSpc>
              <a:spcBef>
                <a:spcPts val="300"/>
              </a:spcBef>
              <a:spcAft>
                <a:spcPts val="0"/>
              </a:spcAft>
              <a:buClrTx/>
              <a:buSzTx/>
              <a:buFontTx/>
              <a:buNone/>
              <a:tabLst/>
              <a:defRPr/>
            </a:pPr>
            <a:r>
              <a:rPr kumimoji="0" lang="en-US" sz="200" b="0" i="0" u="none" strike="noStrike" kern="0" cap="none" spc="0" normalizeH="0" baseline="0" noProof="0" dirty="0">
                <a:ln>
                  <a:noFill/>
                </a:ln>
                <a:noFill/>
                <a:effectLst/>
                <a:uLnTx/>
                <a:uFillTx/>
                <a:latin typeface="Segoe UI Semibold"/>
                <a:ea typeface="+mn-ea"/>
                <a:cs typeface="Segoe UI" charset="0"/>
              </a:rPr>
              <a:t>Knowledge mining</a:t>
            </a:r>
          </a:p>
        </p:txBody>
      </p:sp>
      <p:grpSp>
        <p:nvGrpSpPr>
          <p:cNvPr id="10" name="Group 9">
            <a:extLst>
              <a:ext uri="{FF2B5EF4-FFF2-40B4-BE49-F238E27FC236}">
                <a16:creationId xmlns:a16="http://schemas.microsoft.com/office/drawing/2014/main" id="{949F0CAD-C9D0-4410-9362-C6E721F58DD5}"/>
              </a:ext>
            </a:extLst>
          </p:cNvPr>
          <p:cNvGrpSpPr>
            <a:grpSpLocks noChangeAspect="1"/>
          </p:cNvGrpSpPr>
          <p:nvPr/>
        </p:nvGrpSpPr>
        <p:grpSpPr>
          <a:xfrm>
            <a:off x="11293231" y="359168"/>
            <a:ext cx="438912" cy="438912"/>
            <a:chOff x="4835154" y="4377083"/>
            <a:chExt cx="658368" cy="658368"/>
          </a:xfrm>
        </p:grpSpPr>
        <p:sp>
          <p:nvSpPr>
            <p:cNvPr id="11" name="Oval 10">
              <a:extLst>
                <a:ext uri="{FF2B5EF4-FFF2-40B4-BE49-F238E27FC236}">
                  <a16:creationId xmlns:a16="http://schemas.microsoft.com/office/drawing/2014/main" id="{5D25AD27-A77A-4210-B59B-96FF59F82C5D}"/>
                </a:ext>
              </a:extLst>
            </p:cNvPr>
            <p:cNvSpPr>
              <a:spLocks noChangeAspect="1"/>
            </p:cNvSpPr>
            <p:nvPr/>
          </p:nvSpPr>
          <p:spPr bwMode="auto">
            <a:xfrm>
              <a:off x="4835154" y="4377083"/>
              <a:ext cx="658368" cy="658368"/>
            </a:xfrm>
            <a:prstGeom prst="ellipse">
              <a:avLst/>
            </a:prstGeom>
            <a:solidFill>
              <a:schemeClr val="accent1"/>
            </a:solidFill>
            <a:ln w="10795" cap="flat" cmpd="sng" algn="ctr">
              <a:noFill/>
              <a:prstDash val="solid"/>
            </a:ln>
            <a:effectLst/>
            <a:extLst>
              <a:ext uri="{91240B29-F687-4F45-9708-019B960494DF}">
                <a14:hiddenLine xmlns:a14="http://schemas.microsoft.com/office/drawing/2010/main" w="9525">
                  <a:solidFill>
                    <a:srgbClr val="000000"/>
                  </a:solidFill>
                  <a:round/>
                  <a:headEnd/>
                  <a:tailEnd/>
                </a14:hiddenLine>
              </a:ext>
            </a:ex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noFill/>
                  <a:effectLst/>
                  <a:uLnTx/>
                  <a:uFillTx/>
                  <a:latin typeface="Segoe UI Semilight"/>
                  <a:ea typeface="+mn-ea"/>
                  <a:cs typeface="+mn-cs"/>
                </a:rPr>
                <a:t>c</a:t>
              </a:r>
            </a:p>
          </p:txBody>
        </p:sp>
        <p:sp>
          <p:nvSpPr>
            <p:cNvPr id="12" name="Data &amp; AI" title="Icon of several circles connected to eachother by lines">
              <a:extLst>
                <a:ext uri="{FF2B5EF4-FFF2-40B4-BE49-F238E27FC236}">
                  <a16:creationId xmlns:a16="http://schemas.microsoft.com/office/drawing/2014/main" id="{857587D7-A731-46B6-901B-A1C7325EBC3D}"/>
                </a:ext>
              </a:extLst>
            </p:cNvPr>
            <p:cNvSpPr>
              <a:spLocks noChangeAspect="1" noEditPoints="1"/>
            </p:cNvSpPr>
            <p:nvPr/>
          </p:nvSpPr>
          <p:spPr bwMode="auto">
            <a:xfrm>
              <a:off x="4976497" y="4556068"/>
              <a:ext cx="375682" cy="300398"/>
            </a:xfrm>
            <a:custGeom>
              <a:avLst/>
              <a:gdLst>
                <a:gd name="T0" fmla="*/ 465 w 706"/>
                <a:gd name="T1" fmla="*/ 76 h 564"/>
                <a:gd name="T2" fmla="*/ 465 w 706"/>
                <a:gd name="T3" fmla="*/ 0 h 564"/>
                <a:gd name="T4" fmla="*/ 668 w 706"/>
                <a:gd name="T5" fmla="*/ 138 h 564"/>
                <a:gd name="T6" fmla="*/ 668 w 706"/>
                <a:gd name="T7" fmla="*/ 214 h 564"/>
                <a:gd name="T8" fmla="*/ 668 w 706"/>
                <a:gd name="T9" fmla="*/ 138 h 564"/>
                <a:gd name="T10" fmla="*/ 454 w 706"/>
                <a:gd name="T11" fmla="*/ 314 h 564"/>
                <a:gd name="T12" fmla="*/ 530 w 706"/>
                <a:gd name="T13" fmla="*/ 314 h 564"/>
                <a:gd name="T14" fmla="*/ 637 w 706"/>
                <a:gd name="T15" fmla="*/ 422 h 564"/>
                <a:gd name="T16" fmla="*/ 637 w 706"/>
                <a:gd name="T17" fmla="*/ 499 h 564"/>
                <a:gd name="T18" fmla="*/ 637 w 706"/>
                <a:gd name="T19" fmla="*/ 422 h 564"/>
                <a:gd name="T20" fmla="*/ 282 w 706"/>
                <a:gd name="T21" fmla="*/ 526 h 564"/>
                <a:gd name="T22" fmla="*/ 358 w 706"/>
                <a:gd name="T23" fmla="*/ 526 h 564"/>
                <a:gd name="T24" fmla="*/ 38 w 706"/>
                <a:gd name="T25" fmla="*/ 338 h 564"/>
                <a:gd name="T26" fmla="*/ 38 w 706"/>
                <a:gd name="T27" fmla="*/ 415 h 564"/>
                <a:gd name="T28" fmla="*/ 38 w 706"/>
                <a:gd name="T29" fmla="*/ 338 h 564"/>
                <a:gd name="T30" fmla="*/ 258 w 706"/>
                <a:gd name="T31" fmla="*/ 205 h 564"/>
                <a:gd name="T32" fmla="*/ 334 w 706"/>
                <a:gd name="T33" fmla="*/ 205 h 564"/>
                <a:gd name="T34" fmla="*/ 120 w 706"/>
                <a:gd name="T35" fmla="*/ 75 h 564"/>
                <a:gd name="T36" fmla="*/ 120 w 706"/>
                <a:gd name="T37" fmla="*/ 152 h 564"/>
                <a:gd name="T38" fmla="*/ 120 w 706"/>
                <a:gd name="T39" fmla="*/ 75 h 564"/>
                <a:gd name="T40" fmla="*/ 258 w 706"/>
                <a:gd name="T41" fmla="*/ 188 h 564"/>
                <a:gd name="T42" fmla="*/ 460 w 706"/>
                <a:gd name="T43" fmla="*/ 294 h 564"/>
                <a:gd name="T44" fmla="*/ 76 w 706"/>
                <a:gd name="T45" fmla="*/ 376 h 564"/>
                <a:gd name="T46" fmla="*/ 288 w 706"/>
                <a:gd name="T47" fmla="*/ 505 h 564"/>
                <a:gd name="T48" fmla="*/ 603 w 706"/>
                <a:gd name="T49" fmla="*/ 479 h 564"/>
                <a:gd name="T50" fmla="*/ 159 w 706"/>
                <a:gd name="T51" fmla="*/ 104 h 564"/>
                <a:gd name="T52" fmla="*/ 637 w 706"/>
                <a:gd name="T53" fmla="*/ 151 h 564"/>
                <a:gd name="T54" fmla="*/ 523 w 706"/>
                <a:gd name="T55" fmla="*/ 291 h 564"/>
                <a:gd name="T56" fmla="*/ 465 w 706"/>
                <a:gd name="T57" fmla="*/ 347 h 564"/>
                <a:gd name="T58" fmla="*/ 334 w 706"/>
                <a:gd name="T59" fmla="*/ 490 h 564"/>
                <a:gd name="T60" fmla="*/ 320 w 706"/>
                <a:gd name="T61" fmla="*/ 488 h 564"/>
                <a:gd name="T62" fmla="*/ 134 w 706"/>
                <a:gd name="T63" fmla="*/ 149 h 564"/>
                <a:gd name="T64" fmla="*/ 438 w 706"/>
                <a:gd name="T65" fmla="*/ 65 h 564"/>
                <a:gd name="T66" fmla="*/ 624 w 706"/>
                <a:gd name="T67" fmla="*/ 425 h 564"/>
                <a:gd name="T68" fmla="*/ 603 w 706"/>
                <a:gd name="T69" fmla="*/ 434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06" h="564">
                  <a:moveTo>
                    <a:pt x="503" y="38"/>
                  </a:moveTo>
                  <a:cubicBezTo>
                    <a:pt x="503" y="59"/>
                    <a:pt x="486" y="76"/>
                    <a:pt x="465" y="76"/>
                  </a:cubicBezTo>
                  <a:cubicBezTo>
                    <a:pt x="444" y="76"/>
                    <a:pt x="427" y="59"/>
                    <a:pt x="427" y="38"/>
                  </a:cubicBezTo>
                  <a:cubicBezTo>
                    <a:pt x="427" y="17"/>
                    <a:pt x="444" y="0"/>
                    <a:pt x="465" y="0"/>
                  </a:cubicBezTo>
                  <a:cubicBezTo>
                    <a:pt x="486" y="0"/>
                    <a:pt x="503" y="17"/>
                    <a:pt x="503" y="38"/>
                  </a:cubicBezTo>
                  <a:close/>
                  <a:moveTo>
                    <a:pt x="668" y="138"/>
                  </a:moveTo>
                  <a:cubicBezTo>
                    <a:pt x="647" y="138"/>
                    <a:pt x="630" y="155"/>
                    <a:pt x="630" y="176"/>
                  </a:cubicBezTo>
                  <a:cubicBezTo>
                    <a:pt x="630" y="197"/>
                    <a:pt x="647" y="214"/>
                    <a:pt x="668" y="214"/>
                  </a:cubicBezTo>
                  <a:cubicBezTo>
                    <a:pt x="689" y="214"/>
                    <a:pt x="706" y="197"/>
                    <a:pt x="706" y="176"/>
                  </a:cubicBezTo>
                  <a:cubicBezTo>
                    <a:pt x="706" y="155"/>
                    <a:pt x="689" y="138"/>
                    <a:pt x="668" y="138"/>
                  </a:cubicBezTo>
                  <a:close/>
                  <a:moveTo>
                    <a:pt x="492" y="276"/>
                  </a:moveTo>
                  <a:cubicBezTo>
                    <a:pt x="471" y="276"/>
                    <a:pt x="454" y="293"/>
                    <a:pt x="454" y="314"/>
                  </a:cubicBezTo>
                  <a:cubicBezTo>
                    <a:pt x="454" y="335"/>
                    <a:pt x="471" y="352"/>
                    <a:pt x="492" y="352"/>
                  </a:cubicBezTo>
                  <a:cubicBezTo>
                    <a:pt x="513" y="352"/>
                    <a:pt x="530" y="335"/>
                    <a:pt x="530" y="314"/>
                  </a:cubicBezTo>
                  <a:cubicBezTo>
                    <a:pt x="530" y="293"/>
                    <a:pt x="513" y="276"/>
                    <a:pt x="492" y="276"/>
                  </a:cubicBezTo>
                  <a:close/>
                  <a:moveTo>
                    <a:pt x="637" y="422"/>
                  </a:moveTo>
                  <a:cubicBezTo>
                    <a:pt x="616" y="422"/>
                    <a:pt x="599" y="440"/>
                    <a:pt x="599" y="461"/>
                  </a:cubicBezTo>
                  <a:cubicBezTo>
                    <a:pt x="599" y="482"/>
                    <a:pt x="616" y="499"/>
                    <a:pt x="637" y="499"/>
                  </a:cubicBezTo>
                  <a:cubicBezTo>
                    <a:pt x="658" y="499"/>
                    <a:pt x="675" y="482"/>
                    <a:pt x="675" y="461"/>
                  </a:cubicBezTo>
                  <a:cubicBezTo>
                    <a:pt x="675" y="440"/>
                    <a:pt x="658" y="422"/>
                    <a:pt x="637" y="422"/>
                  </a:cubicBezTo>
                  <a:close/>
                  <a:moveTo>
                    <a:pt x="320" y="488"/>
                  </a:moveTo>
                  <a:cubicBezTo>
                    <a:pt x="299" y="488"/>
                    <a:pt x="282" y="505"/>
                    <a:pt x="282" y="526"/>
                  </a:cubicBezTo>
                  <a:cubicBezTo>
                    <a:pt x="282" y="547"/>
                    <a:pt x="299" y="564"/>
                    <a:pt x="320" y="564"/>
                  </a:cubicBezTo>
                  <a:cubicBezTo>
                    <a:pt x="341" y="564"/>
                    <a:pt x="358" y="547"/>
                    <a:pt x="358" y="526"/>
                  </a:cubicBezTo>
                  <a:cubicBezTo>
                    <a:pt x="358" y="505"/>
                    <a:pt x="341" y="488"/>
                    <a:pt x="320" y="488"/>
                  </a:cubicBezTo>
                  <a:close/>
                  <a:moveTo>
                    <a:pt x="38" y="338"/>
                  </a:moveTo>
                  <a:cubicBezTo>
                    <a:pt x="17" y="338"/>
                    <a:pt x="0" y="355"/>
                    <a:pt x="0" y="376"/>
                  </a:cubicBezTo>
                  <a:cubicBezTo>
                    <a:pt x="0" y="398"/>
                    <a:pt x="17" y="415"/>
                    <a:pt x="38" y="415"/>
                  </a:cubicBezTo>
                  <a:cubicBezTo>
                    <a:pt x="59" y="415"/>
                    <a:pt x="76" y="398"/>
                    <a:pt x="76" y="376"/>
                  </a:cubicBezTo>
                  <a:cubicBezTo>
                    <a:pt x="76" y="355"/>
                    <a:pt x="59" y="338"/>
                    <a:pt x="38" y="338"/>
                  </a:cubicBezTo>
                  <a:close/>
                  <a:moveTo>
                    <a:pt x="296" y="167"/>
                  </a:moveTo>
                  <a:cubicBezTo>
                    <a:pt x="275" y="167"/>
                    <a:pt x="258" y="184"/>
                    <a:pt x="258" y="205"/>
                  </a:cubicBezTo>
                  <a:cubicBezTo>
                    <a:pt x="258" y="226"/>
                    <a:pt x="275" y="243"/>
                    <a:pt x="296" y="243"/>
                  </a:cubicBezTo>
                  <a:cubicBezTo>
                    <a:pt x="317" y="243"/>
                    <a:pt x="334" y="226"/>
                    <a:pt x="334" y="205"/>
                  </a:cubicBezTo>
                  <a:cubicBezTo>
                    <a:pt x="334" y="184"/>
                    <a:pt x="317" y="167"/>
                    <a:pt x="296" y="167"/>
                  </a:cubicBezTo>
                  <a:close/>
                  <a:moveTo>
                    <a:pt x="120" y="75"/>
                  </a:moveTo>
                  <a:cubicBezTo>
                    <a:pt x="99" y="75"/>
                    <a:pt x="82" y="93"/>
                    <a:pt x="82" y="114"/>
                  </a:cubicBezTo>
                  <a:cubicBezTo>
                    <a:pt x="82" y="135"/>
                    <a:pt x="99" y="152"/>
                    <a:pt x="120" y="152"/>
                  </a:cubicBezTo>
                  <a:cubicBezTo>
                    <a:pt x="142" y="152"/>
                    <a:pt x="159" y="135"/>
                    <a:pt x="159" y="114"/>
                  </a:cubicBezTo>
                  <a:cubicBezTo>
                    <a:pt x="159" y="93"/>
                    <a:pt x="142" y="75"/>
                    <a:pt x="120" y="75"/>
                  </a:cubicBezTo>
                  <a:close/>
                  <a:moveTo>
                    <a:pt x="153" y="133"/>
                  </a:moveTo>
                  <a:cubicBezTo>
                    <a:pt x="258" y="188"/>
                    <a:pt x="258" y="188"/>
                    <a:pt x="258" y="188"/>
                  </a:cubicBezTo>
                  <a:moveTo>
                    <a:pt x="328" y="225"/>
                  </a:moveTo>
                  <a:cubicBezTo>
                    <a:pt x="460" y="294"/>
                    <a:pt x="460" y="294"/>
                    <a:pt x="460" y="294"/>
                  </a:cubicBezTo>
                  <a:moveTo>
                    <a:pt x="454" y="314"/>
                  </a:moveTo>
                  <a:cubicBezTo>
                    <a:pt x="76" y="376"/>
                    <a:pt x="76" y="376"/>
                    <a:pt x="76" y="376"/>
                  </a:cubicBezTo>
                  <a:moveTo>
                    <a:pt x="71" y="395"/>
                  </a:moveTo>
                  <a:cubicBezTo>
                    <a:pt x="288" y="505"/>
                    <a:pt x="288" y="505"/>
                    <a:pt x="288" y="505"/>
                  </a:cubicBezTo>
                  <a:moveTo>
                    <a:pt x="358" y="526"/>
                  </a:moveTo>
                  <a:cubicBezTo>
                    <a:pt x="603" y="479"/>
                    <a:pt x="603" y="479"/>
                    <a:pt x="603" y="479"/>
                  </a:cubicBezTo>
                  <a:moveTo>
                    <a:pt x="427" y="38"/>
                  </a:moveTo>
                  <a:cubicBezTo>
                    <a:pt x="159" y="104"/>
                    <a:pt x="159" y="104"/>
                    <a:pt x="159" y="104"/>
                  </a:cubicBezTo>
                  <a:moveTo>
                    <a:pt x="497" y="59"/>
                  </a:moveTo>
                  <a:cubicBezTo>
                    <a:pt x="637" y="151"/>
                    <a:pt x="637" y="151"/>
                    <a:pt x="637" y="151"/>
                  </a:cubicBezTo>
                  <a:moveTo>
                    <a:pt x="637" y="198"/>
                  </a:moveTo>
                  <a:cubicBezTo>
                    <a:pt x="523" y="291"/>
                    <a:pt x="523" y="291"/>
                    <a:pt x="523" y="291"/>
                  </a:cubicBezTo>
                  <a:moveTo>
                    <a:pt x="346" y="497"/>
                  </a:moveTo>
                  <a:cubicBezTo>
                    <a:pt x="465" y="347"/>
                    <a:pt x="465" y="347"/>
                    <a:pt x="465" y="347"/>
                  </a:cubicBezTo>
                  <a:moveTo>
                    <a:pt x="447" y="76"/>
                  </a:moveTo>
                  <a:cubicBezTo>
                    <a:pt x="334" y="490"/>
                    <a:pt x="334" y="490"/>
                    <a:pt x="334" y="490"/>
                  </a:cubicBezTo>
                  <a:moveTo>
                    <a:pt x="296" y="243"/>
                  </a:moveTo>
                  <a:cubicBezTo>
                    <a:pt x="320" y="488"/>
                    <a:pt x="320" y="488"/>
                    <a:pt x="320" y="488"/>
                  </a:cubicBezTo>
                  <a:moveTo>
                    <a:pt x="305" y="488"/>
                  </a:moveTo>
                  <a:cubicBezTo>
                    <a:pt x="134" y="149"/>
                    <a:pt x="134" y="149"/>
                    <a:pt x="134" y="149"/>
                  </a:cubicBezTo>
                  <a:moveTo>
                    <a:pt x="323" y="179"/>
                  </a:moveTo>
                  <a:cubicBezTo>
                    <a:pt x="438" y="65"/>
                    <a:pt x="438" y="65"/>
                    <a:pt x="438" y="65"/>
                  </a:cubicBezTo>
                  <a:moveTo>
                    <a:pt x="481" y="76"/>
                  </a:moveTo>
                  <a:cubicBezTo>
                    <a:pt x="624" y="425"/>
                    <a:pt x="624" y="425"/>
                    <a:pt x="624" y="425"/>
                  </a:cubicBezTo>
                  <a:moveTo>
                    <a:pt x="514" y="347"/>
                  </a:moveTo>
                  <a:cubicBezTo>
                    <a:pt x="603" y="434"/>
                    <a:pt x="603" y="434"/>
                    <a:pt x="603" y="434"/>
                  </a:cubicBezTo>
                </a:path>
              </a:pathLst>
            </a:custGeom>
            <a:noFill/>
            <a:ln w="6350" cap="sq">
              <a:solidFill>
                <a:schemeClr val="bg1"/>
              </a:solidFill>
              <a:prstDash val="solid"/>
              <a:miter/>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13" name="Group 12">
            <a:extLst>
              <a:ext uri="{FF2B5EF4-FFF2-40B4-BE49-F238E27FC236}">
                <a16:creationId xmlns:a16="http://schemas.microsoft.com/office/drawing/2014/main" id="{8A2EAA5A-6521-4C73-9D03-30A3E0A2F590}"/>
              </a:ext>
            </a:extLst>
          </p:cNvPr>
          <p:cNvGrpSpPr>
            <a:grpSpLocks noChangeAspect="1"/>
          </p:cNvGrpSpPr>
          <p:nvPr/>
        </p:nvGrpSpPr>
        <p:grpSpPr>
          <a:xfrm>
            <a:off x="10634247" y="519188"/>
            <a:ext cx="118872" cy="118872"/>
            <a:chOff x="4835154" y="2639459"/>
            <a:chExt cx="658368" cy="658368"/>
          </a:xfrm>
        </p:grpSpPr>
        <p:sp>
          <p:nvSpPr>
            <p:cNvPr id="14" name="Oval 13">
              <a:extLst>
                <a:ext uri="{FF2B5EF4-FFF2-40B4-BE49-F238E27FC236}">
                  <a16:creationId xmlns:a16="http://schemas.microsoft.com/office/drawing/2014/main" id="{5C6FEAA0-F309-4D9C-B59F-22402FCE76AF}"/>
                </a:ext>
              </a:extLst>
            </p:cNvPr>
            <p:cNvSpPr>
              <a:spLocks noChangeAspect="1"/>
            </p:cNvSpPr>
            <p:nvPr/>
          </p:nvSpPr>
          <p:spPr bwMode="auto">
            <a:xfrm>
              <a:off x="4835154" y="2639459"/>
              <a:ext cx="658368" cy="658368"/>
            </a:xfrm>
            <a:prstGeom prst="ellipse">
              <a:avLst/>
            </a:prstGeom>
            <a:solidFill>
              <a:srgbClr val="0078D7"/>
            </a:solidFill>
            <a:ln w="10795" cap="flat" cmpd="sng" algn="ctr">
              <a:noFill/>
              <a:prstDash val="solid"/>
            </a:ln>
            <a:effectLst>
              <a:outerShdw blurRad="190500" dist="38100" dir="2700000" algn="tl" rotWithShape="0">
                <a:prstClr val="black">
                  <a:alpha val="2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90000"/>
                </a:lnSpc>
                <a:spcBef>
                  <a:spcPts val="600"/>
                </a:spcBef>
                <a:spcAft>
                  <a:spcPts val="0"/>
                </a:spcAft>
                <a:buClrTx/>
                <a:buSzTx/>
                <a:buFontTx/>
                <a:buNone/>
                <a:tabLst/>
                <a:defRPr/>
              </a:pPr>
              <a:r>
                <a:rPr kumimoji="0" lang="en-US" sz="2000" b="0" i="0" u="none" strike="noStrike" kern="0" cap="none" spc="0" normalizeH="0" baseline="0" noProof="0" dirty="0">
                  <a:ln>
                    <a:noFill/>
                  </a:ln>
                  <a:noFill/>
                  <a:effectLst/>
                  <a:uLnTx/>
                  <a:uFillTx/>
                  <a:latin typeface="Segoe UI Semilight"/>
                  <a:ea typeface="+mn-ea"/>
                  <a:cs typeface="+mn-cs"/>
                </a:rPr>
                <a:t>a</a:t>
              </a:r>
            </a:p>
          </p:txBody>
        </p:sp>
        <p:pic>
          <p:nvPicPr>
            <p:cNvPr id="15" name="Graphic 14">
              <a:extLst>
                <a:ext uri="{FF2B5EF4-FFF2-40B4-BE49-F238E27FC236}">
                  <a16:creationId xmlns:a16="http://schemas.microsoft.com/office/drawing/2014/main" id="{C9E65929-953B-4B9D-BE95-108F2F58B20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980388" y="2833102"/>
              <a:ext cx="367900" cy="271082"/>
            </a:xfrm>
            <a:prstGeom prst="rect">
              <a:avLst/>
            </a:prstGeom>
          </p:spPr>
        </p:pic>
      </p:grpSp>
      <p:grpSp>
        <p:nvGrpSpPr>
          <p:cNvPr id="16" name="Group 15">
            <a:extLst>
              <a:ext uri="{FF2B5EF4-FFF2-40B4-BE49-F238E27FC236}">
                <a16:creationId xmlns:a16="http://schemas.microsoft.com/office/drawing/2014/main" id="{A1FFA59E-5D59-4893-B84B-3D04754E6AE4}"/>
              </a:ext>
            </a:extLst>
          </p:cNvPr>
          <p:cNvGrpSpPr>
            <a:grpSpLocks noChangeAspect="1"/>
          </p:cNvGrpSpPr>
          <p:nvPr/>
        </p:nvGrpSpPr>
        <p:grpSpPr>
          <a:xfrm>
            <a:off x="10963739" y="510044"/>
            <a:ext cx="128016" cy="128016"/>
            <a:chOff x="4835154" y="3508271"/>
            <a:chExt cx="658368" cy="658368"/>
          </a:xfrm>
        </p:grpSpPr>
        <p:sp>
          <p:nvSpPr>
            <p:cNvPr id="17" name="Oval 16">
              <a:extLst>
                <a:ext uri="{FF2B5EF4-FFF2-40B4-BE49-F238E27FC236}">
                  <a16:creationId xmlns:a16="http://schemas.microsoft.com/office/drawing/2014/main" id="{0CB4614B-21D5-4FE2-B9B0-06EB251AE3C0}"/>
                </a:ext>
              </a:extLst>
            </p:cNvPr>
            <p:cNvSpPr>
              <a:spLocks noChangeAspect="1"/>
            </p:cNvSpPr>
            <p:nvPr/>
          </p:nvSpPr>
          <p:spPr bwMode="auto">
            <a:xfrm>
              <a:off x="4835154" y="3508271"/>
              <a:ext cx="658368" cy="658368"/>
            </a:xfrm>
            <a:prstGeom prst="ellipse">
              <a:avLst/>
            </a:prstGeom>
            <a:solidFill>
              <a:schemeClr val="accent1"/>
            </a:solidFill>
            <a:ln w="10795" cap="flat" cmpd="sng" algn="ctr">
              <a:noFill/>
              <a:prstDash val="solid"/>
            </a:ln>
            <a:effectLst/>
            <a:extLst>
              <a:ext uri="{91240B29-F687-4F45-9708-019B960494DF}">
                <a14:hiddenLine xmlns:a14="http://schemas.microsoft.com/office/drawing/2010/main" w="9525">
                  <a:solidFill>
                    <a:srgbClr val="000000"/>
                  </a:solidFill>
                  <a:round/>
                  <a:headEnd/>
                  <a:tailEnd/>
                </a14:hiddenLine>
              </a:ext>
            </a:ex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noFill/>
                  <a:effectLst/>
                  <a:uLnTx/>
                  <a:uFillTx/>
                  <a:latin typeface="Segoe UI Semilight"/>
                  <a:ea typeface="+mn-ea"/>
                  <a:cs typeface="+mn-cs"/>
                </a:rPr>
                <a:t>b</a:t>
              </a:r>
            </a:p>
          </p:txBody>
        </p:sp>
        <p:pic>
          <p:nvPicPr>
            <p:cNvPr id="18" name="Graphic 17">
              <a:extLst>
                <a:ext uri="{FF2B5EF4-FFF2-40B4-BE49-F238E27FC236}">
                  <a16:creationId xmlns:a16="http://schemas.microsoft.com/office/drawing/2014/main" id="{A249739F-3774-4DB1-B4BF-5CA3FA413A9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991156" y="3664273"/>
              <a:ext cx="346364" cy="346364"/>
            </a:xfrm>
            <a:prstGeom prst="rect">
              <a:avLst/>
            </a:prstGeom>
            <a:effectLst/>
          </p:spPr>
        </p:pic>
      </p:grpSp>
      <p:pic>
        <p:nvPicPr>
          <p:cNvPr id="4" name="Picture 3">
            <a:extLst>
              <a:ext uri="{FF2B5EF4-FFF2-40B4-BE49-F238E27FC236}">
                <a16:creationId xmlns:a16="http://schemas.microsoft.com/office/drawing/2014/main" id="{EDAFFE5F-81F0-4BB8-9EB8-CE5E0391B514}"/>
              </a:ext>
            </a:extLst>
          </p:cNvPr>
          <p:cNvPicPr>
            <a:picLocks noChangeAspect="1"/>
          </p:cNvPicPr>
          <p:nvPr/>
        </p:nvPicPr>
        <p:blipFill>
          <a:blip r:embed="rId6"/>
          <a:stretch>
            <a:fillRect/>
          </a:stretch>
        </p:blipFill>
        <p:spPr>
          <a:xfrm>
            <a:off x="588263" y="1320661"/>
            <a:ext cx="5911775" cy="3441967"/>
          </a:xfrm>
          <a:prstGeom prst="rect">
            <a:avLst/>
          </a:prstGeom>
        </p:spPr>
      </p:pic>
      <p:pic>
        <p:nvPicPr>
          <p:cNvPr id="19" name="Picture 18">
            <a:extLst>
              <a:ext uri="{FF2B5EF4-FFF2-40B4-BE49-F238E27FC236}">
                <a16:creationId xmlns:a16="http://schemas.microsoft.com/office/drawing/2014/main" id="{57B82DDD-275D-487E-9364-0238BE729F90}"/>
              </a:ext>
            </a:extLst>
          </p:cNvPr>
          <p:cNvPicPr>
            <a:picLocks noChangeAspect="1"/>
          </p:cNvPicPr>
          <p:nvPr/>
        </p:nvPicPr>
        <p:blipFill>
          <a:blip r:embed="rId7"/>
          <a:stretch>
            <a:fillRect/>
          </a:stretch>
        </p:blipFill>
        <p:spPr>
          <a:xfrm>
            <a:off x="5603187" y="3336652"/>
            <a:ext cx="6207714" cy="3225641"/>
          </a:xfrm>
          <a:prstGeom prst="rect">
            <a:avLst/>
          </a:prstGeom>
        </p:spPr>
      </p:pic>
    </p:spTree>
    <p:extLst>
      <p:ext uri="{BB962C8B-B14F-4D97-AF65-F5344CB8AC3E}">
        <p14:creationId xmlns:p14="http://schemas.microsoft.com/office/powerpoint/2010/main" val="3780913459"/>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Group 36"/>
          <p:cNvGrpSpPr/>
          <p:nvPr/>
        </p:nvGrpSpPr>
        <p:grpSpPr>
          <a:xfrm>
            <a:off x="2100566" y="1255632"/>
            <a:ext cx="8458773" cy="434434"/>
            <a:chOff x="821550" y="364537"/>
            <a:chExt cx="7313575" cy="442424"/>
          </a:xfrm>
          <a:solidFill>
            <a:schemeClr val="tx2"/>
          </a:solidFill>
        </p:grpSpPr>
        <p:sp>
          <p:nvSpPr>
            <p:cNvPr id="38" name="Pentagon 63"/>
            <p:cNvSpPr/>
            <p:nvPr/>
          </p:nvSpPr>
          <p:spPr bwMode="auto">
            <a:xfrm>
              <a:off x="4179199" y="364537"/>
              <a:ext cx="3955926" cy="442424"/>
            </a:xfrm>
            <a:prstGeom prst="homePlat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342834" marR="0" lvl="0" indent="-342834" algn="ctr" defTabSz="932293" rtl="0" eaLnBrk="1" fontAlgn="base" latinLnBrk="0" hangingPunct="1">
                <a:lnSpc>
                  <a:spcPct val="90000"/>
                </a:lnSpc>
                <a:spcBef>
                  <a:spcPct val="0"/>
                </a:spcBef>
                <a:spcAft>
                  <a:spcPct val="0"/>
                </a:spcAft>
                <a:buClrTx/>
                <a:buSzTx/>
                <a:buFont typeface="Wingdings 3" panose="05040102010807070707" pitchFamily="18" charset="2"/>
                <a:buChar char="Æ"/>
                <a:tabLst/>
                <a:defRPr/>
              </a:pPr>
              <a:endParaRPr kumimoji="0" lang="en-US" sz="1400" b="1" i="0" u="none" strike="noStrike" kern="0" cap="none" spc="0" normalizeH="0" baseline="0" noProof="0" dirty="0" err="1">
                <a:ln>
                  <a:noFill/>
                </a:ln>
                <a:solidFill>
                  <a:srgbClr val="FFFFFF"/>
                </a:solidFill>
                <a:effectLst/>
                <a:uLnTx/>
                <a:uFillTx/>
                <a:latin typeface="Segoe UI"/>
                <a:ea typeface="Segoe UI" pitchFamily="34" charset="0"/>
                <a:cs typeface="Segoe UI Semibold" panose="020B0702040204020203" pitchFamily="34" charset="0"/>
              </a:endParaRPr>
            </a:p>
          </p:txBody>
        </p:sp>
        <p:sp>
          <p:nvSpPr>
            <p:cNvPr id="39" name="Pentagon 64"/>
            <p:cNvSpPr/>
            <p:nvPr/>
          </p:nvSpPr>
          <p:spPr bwMode="auto">
            <a:xfrm flipH="1">
              <a:off x="821550" y="364537"/>
              <a:ext cx="3357649" cy="442424"/>
            </a:xfrm>
            <a:prstGeom prst="homePlat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342834" marR="0" lvl="0" indent="-342834" algn="ctr" defTabSz="932293" rtl="0" eaLnBrk="1" fontAlgn="base" latinLnBrk="0" hangingPunct="1">
                <a:lnSpc>
                  <a:spcPct val="90000"/>
                </a:lnSpc>
                <a:spcBef>
                  <a:spcPct val="0"/>
                </a:spcBef>
                <a:spcAft>
                  <a:spcPct val="0"/>
                </a:spcAft>
                <a:buClrTx/>
                <a:buSzTx/>
                <a:buFont typeface="Wingdings 3" panose="05040102010807070707" pitchFamily="18" charset="2"/>
                <a:buChar char="Æ"/>
                <a:tabLst/>
                <a:defRPr/>
              </a:pPr>
              <a:endParaRPr kumimoji="0" lang="en-US" sz="1400" b="1" i="0" u="none" strike="noStrike" kern="0" cap="none" spc="0" normalizeH="0" baseline="0" noProof="0" dirty="0" err="1">
                <a:ln>
                  <a:noFill/>
                </a:ln>
                <a:solidFill>
                  <a:srgbClr val="FFFFFF"/>
                </a:solidFill>
                <a:effectLst/>
                <a:uLnTx/>
                <a:uFillTx/>
                <a:latin typeface="Segoe UI"/>
                <a:ea typeface="Segoe UI" pitchFamily="34" charset="0"/>
                <a:cs typeface="Segoe UI Semibold" panose="020B0702040204020203" pitchFamily="34" charset="0"/>
              </a:endParaRPr>
            </a:p>
          </p:txBody>
        </p:sp>
        <p:sp>
          <p:nvSpPr>
            <p:cNvPr id="40" name="TextBox 39"/>
            <p:cNvSpPr txBox="1"/>
            <p:nvPr/>
          </p:nvSpPr>
          <p:spPr>
            <a:xfrm>
              <a:off x="982392" y="461920"/>
              <a:ext cx="2481944" cy="272830"/>
            </a:xfrm>
            <a:prstGeom prst="rect">
              <a:avLst/>
            </a:prstGeom>
            <a:grpFill/>
          </p:spPr>
          <p:txBody>
            <a:bodyPr wrap="square" lIns="182854" tIns="146284" rIns="182854" bIns="146284" rtlCol="0" anchor="ctr">
              <a:no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CONTROL</a:t>
              </a:r>
            </a:p>
          </p:txBody>
        </p:sp>
        <p:sp>
          <p:nvSpPr>
            <p:cNvPr id="41" name="TextBox 40"/>
            <p:cNvSpPr txBox="1"/>
            <p:nvPr/>
          </p:nvSpPr>
          <p:spPr>
            <a:xfrm>
              <a:off x="4515157" y="451240"/>
              <a:ext cx="3423678" cy="294190"/>
            </a:xfrm>
            <a:prstGeom prst="rect">
              <a:avLst/>
            </a:prstGeom>
            <a:grpFill/>
          </p:spPr>
          <p:txBody>
            <a:bodyPr wrap="square" lIns="182854" tIns="146284" rIns="182854" bIns="146284" rtlCol="0" anchor="ctr">
              <a:noAutofit/>
            </a:bodyPr>
            <a:lstStyle/>
            <a:p>
              <a:pPr marL="0" marR="0" lvl="0" indent="0" algn="r" defTabSz="914225"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EASE OF USE</a:t>
              </a:r>
            </a:p>
          </p:txBody>
        </p:sp>
      </p:grpSp>
      <p:sp>
        <p:nvSpPr>
          <p:cNvPr id="12" name="Rectangle 11"/>
          <p:cNvSpPr/>
          <p:nvPr/>
        </p:nvSpPr>
        <p:spPr>
          <a:xfrm>
            <a:off x="6202873" y="4772233"/>
            <a:ext cx="1686618" cy="4402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Azure Data Lake Analytics</a:t>
            </a:r>
          </a:p>
        </p:txBody>
      </p:sp>
      <p:grpSp>
        <p:nvGrpSpPr>
          <p:cNvPr id="9" name="Group 8"/>
          <p:cNvGrpSpPr/>
          <p:nvPr/>
        </p:nvGrpSpPr>
        <p:grpSpPr>
          <a:xfrm>
            <a:off x="2314824" y="5063242"/>
            <a:ext cx="7754440" cy="1136488"/>
            <a:chOff x="2657138" y="4258826"/>
            <a:chExt cx="7754440" cy="1136488"/>
          </a:xfrm>
        </p:grpSpPr>
        <p:sp>
          <p:nvSpPr>
            <p:cNvPr id="13" name="Rectangle 12"/>
            <p:cNvSpPr/>
            <p:nvPr/>
          </p:nvSpPr>
          <p:spPr>
            <a:xfrm>
              <a:off x="2657138" y="4258826"/>
              <a:ext cx="7754439" cy="548640"/>
            </a:xfrm>
            <a:prstGeom prst="rect">
              <a:avLst/>
            </a:prstGeom>
            <a:solidFill>
              <a:schemeClr val="bg1">
                <a:lumMod val="9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78D7"/>
                  </a:solidFill>
                  <a:effectLst/>
                  <a:uLnTx/>
                  <a:uFillTx/>
                  <a:latin typeface="Segoe UI" panose="020B0502040204020203" pitchFamily="34" charset="0"/>
                  <a:ea typeface="+mn-ea"/>
                  <a:cs typeface="Segoe UI" panose="020B0502040204020203" pitchFamily="34" charset="0"/>
                </a:rPr>
                <a:t>Azure Data Lake Store</a:t>
              </a:r>
            </a:p>
          </p:txBody>
        </p:sp>
        <p:sp>
          <p:nvSpPr>
            <p:cNvPr id="15" name="Rectangle 14"/>
            <p:cNvSpPr/>
            <p:nvPr/>
          </p:nvSpPr>
          <p:spPr>
            <a:xfrm>
              <a:off x="2657138" y="4846674"/>
              <a:ext cx="7754440" cy="548640"/>
            </a:xfrm>
            <a:prstGeom prst="rect">
              <a:avLst/>
            </a:prstGeom>
            <a:solidFill>
              <a:schemeClr val="bg1">
                <a:lumMod val="95000"/>
              </a:schemeClr>
            </a:solid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78D7"/>
                  </a:solidFill>
                  <a:effectLst/>
                  <a:uLnTx/>
                  <a:uFillTx/>
                  <a:latin typeface="Segoe UI" panose="020B0502040204020203" pitchFamily="34" charset="0"/>
                  <a:ea typeface="+mn-ea"/>
                  <a:cs typeface="Segoe UI" panose="020B0502040204020203" pitchFamily="34" charset="0"/>
                </a:rPr>
                <a:t>Azure Storage</a:t>
              </a:r>
            </a:p>
          </p:txBody>
        </p:sp>
      </p:grpSp>
      <p:sp>
        <p:nvSpPr>
          <p:cNvPr id="16" name="Rectangle 15"/>
          <p:cNvSpPr/>
          <p:nvPr/>
        </p:nvSpPr>
        <p:spPr>
          <a:xfrm>
            <a:off x="2197134" y="4965845"/>
            <a:ext cx="7986092" cy="1347809"/>
          </a:xfrm>
          <a:prstGeom prst="rect">
            <a:avLst/>
          </a:prstGeom>
          <a:noFill/>
          <a:ln w="9525">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nvGrpSpPr>
          <p:cNvPr id="8" name="Group 7"/>
          <p:cNvGrpSpPr/>
          <p:nvPr/>
        </p:nvGrpSpPr>
        <p:grpSpPr>
          <a:xfrm>
            <a:off x="2089370" y="2186853"/>
            <a:ext cx="7702920" cy="2712906"/>
            <a:chOff x="2374847" y="1242868"/>
            <a:chExt cx="5984246" cy="2712906"/>
          </a:xfrm>
        </p:grpSpPr>
        <p:sp>
          <p:nvSpPr>
            <p:cNvPr id="4" name="Rectangle 3"/>
            <p:cNvSpPr/>
            <p:nvPr/>
          </p:nvSpPr>
          <p:spPr>
            <a:xfrm>
              <a:off x="2657138" y="2370011"/>
              <a:ext cx="1642118" cy="1150921"/>
            </a:xfrm>
            <a:prstGeom prst="rect">
              <a:avLst/>
            </a:prstGeom>
            <a:solidFill>
              <a:schemeClr val="bg1"/>
            </a:solid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tIns="731520"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Any Hadoop technology, any distribution</a:t>
              </a:r>
            </a:p>
          </p:txBody>
        </p:sp>
        <p:sp>
          <p:nvSpPr>
            <p:cNvPr id="5" name="Rectangle 4"/>
            <p:cNvSpPr/>
            <p:nvPr/>
          </p:nvSpPr>
          <p:spPr>
            <a:xfrm>
              <a:off x="4513033" y="1747770"/>
              <a:ext cx="1818806" cy="1779606"/>
            </a:xfrm>
            <a:prstGeom prst="rect">
              <a:avLst/>
            </a:prstGeom>
            <a:solidFill>
              <a:schemeClr val="bg1"/>
            </a:solid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tIns="731520"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Workload optimized, managed clusters</a:t>
              </a:r>
            </a:p>
          </p:txBody>
        </p:sp>
        <p:sp>
          <p:nvSpPr>
            <p:cNvPr id="10" name="Rectangle 9"/>
            <p:cNvSpPr/>
            <p:nvPr/>
          </p:nvSpPr>
          <p:spPr>
            <a:xfrm>
              <a:off x="2374847" y="2284265"/>
              <a:ext cx="2099448" cy="4616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9144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7"/>
                  </a:solidFill>
                  <a:effectLst/>
                  <a:uLnTx/>
                  <a:uFillTx/>
                  <a:latin typeface="Segoe UI" panose="020B0502040204020203" pitchFamily="34" charset="0"/>
                  <a:ea typeface="+mn-ea"/>
                  <a:cs typeface="Segoe UI" panose="020B0502040204020203" pitchFamily="34" charset="0"/>
                </a:rPr>
                <a:t>Azure Marketplace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78D7"/>
                  </a:solidFill>
                  <a:effectLst/>
                  <a:uLnTx/>
                  <a:uFillTx/>
                  <a:latin typeface="Segoe UI" panose="020B0502040204020203" pitchFamily="34" charset="0"/>
                  <a:ea typeface="+mn-ea"/>
                  <a:cs typeface="Segoe UI" panose="020B0502040204020203" pitchFamily="34" charset="0"/>
                </a:rPr>
                <a:t>HDP | CDH | </a:t>
              </a:r>
              <a:r>
                <a:rPr kumimoji="0" lang="en-US" sz="1100" b="0" i="0" u="none" strike="noStrike" kern="1200" cap="none" spc="0" normalizeH="0" baseline="0" noProof="0" dirty="0" err="1">
                  <a:ln>
                    <a:noFill/>
                  </a:ln>
                  <a:solidFill>
                    <a:srgbClr val="0078D7"/>
                  </a:solidFill>
                  <a:effectLst/>
                  <a:uLnTx/>
                  <a:uFillTx/>
                  <a:latin typeface="Segoe UI" panose="020B0502040204020203" pitchFamily="34" charset="0"/>
                  <a:ea typeface="+mn-ea"/>
                  <a:cs typeface="Segoe UI" panose="020B0502040204020203" pitchFamily="34" charset="0"/>
                </a:rPr>
                <a:t>MapR</a:t>
              </a:r>
              <a:endParaRPr kumimoji="0" lang="en-US" sz="1100" b="0" i="0" u="none" strike="noStrike" kern="1200" cap="none" spc="0" normalizeH="0" baseline="0" noProof="0" dirty="0">
                <a:ln>
                  <a:noFill/>
                </a:ln>
                <a:solidFill>
                  <a:srgbClr val="0078D7"/>
                </a:solidFill>
                <a:effectLst/>
                <a:uLnTx/>
                <a:uFillTx/>
                <a:latin typeface="Segoe UI" panose="020B0502040204020203" pitchFamily="34" charset="0"/>
                <a:ea typeface="+mn-ea"/>
                <a:cs typeface="Segoe UI" panose="020B0502040204020203" pitchFamily="34" charset="0"/>
              </a:endParaRPr>
            </a:p>
          </p:txBody>
        </p:sp>
        <p:sp>
          <p:nvSpPr>
            <p:cNvPr id="48" name="Rectangle 47"/>
            <p:cNvSpPr/>
            <p:nvPr/>
          </p:nvSpPr>
          <p:spPr bwMode="auto">
            <a:xfrm>
              <a:off x="2389955" y="3498344"/>
              <a:ext cx="2066544" cy="43522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rPr>
                <a:t>IaaS Clusters</a:t>
              </a:r>
            </a:p>
          </p:txBody>
        </p:sp>
        <p:sp>
          <p:nvSpPr>
            <p:cNvPr id="54" name="Rectangle 53"/>
            <p:cNvSpPr/>
            <p:nvPr/>
          </p:nvSpPr>
          <p:spPr bwMode="auto">
            <a:xfrm>
              <a:off x="5407710" y="3520551"/>
              <a:ext cx="2066544" cy="43522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rPr>
                <a:t>Managed Clusters</a:t>
              </a:r>
            </a:p>
          </p:txBody>
        </p:sp>
        <p:sp>
          <p:nvSpPr>
            <p:cNvPr id="56" name="Rectangle 55"/>
            <p:cNvSpPr/>
            <p:nvPr/>
          </p:nvSpPr>
          <p:spPr>
            <a:xfrm>
              <a:off x="4580382" y="1742783"/>
              <a:ext cx="1684108"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9144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7"/>
                  </a:solidFill>
                  <a:effectLst/>
                  <a:uLnTx/>
                  <a:uFillTx/>
                  <a:latin typeface="Segoe UI" panose="020B0502040204020203" pitchFamily="34" charset="0"/>
                  <a:ea typeface="+mn-ea"/>
                  <a:cs typeface="Segoe UI" panose="020B0502040204020203" pitchFamily="34" charset="0"/>
                </a:rPr>
                <a:t>Azure HDInsight</a:t>
              </a:r>
            </a:p>
          </p:txBody>
        </p:sp>
        <p:sp>
          <p:nvSpPr>
            <p:cNvPr id="36" name="Rectangle 35">
              <a:extLst>
                <a:ext uri="{FF2B5EF4-FFF2-40B4-BE49-F238E27FC236}">
                  <a16:creationId xmlns:a16="http://schemas.microsoft.com/office/drawing/2014/main" id="{8A47707E-4F5F-4018-9010-548F5A4DBD98}"/>
                </a:ext>
              </a:extLst>
            </p:cNvPr>
            <p:cNvSpPr/>
            <p:nvPr/>
          </p:nvSpPr>
          <p:spPr>
            <a:xfrm>
              <a:off x="6540287" y="1270504"/>
              <a:ext cx="1818806" cy="2238931"/>
            </a:xfrm>
            <a:prstGeom prst="rect">
              <a:avLst/>
            </a:prstGeom>
            <a:solidFill>
              <a:schemeClr val="bg1"/>
            </a:solid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tIns="731520"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Frictionless &amp; Optimized Spark clusters</a:t>
              </a:r>
            </a:p>
          </p:txBody>
        </p:sp>
        <p:sp>
          <p:nvSpPr>
            <p:cNvPr id="42" name="Rectangle 41">
              <a:extLst>
                <a:ext uri="{FF2B5EF4-FFF2-40B4-BE49-F238E27FC236}">
                  <a16:creationId xmlns:a16="http://schemas.microsoft.com/office/drawing/2014/main" id="{567A21CE-8837-49AC-9D4B-E0F089F05E09}"/>
                </a:ext>
              </a:extLst>
            </p:cNvPr>
            <p:cNvSpPr/>
            <p:nvPr/>
          </p:nvSpPr>
          <p:spPr>
            <a:xfrm>
              <a:off x="6611452" y="1242868"/>
              <a:ext cx="1684108"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9144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7"/>
                  </a:solidFill>
                  <a:effectLst/>
                  <a:uLnTx/>
                  <a:uFillTx/>
                  <a:latin typeface="Segoe UI" panose="020B0502040204020203" pitchFamily="34" charset="0"/>
                  <a:ea typeface="+mn-ea"/>
                  <a:cs typeface="Segoe UI" panose="020B0502040204020203" pitchFamily="34" charset="0"/>
                </a:rPr>
                <a:t>Azure </a:t>
              </a:r>
              <a:r>
                <a:rPr kumimoji="0" lang="en-US" sz="1400" b="1" i="0" u="none" strike="noStrike" kern="1200" cap="none" spc="0" normalizeH="0" baseline="0" noProof="0" dirty="0" err="1">
                  <a:ln>
                    <a:noFill/>
                  </a:ln>
                  <a:solidFill>
                    <a:srgbClr val="0078D7"/>
                  </a:solidFill>
                  <a:effectLst/>
                  <a:uLnTx/>
                  <a:uFillTx/>
                  <a:latin typeface="Segoe UI" panose="020B0502040204020203" pitchFamily="34" charset="0"/>
                  <a:ea typeface="+mn-ea"/>
                  <a:cs typeface="Segoe UI" panose="020B0502040204020203" pitchFamily="34" charset="0"/>
                </a:rPr>
                <a:t>Databricks</a:t>
              </a:r>
              <a:endParaRPr kumimoji="0" lang="en-US" sz="1400" b="1" i="0" u="none" strike="noStrike" kern="1200" cap="none" spc="0" normalizeH="0" baseline="0" noProof="0" dirty="0">
                <a:ln>
                  <a:noFill/>
                </a:ln>
                <a:solidFill>
                  <a:srgbClr val="0078D7"/>
                </a:solidFill>
                <a:effectLst/>
                <a:uLnTx/>
                <a:uFillTx/>
                <a:latin typeface="Segoe UI" panose="020B0502040204020203" pitchFamily="34" charset="0"/>
                <a:ea typeface="+mn-ea"/>
                <a:cs typeface="Segoe UI" panose="020B0502040204020203" pitchFamily="34" charset="0"/>
              </a:endParaRPr>
            </a:p>
          </p:txBody>
        </p:sp>
      </p:grpSp>
      <p:sp>
        <p:nvSpPr>
          <p:cNvPr id="3" name="TextBox 2"/>
          <p:cNvSpPr txBox="1"/>
          <p:nvPr/>
        </p:nvSpPr>
        <p:spPr>
          <a:xfrm rot="16200000">
            <a:off x="9780196" y="5325818"/>
            <a:ext cx="1347809" cy="6278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rPr>
              <a:t>BIG DATA STORAGE</a:t>
            </a:r>
          </a:p>
        </p:txBody>
      </p:sp>
      <p:sp>
        <p:nvSpPr>
          <p:cNvPr id="24" name="TextBox 23"/>
          <p:cNvSpPr txBox="1"/>
          <p:nvPr/>
        </p:nvSpPr>
        <p:spPr>
          <a:xfrm rot="16200000">
            <a:off x="9176921" y="3280074"/>
            <a:ext cx="2554357" cy="6278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rPr>
              <a:t>BIG DATA </a:t>
            </a:r>
            <a:br>
              <a:rPr kumimoji="0" lang="en-US" sz="1200" b="1"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rPr>
            </a:br>
            <a:r>
              <a:rPr kumimoji="0" lang="en-US" sz="1200" b="1"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rPr>
              <a:t>ANALYTICS</a:t>
            </a:r>
          </a:p>
        </p:txBody>
      </p:sp>
      <p:sp>
        <p:nvSpPr>
          <p:cNvPr id="25" name="Rectangle 24"/>
          <p:cNvSpPr/>
          <p:nvPr/>
        </p:nvSpPr>
        <p:spPr>
          <a:xfrm>
            <a:off x="2197134" y="1751332"/>
            <a:ext cx="7986092" cy="3095005"/>
          </a:xfrm>
          <a:prstGeom prst="rect">
            <a:avLst/>
          </a:prstGeom>
          <a:noFill/>
          <a:ln w="9525">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9" name="Pentagon 63"/>
          <p:cNvSpPr/>
          <p:nvPr/>
        </p:nvSpPr>
        <p:spPr bwMode="auto">
          <a:xfrm rot="16200000">
            <a:off x="229897" y="3009789"/>
            <a:ext cx="3238661" cy="434434"/>
          </a:xfrm>
          <a:prstGeom prst="homePlat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r" defTabSz="932293" rtl="0" eaLnBrk="1" fontAlgn="base" latinLnBrk="0" hangingPunct="1">
              <a:lnSpc>
                <a:spcPct val="90000"/>
              </a:lnSpc>
              <a:spcBef>
                <a:spcPct val="0"/>
              </a:spcBef>
              <a:spcAft>
                <a:spcPct val="0"/>
              </a:spcAft>
              <a:buClrTx/>
              <a:buSzTx/>
              <a:buFontTx/>
              <a:buNone/>
              <a:tabLst/>
              <a:defRPr/>
            </a:pPr>
            <a:r>
              <a:rPr kumimoji="0" lang="en-US" sz="1400" b="1" i="0" u="none" strike="noStrike" kern="0" cap="none" spc="0" normalizeH="0" baseline="0" noProof="0" dirty="0">
                <a:ln>
                  <a:noFill/>
                </a:ln>
                <a:solidFill>
                  <a:srgbClr val="FFFFFF"/>
                </a:solidFill>
                <a:effectLst/>
                <a:uLnTx/>
                <a:uFillTx/>
                <a:latin typeface="Segoe UI"/>
                <a:ea typeface="Segoe UI" pitchFamily="34" charset="0"/>
                <a:cs typeface="Segoe UI Semibold" panose="020B0702040204020203" pitchFamily="34" charset="0"/>
              </a:rPr>
              <a:t>Reduced Administration</a:t>
            </a:r>
          </a:p>
        </p:txBody>
      </p:sp>
      <p:sp>
        <p:nvSpPr>
          <p:cNvPr id="27" name="Title 3"/>
          <p:cNvSpPr txBox="1">
            <a:spLocks/>
          </p:cNvSpPr>
          <p:nvPr/>
        </p:nvSpPr>
        <p:spPr>
          <a:xfrm>
            <a:off x="93455" y="-72448"/>
            <a:ext cx="11655840" cy="899665"/>
          </a:xfrm>
          <a:prstGeom prst="rect">
            <a:avLst/>
          </a:prstGeom>
        </p:spPr>
        <p:txBody>
          <a:bodyPr vert="horz" wrap="square" lIns="146304" tIns="91440" rIns="146304" bIns="91440" rtlCol="0" anchor="t">
            <a:normAutofit fontScale="97500"/>
          </a:bodyPr>
          <a:lstStyle>
            <a:lvl1pPr algn="l" defTabSz="914367" rtl="0" eaLnBrk="1" latinLnBrk="0" hangingPunct="1">
              <a:lnSpc>
                <a:spcPct val="90000"/>
              </a:lnSpc>
              <a:spcBef>
                <a:spcPct val="0"/>
              </a:spcBef>
              <a:buNone/>
              <a:defRPr lang="en-US" sz="4400" b="0" kern="1200" cap="none" spc="-100" baseline="0">
                <a:ln w="3175">
                  <a:noFill/>
                </a:ln>
                <a:solidFill>
                  <a:schemeClr val="bg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100" normalizeH="0" baseline="0" noProof="0" dirty="0">
              <a:ln w="3175">
                <a:noFill/>
              </a:ln>
              <a:solidFill>
                <a:srgbClr val="505050"/>
              </a:solidFill>
              <a:effectLst/>
              <a:uLnTx/>
              <a:uFillTx/>
              <a:latin typeface="Segoe UI Light"/>
              <a:ea typeface="+mn-ea"/>
              <a:cs typeface="Segoe UI" pitchFamily="34" charset="0"/>
            </a:endParaRPr>
          </a:p>
        </p:txBody>
      </p:sp>
      <p:sp>
        <p:nvSpPr>
          <p:cNvPr id="2" name="Text Placeholder 1">
            <a:extLst>
              <a:ext uri="{FF2B5EF4-FFF2-40B4-BE49-F238E27FC236}">
                <a16:creationId xmlns:a16="http://schemas.microsoft.com/office/drawing/2014/main" id="{434F770F-8BD8-40AF-91FF-015B10FCBEB4}"/>
              </a:ext>
            </a:extLst>
          </p:cNvPr>
          <p:cNvSpPr>
            <a:spLocks noGrp="1"/>
          </p:cNvSpPr>
          <p:nvPr>
            <p:ph type="body" sz="quarter" idx="11"/>
          </p:nvPr>
        </p:nvSpPr>
        <p:spPr/>
        <p:txBody>
          <a:bodyPr/>
          <a:lstStyle/>
          <a:p>
            <a:r>
              <a:rPr lang="en-US"/>
              <a:t>POSITIONING THE DIFFERENT BIG DATA SOLUTIONS</a:t>
            </a:r>
            <a:endParaRPr lang="en-US" dirty="0"/>
          </a:p>
        </p:txBody>
      </p:sp>
      <p:pic>
        <p:nvPicPr>
          <p:cNvPr id="14" name="Picture 13">
            <a:extLst>
              <a:ext uri="{FF2B5EF4-FFF2-40B4-BE49-F238E27FC236}">
                <a16:creationId xmlns:a16="http://schemas.microsoft.com/office/drawing/2014/main" id="{8A2DB137-D386-461C-84A4-CBC41773D1FF}"/>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3711347" y="5129697"/>
            <a:ext cx="451579" cy="451579"/>
          </a:xfrm>
          <a:prstGeom prst="rect">
            <a:avLst/>
          </a:prstGeom>
        </p:spPr>
      </p:pic>
      <p:sp>
        <p:nvSpPr>
          <p:cNvPr id="20" name="Freeform: Shape 19">
            <a:extLst>
              <a:ext uri="{FF2B5EF4-FFF2-40B4-BE49-F238E27FC236}">
                <a16:creationId xmlns:a16="http://schemas.microsoft.com/office/drawing/2014/main" id="{B5FECA09-3268-4F4D-B90C-3CF0F10B4BD3}"/>
              </a:ext>
            </a:extLst>
          </p:cNvPr>
          <p:cNvSpPr/>
          <p:nvPr/>
        </p:nvSpPr>
        <p:spPr>
          <a:xfrm>
            <a:off x="3699011" y="5783263"/>
            <a:ext cx="476250" cy="409575"/>
          </a:xfrm>
          <a:custGeom>
            <a:avLst/>
            <a:gdLst/>
            <a:ahLst/>
            <a:cxnLst/>
            <a:rect l="0" t="0" r="0" b="0"/>
            <a:pathLst>
              <a:path w="476250" h="409575">
                <a:moveTo>
                  <a:pt x="407670" y="160972"/>
                </a:moveTo>
                <a:lnTo>
                  <a:pt x="376238" y="160972"/>
                </a:lnTo>
                <a:lnTo>
                  <a:pt x="376238" y="14288"/>
                </a:lnTo>
                <a:cubicBezTo>
                  <a:pt x="376238" y="6668"/>
                  <a:pt x="369570" y="0"/>
                  <a:pt x="361950" y="0"/>
                </a:cubicBezTo>
                <a:lnTo>
                  <a:pt x="14288" y="0"/>
                </a:lnTo>
                <a:cubicBezTo>
                  <a:pt x="6668" y="0"/>
                  <a:pt x="0" y="6668"/>
                  <a:pt x="0" y="14288"/>
                </a:cubicBezTo>
                <a:lnTo>
                  <a:pt x="0" y="306705"/>
                </a:lnTo>
                <a:cubicBezTo>
                  <a:pt x="0" y="314325"/>
                  <a:pt x="6668" y="320993"/>
                  <a:pt x="14288" y="320993"/>
                </a:cubicBezTo>
                <a:lnTo>
                  <a:pt x="211455" y="320993"/>
                </a:lnTo>
                <a:lnTo>
                  <a:pt x="262890" y="410528"/>
                </a:lnTo>
                <a:lnTo>
                  <a:pt x="406718" y="410528"/>
                </a:lnTo>
                <a:lnTo>
                  <a:pt x="478155" y="285750"/>
                </a:lnTo>
                <a:lnTo>
                  <a:pt x="407670" y="160972"/>
                </a:lnTo>
                <a:close/>
                <a:moveTo>
                  <a:pt x="279083" y="83820"/>
                </a:moveTo>
                <a:lnTo>
                  <a:pt x="348615" y="83820"/>
                </a:lnTo>
                <a:lnTo>
                  <a:pt x="348615" y="125730"/>
                </a:lnTo>
                <a:lnTo>
                  <a:pt x="279083" y="125730"/>
                </a:lnTo>
                <a:lnTo>
                  <a:pt x="279083" y="83820"/>
                </a:lnTo>
                <a:close/>
                <a:moveTo>
                  <a:pt x="348615" y="140018"/>
                </a:moveTo>
                <a:lnTo>
                  <a:pt x="348615" y="160972"/>
                </a:lnTo>
                <a:lnTo>
                  <a:pt x="279083" y="160972"/>
                </a:lnTo>
                <a:lnTo>
                  <a:pt x="279083" y="140018"/>
                </a:lnTo>
                <a:lnTo>
                  <a:pt x="348615" y="140018"/>
                </a:lnTo>
                <a:close/>
                <a:moveTo>
                  <a:pt x="195263" y="83820"/>
                </a:moveTo>
                <a:lnTo>
                  <a:pt x="264795" y="83820"/>
                </a:lnTo>
                <a:lnTo>
                  <a:pt x="264795" y="125730"/>
                </a:lnTo>
                <a:lnTo>
                  <a:pt x="195263" y="125730"/>
                </a:lnTo>
                <a:lnTo>
                  <a:pt x="195263" y="83820"/>
                </a:lnTo>
                <a:close/>
                <a:moveTo>
                  <a:pt x="195263" y="140018"/>
                </a:moveTo>
                <a:lnTo>
                  <a:pt x="264795" y="140018"/>
                </a:lnTo>
                <a:lnTo>
                  <a:pt x="264795" y="160972"/>
                </a:lnTo>
                <a:lnTo>
                  <a:pt x="262890" y="160972"/>
                </a:lnTo>
                <a:lnTo>
                  <a:pt x="250508" y="181927"/>
                </a:lnTo>
                <a:lnTo>
                  <a:pt x="194310" y="181927"/>
                </a:lnTo>
                <a:lnTo>
                  <a:pt x="194310" y="140018"/>
                </a:lnTo>
                <a:close/>
                <a:moveTo>
                  <a:pt x="195263" y="195263"/>
                </a:moveTo>
                <a:lnTo>
                  <a:pt x="242888" y="195263"/>
                </a:lnTo>
                <a:lnTo>
                  <a:pt x="219075" y="237172"/>
                </a:lnTo>
                <a:lnTo>
                  <a:pt x="195263" y="237172"/>
                </a:lnTo>
                <a:lnTo>
                  <a:pt x="195263" y="195263"/>
                </a:lnTo>
                <a:close/>
                <a:moveTo>
                  <a:pt x="211455" y="250508"/>
                </a:moveTo>
                <a:lnTo>
                  <a:pt x="195263" y="278130"/>
                </a:lnTo>
                <a:lnTo>
                  <a:pt x="195263" y="250508"/>
                </a:lnTo>
                <a:lnTo>
                  <a:pt x="211455" y="250508"/>
                </a:lnTo>
                <a:close/>
                <a:moveTo>
                  <a:pt x="98107" y="292418"/>
                </a:moveTo>
                <a:lnTo>
                  <a:pt x="28575" y="292418"/>
                </a:lnTo>
                <a:lnTo>
                  <a:pt x="28575" y="250508"/>
                </a:lnTo>
                <a:lnTo>
                  <a:pt x="98107" y="250508"/>
                </a:lnTo>
                <a:lnTo>
                  <a:pt x="98107" y="292418"/>
                </a:lnTo>
                <a:close/>
                <a:moveTo>
                  <a:pt x="98107" y="237172"/>
                </a:moveTo>
                <a:lnTo>
                  <a:pt x="28575" y="237172"/>
                </a:lnTo>
                <a:lnTo>
                  <a:pt x="28575" y="195263"/>
                </a:lnTo>
                <a:lnTo>
                  <a:pt x="98107" y="195263"/>
                </a:lnTo>
                <a:lnTo>
                  <a:pt x="98107" y="237172"/>
                </a:lnTo>
                <a:close/>
                <a:moveTo>
                  <a:pt x="98107" y="180975"/>
                </a:moveTo>
                <a:lnTo>
                  <a:pt x="28575" y="180975"/>
                </a:lnTo>
                <a:lnTo>
                  <a:pt x="28575" y="139065"/>
                </a:lnTo>
                <a:lnTo>
                  <a:pt x="98107" y="139065"/>
                </a:lnTo>
                <a:lnTo>
                  <a:pt x="98107" y="180975"/>
                </a:lnTo>
                <a:close/>
                <a:moveTo>
                  <a:pt x="98107" y="125730"/>
                </a:moveTo>
                <a:lnTo>
                  <a:pt x="28575" y="125730"/>
                </a:lnTo>
                <a:lnTo>
                  <a:pt x="28575" y="83820"/>
                </a:lnTo>
                <a:lnTo>
                  <a:pt x="98107" y="83820"/>
                </a:lnTo>
                <a:lnTo>
                  <a:pt x="98107" y="125730"/>
                </a:lnTo>
                <a:close/>
                <a:moveTo>
                  <a:pt x="181928" y="292418"/>
                </a:moveTo>
                <a:lnTo>
                  <a:pt x="112395" y="292418"/>
                </a:lnTo>
                <a:lnTo>
                  <a:pt x="112395" y="250508"/>
                </a:lnTo>
                <a:lnTo>
                  <a:pt x="181928" y="250508"/>
                </a:lnTo>
                <a:lnTo>
                  <a:pt x="181928" y="292418"/>
                </a:lnTo>
                <a:close/>
                <a:moveTo>
                  <a:pt x="181928" y="237172"/>
                </a:moveTo>
                <a:lnTo>
                  <a:pt x="112395" y="237172"/>
                </a:lnTo>
                <a:lnTo>
                  <a:pt x="112395" y="195263"/>
                </a:lnTo>
                <a:lnTo>
                  <a:pt x="181928" y="195263"/>
                </a:lnTo>
                <a:lnTo>
                  <a:pt x="181928" y="237172"/>
                </a:lnTo>
                <a:close/>
                <a:moveTo>
                  <a:pt x="181928" y="180975"/>
                </a:moveTo>
                <a:lnTo>
                  <a:pt x="112395" y="180975"/>
                </a:lnTo>
                <a:lnTo>
                  <a:pt x="112395" y="139065"/>
                </a:lnTo>
                <a:lnTo>
                  <a:pt x="181928" y="139065"/>
                </a:lnTo>
                <a:lnTo>
                  <a:pt x="181928" y="180975"/>
                </a:lnTo>
                <a:close/>
                <a:moveTo>
                  <a:pt x="181928" y="125730"/>
                </a:moveTo>
                <a:lnTo>
                  <a:pt x="112395" y="125730"/>
                </a:lnTo>
                <a:lnTo>
                  <a:pt x="112395" y="83820"/>
                </a:lnTo>
                <a:lnTo>
                  <a:pt x="181928" y="83820"/>
                </a:lnTo>
                <a:lnTo>
                  <a:pt x="181928" y="125730"/>
                </a:lnTo>
                <a:close/>
                <a:moveTo>
                  <a:pt x="195263" y="292418"/>
                </a:moveTo>
                <a:lnTo>
                  <a:pt x="195263" y="291465"/>
                </a:lnTo>
                <a:lnTo>
                  <a:pt x="195263" y="292418"/>
                </a:lnTo>
                <a:lnTo>
                  <a:pt x="195263" y="292418"/>
                </a:lnTo>
                <a:close/>
              </a:path>
            </a:pathLst>
          </a:custGeom>
          <a:solidFill>
            <a:srgbClr val="0078D7"/>
          </a:solidFill>
          <a:ln w="9525" cap="flat">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pic>
        <p:nvPicPr>
          <p:cNvPr id="22" name="Graphic 21">
            <a:extLst>
              <a:ext uri="{FF2B5EF4-FFF2-40B4-BE49-F238E27FC236}">
                <a16:creationId xmlns:a16="http://schemas.microsoft.com/office/drawing/2014/main" id="{B66793F1-1CA2-4963-9028-C2C1B3830CBD}"/>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696203" y="3269321"/>
            <a:ext cx="594135" cy="594135"/>
          </a:xfrm>
          <a:prstGeom prst="rect">
            <a:avLst/>
          </a:prstGeom>
        </p:spPr>
      </p:pic>
      <p:pic>
        <p:nvPicPr>
          <p:cNvPr id="34" name="Graphic 33">
            <a:extLst>
              <a:ext uri="{FF2B5EF4-FFF2-40B4-BE49-F238E27FC236}">
                <a16:creationId xmlns:a16="http://schemas.microsoft.com/office/drawing/2014/main" id="{9441363C-A32C-4657-9D55-038B651E9A94}"/>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993322" y="3725396"/>
            <a:ext cx="309765" cy="309765"/>
          </a:xfrm>
          <a:prstGeom prst="rect">
            <a:avLst/>
          </a:prstGeom>
        </p:spPr>
      </p:pic>
      <p:pic>
        <p:nvPicPr>
          <p:cNvPr id="43" name="Picture 42">
            <a:extLst>
              <a:ext uri="{FF2B5EF4-FFF2-40B4-BE49-F238E27FC236}">
                <a16:creationId xmlns:a16="http://schemas.microsoft.com/office/drawing/2014/main" id="{922BA05C-6146-4814-A942-67A1298C2BA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170019" y="2879371"/>
            <a:ext cx="825877" cy="825877"/>
          </a:xfrm>
          <a:prstGeom prst="rect">
            <a:avLst/>
          </a:prstGeom>
        </p:spPr>
      </p:pic>
      <p:sp>
        <p:nvSpPr>
          <p:cNvPr id="33" name="Title 1">
            <a:extLst>
              <a:ext uri="{FF2B5EF4-FFF2-40B4-BE49-F238E27FC236}">
                <a16:creationId xmlns:a16="http://schemas.microsoft.com/office/drawing/2014/main" id="{A611365D-FC50-41CA-A250-B8474CE1A468}"/>
              </a:ext>
            </a:extLst>
          </p:cNvPr>
          <p:cNvSpPr>
            <a:spLocks noGrp="1"/>
          </p:cNvSpPr>
          <p:nvPr>
            <p:ph type="title"/>
          </p:nvPr>
        </p:nvSpPr>
        <p:spPr>
          <a:xfrm>
            <a:off x="588263" y="457200"/>
            <a:ext cx="11018520" cy="553998"/>
          </a:xfrm>
        </p:spPr>
        <p:txBody>
          <a:bodyPr/>
          <a:lstStyle/>
          <a:p>
            <a:r>
              <a:rPr lang="en-US" dirty="0"/>
              <a:t>Big Data Solutions</a:t>
            </a:r>
          </a:p>
        </p:txBody>
      </p:sp>
    </p:spTree>
    <p:extLst>
      <p:ext uri="{BB962C8B-B14F-4D97-AF65-F5344CB8AC3E}">
        <p14:creationId xmlns:p14="http://schemas.microsoft.com/office/powerpoint/2010/main" val="4011057321"/>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ACC4A6-B144-48FD-A953-FFFC7913173E}"/>
              </a:ext>
            </a:extLst>
          </p:cNvPr>
          <p:cNvSpPr>
            <a:spLocks noGrp="1"/>
          </p:cNvSpPr>
          <p:nvPr>
            <p:ph type="title"/>
          </p:nvPr>
        </p:nvSpPr>
        <p:spPr>
          <a:xfrm>
            <a:off x="651510" y="2036027"/>
            <a:ext cx="9077706" cy="1495794"/>
          </a:xfrm>
        </p:spPr>
        <p:txBody>
          <a:bodyPr/>
          <a:lstStyle/>
          <a:p>
            <a:r>
              <a:rPr lang="en-US" b="1" dirty="0"/>
              <a:t>Quick Look:</a:t>
            </a:r>
            <a:r>
              <a:rPr lang="en-US" dirty="0"/>
              <a:t> </a:t>
            </a:r>
            <a:br>
              <a:rPr lang="en-US" dirty="0"/>
            </a:br>
            <a:r>
              <a:rPr lang="en-US" dirty="0"/>
              <a:t>Databricks</a:t>
            </a:r>
            <a:br>
              <a:rPr lang="en-US" dirty="0"/>
            </a:br>
            <a:r>
              <a:rPr lang="en-US" dirty="0"/>
              <a:t>Workspace</a:t>
            </a:r>
          </a:p>
        </p:txBody>
      </p:sp>
      <p:sp>
        <p:nvSpPr>
          <p:cNvPr id="3" name="Text Placeholder 2">
            <a:extLst>
              <a:ext uri="{FF2B5EF4-FFF2-40B4-BE49-F238E27FC236}">
                <a16:creationId xmlns:a16="http://schemas.microsoft.com/office/drawing/2014/main" id="{F44A895B-B8AB-4CCD-BACD-B2D9B2E3BD1A}"/>
              </a:ext>
            </a:extLst>
          </p:cNvPr>
          <p:cNvSpPr>
            <a:spLocks noGrp="1"/>
          </p:cNvSpPr>
          <p:nvPr>
            <p:ph type="body" sz="quarter" idx="12"/>
          </p:nvPr>
        </p:nvSpPr>
        <p:spPr>
          <a:xfrm>
            <a:off x="499490" y="5631278"/>
            <a:ext cx="8296847" cy="692497"/>
          </a:xfrm>
        </p:spPr>
        <p:txBody>
          <a:bodyPr/>
          <a:lstStyle/>
          <a:p>
            <a:pPr>
              <a:spcBef>
                <a:spcPts val="600"/>
              </a:spcBef>
            </a:pPr>
            <a:endParaRPr lang="en-IN" dirty="0"/>
          </a:p>
          <a:p>
            <a:pPr>
              <a:spcBef>
                <a:spcPts val="600"/>
              </a:spcBef>
            </a:pPr>
            <a:endParaRPr lang="en-IN" dirty="0"/>
          </a:p>
        </p:txBody>
      </p:sp>
      <p:sp>
        <p:nvSpPr>
          <p:cNvPr id="25" name="Rectangle 24">
            <a:extLst>
              <a:ext uri="{FF2B5EF4-FFF2-40B4-BE49-F238E27FC236}">
                <a16:creationId xmlns:a16="http://schemas.microsoft.com/office/drawing/2014/main" id="{2928A123-99A0-4892-9860-804650459D3D}"/>
              </a:ext>
            </a:extLst>
          </p:cNvPr>
          <p:cNvSpPr/>
          <p:nvPr/>
        </p:nvSpPr>
        <p:spPr bwMode="auto">
          <a:xfrm>
            <a:off x="1619250" y="7635412"/>
            <a:ext cx="2377440" cy="3077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gradFill>
                  <a:gsLst>
                    <a:gs pos="16216">
                      <a:srgbClr val="FFFFFF">
                        <a:lumMod val="75000"/>
                      </a:srgbClr>
                    </a:gs>
                    <a:gs pos="50000">
                      <a:srgbClr val="FFFFFF">
                        <a:lumMod val="75000"/>
                      </a:srgbClr>
                    </a:gs>
                  </a:gsLst>
                  <a:lin ang="5400000" scaled="0"/>
                </a:gradFill>
                <a:effectLst/>
                <a:uLnTx/>
                <a:uFillTx/>
                <a:latin typeface="Segoe UI"/>
                <a:ea typeface="+mn-ea"/>
                <a:cs typeface="+mn-cs"/>
              </a:rPr>
              <a:t>Azure Bot Service</a:t>
            </a:r>
          </a:p>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gradFill>
                  <a:gsLst>
                    <a:gs pos="16216">
                      <a:srgbClr val="FFFFFF">
                        <a:lumMod val="75000"/>
                      </a:srgbClr>
                    </a:gs>
                    <a:gs pos="50000">
                      <a:srgbClr val="FFFFFF">
                        <a:lumMod val="75000"/>
                      </a:srgbClr>
                    </a:gs>
                  </a:gsLst>
                  <a:lin ang="5400000" scaled="0"/>
                </a:gradFill>
                <a:effectLst/>
                <a:uLnTx/>
                <a:uFillTx/>
                <a:latin typeface="Segoe UI"/>
                <a:ea typeface="+mn-ea"/>
                <a:cs typeface="+mn-cs"/>
              </a:rPr>
              <a:t>Azure Cognitive Services</a:t>
            </a:r>
          </a:p>
        </p:txBody>
      </p:sp>
      <p:sp>
        <p:nvSpPr>
          <p:cNvPr id="26" name="Rectangle 25">
            <a:extLst>
              <a:ext uri="{FF2B5EF4-FFF2-40B4-BE49-F238E27FC236}">
                <a16:creationId xmlns:a16="http://schemas.microsoft.com/office/drawing/2014/main" id="{3EC7A02F-3F0D-44AC-B84B-3C24BCE184B6}"/>
              </a:ext>
            </a:extLst>
          </p:cNvPr>
          <p:cNvSpPr/>
          <p:nvPr/>
        </p:nvSpPr>
        <p:spPr bwMode="auto">
          <a:xfrm>
            <a:off x="4914773" y="7688752"/>
            <a:ext cx="2377440" cy="18466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Azure Cognitive Search</a:t>
            </a:r>
          </a:p>
        </p:txBody>
      </p:sp>
      <p:sp>
        <p:nvSpPr>
          <p:cNvPr id="27" name="Rectangle 26">
            <a:extLst>
              <a:ext uri="{FF2B5EF4-FFF2-40B4-BE49-F238E27FC236}">
                <a16:creationId xmlns:a16="http://schemas.microsoft.com/office/drawing/2014/main" id="{96B93B21-5952-4AEA-9533-78BB1EDB1688}"/>
              </a:ext>
            </a:extLst>
          </p:cNvPr>
          <p:cNvSpPr/>
          <p:nvPr/>
        </p:nvSpPr>
        <p:spPr bwMode="auto">
          <a:xfrm>
            <a:off x="8205129" y="7635412"/>
            <a:ext cx="2377440" cy="46166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gradFill>
                  <a:gsLst>
                    <a:gs pos="16216">
                      <a:srgbClr val="FFFFFF">
                        <a:lumMod val="75000"/>
                      </a:srgbClr>
                    </a:gs>
                    <a:gs pos="50000">
                      <a:srgbClr val="FFFFFF">
                        <a:lumMod val="75000"/>
                      </a:srgbClr>
                    </a:gs>
                  </a:gsLst>
                  <a:lin ang="5400000" scaled="0"/>
                </a:gradFill>
                <a:effectLst/>
                <a:uLnTx/>
                <a:uFillTx/>
                <a:latin typeface="Segoe UI"/>
                <a:ea typeface="+mn-ea"/>
                <a:cs typeface="+mn-cs"/>
              </a:rPr>
              <a:t>Azure Databricks</a:t>
            </a:r>
          </a:p>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gradFill>
                  <a:gsLst>
                    <a:gs pos="16216">
                      <a:srgbClr val="FFFFFF">
                        <a:lumMod val="75000"/>
                      </a:srgbClr>
                    </a:gs>
                    <a:gs pos="50000">
                      <a:srgbClr val="FFFFFF">
                        <a:lumMod val="75000"/>
                      </a:srgbClr>
                    </a:gs>
                  </a:gsLst>
                  <a:lin ang="5400000" scaled="0"/>
                </a:gradFill>
                <a:effectLst/>
                <a:uLnTx/>
                <a:uFillTx/>
                <a:latin typeface="Segoe UI"/>
                <a:ea typeface="+mn-ea"/>
                <a:cs typeface="+mn-cs"/>
              </a:rPr>
              <a:t>Azure Machine Learning</a:t>
            </a:r>
          </a:p>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gradFill>
                  <a:gsLst>
                    <a:gs pos="16216">
                      <a:srgbClr val="FFFFFF">
                        <a:lumMod val="75000"/>
                      </a:srgbClr>
                    </a:gs>
                    <a:gs pos="50000">
                      <a:srgbClr val="FFFFFF">
                        <a:lumMod val="75000"/>
                      </a:srgbClr>
                    </a:gs>
                  </a:gsLst>
                  <a:lin ang="5400000" scaled="0"/>
                </a:gradFill>
                <a:effectLst/>
                <a:uLnTx/>
                <a:uFillTx/>
                <a:latin typeface="Segoe UI"/>
                <a:ea typeface="+mn-ea"/>
                <a:cs typeface="+mn-cs"/>
              </a:rPr>
              <a:t>Azure AI Infrastructure</a:t>
            </a:r>
          </a:p>
        </p:txBody>
      </p:sp>
      <p:sp>
        <p:nvSpPr>
          <p:cNvPr id="28" name="Title 1">
            <a:extLst>
              <a:ext uri="{FF2B5EF4-FFF2-40B4-BE49-F238E27FC236}">
                <a16:creationId xmlns:a16="http://schemas.microsoft.com/office/drawing/2014/main" id="{FD812605-400A-4ACF-9F9B-128BC9DA220A}"/>
              </a:ext>
            </a:extLst>
          </p:cNvPr>
          <p:cNvSpPr txBox="1">
            <a:spLocks/>
          </p:cNvSpPr>
          <p:nvPr/>
        </p:nvSpPr>
        <p:spPr>
          <a:xfrm>
            <a:off x="587375" y="-1020136"/>
            <a:ext cx="11017250" cy="55403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Azure AI</a:t>
            </a:r>
          </a:p>
        </p:txBody>
      </p:sp>
      <p:sp>
        <p:nvSpPr>
          <p:cNvPr id="29" name="Rectangle: Rounded Corners 28">
            <a:extLst>
              <a:ext uri="{FF2B5EF4-FFF2-40B4-BE49-F238E27FC236}">
                <a16:creationId xmlns:a16="http://schemas.microsoft.com/office/drawing/2014/main" id="{87425B22-19C7-45CF-96AF-F53271F46107}"/>
              </a:ext>
            </a:extLst>
          </p:cNvPr>
          <p:cNvSpPr/>
          <p:nvPr/>
        </p:nvSpPr>
        <p:spPr bwMode="auto">
          <a:xfrm>
            <a:off x="10470116" y="457200"/>
            <a:ext cx="1428197" cy="242848"/>
          </a:xfrm>
          <a:prstGeom prst="roundRect">
            <a:avLst>
              <a:gd name="adj" fmla="val 50000"/>
            </a:avLst>
          </a:prstGeom>
          <a:solidFill>
            <a:schemeClr val="bg2"/>
          </a:solidFill>
          <a:ln>
            <a:noFill/>
            <a:headEnd type="none" w="med" len="med"/>
            <a:tailEnd type="none" w="med" len="med"/>
          </a:ln>
          <a:effectLst>
            <a:innerShdw blurRad="50800">
              <a:prstClr val="black">
                <a:alpha val="20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 name="Rectangle 29">
            <a:extLst>
              <a:ext uri="{FF2B5EF4-FFF2-40B4-BE49-F238E27FC236}">
                <a16:creationId xmlns:a16="http://schemas.microsoft.com/office/drawing/2014/main" id="{4C7BA37F-E953-4C15-AE67-D273DD4E69E8}"/>
              </a:ext>
            </a:extLst>
          </p:cNvPr>
          <p:cNvSpPr/>
          <p:nvPr/>
        </p:nvSpPr>
        <p:spPr bwMode="auto">
          <a:xfrm>
            <a:off x="10550773" y="798080"/>
            <a:ext cx="285820" cy="101566"/>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73152" rIns="0" bIns="0" numCol="1" rtlCol="0" anchor="t" anchorCtr="0" compatLnSpc="1">
            <a:prstTxWarp prst="textNoShape">
              <a:avLst/>
            </a:prstTxWarp>
            <a:spAutoFit/>
          </a:bodyPr>
          <a:lstStyle/>
          <a:p>
            <a:pPr marL="0" marR="0" lvl="0" indent="0" algn="ctr" defTabSz="914102" rtl="0" eaLnBrk="1" fontAlgn="base" latinLnBrk="0" hangingPunct="1">
              <a:lnSpc>
                <a:spcPct val="90000"/>
              </a:lnSpc>
              <a:spcBef>
                <a:spcPts val="300"/>
              </a:spcBef>
              <a:spcAft>
                <a:spcPts val="0"/>
              </a:spcAft>
              <a:buClrTx/>
              <a:buSzTx/>
              <a:buFontTx/>
              <a:buNone/>
              <a:tabLst/>
              <a:defRPr/>
            </a:pPr>
            <a:r>
              <a:rPr kumimoji="0" lang="en-US" sz="200" b="0" i="0" u="none" strike="noStrike" kern="0" cap="none" spc="0" normalizeH="0" baseline="0" noProof="0" dirty="0">
                <a:ln>
                  <a:noFill/>
                </a:ln>
                <a:noFill/>
                <a:effectLst/>
                <a:uLnTx/>
                <a:uFillTx/>
                <a:latin typeface="Segoe UI Semibold"/>
                <a:ea typeface="+mn-ea"/>
                <a:cs typeface="Segoe UI" charset="0"/>
              </a:rPr>
              <a:t>AI apps &amp; agents</a:t>
            </a:r>
          </a:p>
        </p:txBody>
      </p:sp>
      <p:sp>
        <p:nvSpPr>
          <p:cNvPr id="31" name="Rectangle 30">
            <a:extLst>
              <a:ext uri="{FF2B5EF4-FFF2-40B4-BE49-F238E27FC236}">
                <a16:creationId xmlns:a16="http://schemas.microsoft.com/office/drawing/2014/main" id="{44F62731-4699-4791-B50B-901386CD2EF3}"/>
              </a:ext>
            </a:extLst>
          </p:cNvPr>
          <p:cNvSpPr/>
          <p:nvPr/>
        </p:nvSpPr>
        <p:spPr bwMode="auto">
          <a:xfrm>
            <a:off x="11111010" y="798080"/>
            <a:ext cx="803354" cy="184666"/>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73152" rIns="0" bIns="0" numCol="1" rtlCol="0" anchor="t" anchorCtr="0" compatLnSpc="1">
            <a:prstTxWarp prst="textNoShape">
              <a:avLst/>
            </a:prstTxWarp>
            <a:spAutoFit/>
          </a:bodyPr>
          <a:lstStyle/>
          <a:p>
            <a:pPr marL="0" marR="0" lvl="0" indent="0" algn="ctr" defTabSz="914102" rtl="0" eaLnBrk="1" fontAlgn="base" latinLnBrk="0" hangingPunct="1">
              <a:lnSpc>
                <a:spcPct val="90000"/>
              </a:lnSpc>
              <a:spcBef>
                <a:spcPts val="300"/>
              </a:spcBef>
              <a:spcAft>
                <a:spcPts val="0"/>
              </a:spcAft>
              <a:buClrTx/>
              <a:buSzTx/>
              <a:buFontTx/>
              <a:buNone/>
              <a:tabLst/>
              <a:defRPr/>
            </a:pPr>
            <a:r>
              <a:rPr kumimoji="0" lang="en-US" sz="800" b="0" i="0" u="none" strike="noStrike" kern="0" cap="none" spc="0" normalizeH="0" baseline="0" noProof="0" dirty="0">
                <a:ln>
                  <a:noFill/>
                </a:ln>
                <a:gradFill>
                  <a:gsLst>
                    <a:gs pos="0">
                      <a:srgbClr val="1A1A1A"/>
                    </a:gs>
                    <a:gs pos="100000">
                      <a:srgbClr val="1A1A1A"/>
                    </a:gs>
                  </a:gsLst>
                  <a:lin ang="5400000" scaled="1"/>
                </a:gradFill>
                <a:effectLst/>
                <a:uLnTx/>
                <a:uFillTx/>
                <a:latin typeface="Segoe UI Semibold"/>
                <a:ea typeface="+mn-ea"/>
                <a:cs typeface="Segoe UI" charset="0"/>
              </a:rPr>
              <a:t>Machine learning</a:t>
            </a:r>
          </a:p>
        </p:txBody>
      </p:sp>
      <p:sp>
        <p:nvSpPr>
          <p:cNvPr id="32" name="Rectangle 31">
            <a:extLst>
              <a:ext uri="{FF2B5EF4-FFF2-40B4-BE49-F238E27FC236}">
                <a16:creationId xmlns:a16="http://schemas.microsoft.com/office/drawing/2014/main" id="{16692FF2-A6B9-4903-8761-BB0D5CD067A0}"/>
              </a:ext>
            </a:extLst>
          </p:cNvPr>
          <p:cNvSpPr/>
          <p:nvPr/>
        </p:nvSpPr>
        <p:spPr bwMode="auto">
          <a:xfrm>
            <a:off x="10874475" y="798080"/>
            <a:ext cx="312636" cy="101566"/>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73152" rIns="0" bIns="0" numCol="1" rtlCol="0" anchor="t" anchorCtr="0" compatLnSpc="1">
            <a:prstTxWarp prst="textNoShape">
              <a:avLst/>
            </a:prstTxWarp>
            <a:spAutoFit/>
          </a:bodyPr>
          <a:lstStyle/>
          <a:p>
            <a:pPr marL="0" marR="0" lvl="0" indent="0" algn="ctr" defTabSz="914102" rtl="0" eaLnBrk="1" fontAlgn="base" latinLnBrk="0" hangingPunct="1">
              <a:lnSpc>
                <a:spcPct val="90000"/>
              </a:lnSpc>
              <a:spcBef>
                <a:spcPts val="300"/>
              </a:spcBef>
              <a:spcAft>
                <a:spcPts val="0"/>
              </a:spcAft>
              <a:buClrTx/>
              <a:buSzTx/>
              <a:buFontTx/>
              <a:buNone/>
              <a:tabLst/>
              <a:defRPr/>
            </a:pPr>
            <a:r>
              <a:rPr kumimoji="0" lang="en-US" sz="200" b="0" i="0" u="none" strike="noStrike" kern="0" cap="none" spc="0" normalizeH="0" baseline="0" noProof="0" dirty="0">
                <a:ln>
                  <a:noFill/>
                </a:ln>
                <a:noFill/>
                <a:effectLst/>
                <a:uLnTx/>
                <a:uFillTx/>
                <a:latin typeface="Segoe UI Semibold"/>
                <a:ea typeface="+mn-ea"/>
                <a:cs typeface="Segoe UI" charset="0"/>
              </a:rPr>
              <a:t>Knowledge mining</a:t>
            </a:r>
          </a:p>
        </p:txBody>
      </p:sp>
      <p:grpSp>
        <p:nvGrpSpPr>
          <p:cNvPr id="33" name="Group 32">
            <a:extLst>
              <a:ext uri="{FF2B5EF4-FFF2-40B4-BE49-F238E27FC236}">
                <a16:creationId xmlns:a16="http://schemas.microsoft.com/office/drawing/2014/main" id="{3D96145F-53B1-49DC-8B66-5096A69F9A83}"/>
              </a:ext>
            </a:extLst>
          </p:cNvPr>
          <p:cNvGrpSpPr>
            <a:grpSpLocks noChangeAspect="1"/>
          </p:cNvGrpSpPr>
          <p:nvPr/>
        </p:nvGrpSpPr>
        <p:grpSpPr>
          <a:xfrm>
            <a:off x="11293231" y="359168"/>
            <a:ext cx="438912" cy="438912"/>
            <a:chOff x="4835154" y="4377083"/>
            <a:chExt cx="658368" cy="658368"/>
          </a:xfrm>
        </p:grpSpPr>
        <p:sp>
          <p:nvSpPr>
            <p:cNvPr id="34" name="Oval 33">
              <a:extLst>
                <a:ext uri="{FF2B5EF4-FFF2-40B4-BE49-F238E27FC236}">
                  <a16:creationId xmlns:a16="http://schemas.microsoft.com/office/drawing/2014/main" id="{20215205-00BF-42EE-A12D-89F2A241C31F}"/>
                </a:ext>
              </a:extLst>
            </p:cNvPr>
            <p:cNvSpPr>
              <a:spLocks noChangeAspect="1"/>
            </p:cNvSpPr>
            <p:nvPr/>
          </p:nvSpPr>
          <p:spPr bwMode="auto">
            <a:xfrm>
              <a:off x="4835154" y="4377083"/>
              <a:ext cx="658368" cy="658368"/>
            </a:xfrm>
            <a:prstGeom prst="ellipse">
              <a:avLst/>
            </a:prstGeom>
            <a:solidFill>
              <a:schemeClr val="accent1"/>
            </a:solidFill>
            <a:ln w="10795" cap="flat" cmpd="sng" algn="ctr">
              <a:noFill/>
              <a:prstDash val="solid"/>
            </a:ln>
            <a:effectLst/>
            <a:extLst>
              <a:ext uri="{91240B29-F687-4F45-9708-019B960494DF}">
                <a14:hiddenLine xmlns:a14="http://schemas.microsoft.com/office/drawing/2010/main" w="9525">
                  <a:solidFill>
                    <a:srgbClr val="000000"/>
                  </a:solidFill>
                  <a:round/>
                  <a:headEnd/>
                  <a:tailEnd/>
                </a14:hiddenLine>
              </a:ext>
            </a:ex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noFill/>
                  <a:effectLst/>
                  <a:uLnTx/>
                  <a:uFillTx/>
                  <a:latin typeface="Segoe UI Semilight"/>
                  <a:ea typeface="+mn-ea"/>
                  <a:cs typeface="+mn-cs"/>
                </a:rPr>
                <a:t>c</a:t>
              </a:r>
            </a:p>
          </p:txBody>
        </p:sp>
        <p:sp>
          <p:nvSpPr>
            <p:cNvPr id="35" name="Data &amp; AI" title="Icon of several circles connected to eachother by lines">
              <a:extLst>
                <a:ext uri="{FF2B5EF4-FFF2-40B4-BE49-F238E27FC236}">
                  <a16:creationId xmlns:a16="http://schemas.microsoft.com/office/drawing/2014/main" id="{84CE04E5-2B0D-4134-8965-8D9CA0F71003}"/>
                </a:ext>
              </a:extLst>
            </p:cNvPr>
            <p:cNvSpPr>
              <a:spLocks noChangeAspect="1" noEditPoints="1"/>
            </p:cNvSpPr>
            <p:nvPr/>
          </p:nvSpPr>
          <p:spPr bwMode="auto">
            <a:xfrm>
              <a:off x="4976497" y="4556068"/>
              <a:ext cx="375682" cy="300398"/>
            </a:xfrm>
            <a:custGeom>
              <a:avLst/>
              <a:gdLst>
                <a:gd name="T0" fmla="*/ 465 w 706"/>
                <a:gd name="T1" fmla="*/ 76 h 564"/>
                <a:gd name="T2" fmla="*/ 465 w 706"/>
                <a:gd name="T3" fmla="*/ 0 h 564"/>
                <a:gd name="T4" fmla="*/ 668 w 706"/>
                <a:gd name="T5" fmla="*/ 138 h 564"/>
                <a:gd name="T6" fmla="*/ 668 w 706"/>
                <a:gd name="T7" fmla="*/ 214 h 564"/>
                <a:gd name="T8" fmla="*/ 668 w 706"/>
                <a:gd name="T9" fmla="*/ 138 h 564"/>
                <a:gd name="T10" fmla="*/ 454 w 706"/>
                <a:gd name="T11" fmla="*/ 314 h 564"/>
                <a:gd name="T12" fmla="*/ 530 w 706"/>
                <a:gd name="T13" fmla="*/ 314 h 564"/>
                <a:gd name="T14" fmla="*/ 637 w 706"/>
                <a:gd name="T15" fmla="*/ 422 h 564"/>
                <a:gd name="T16" fmla="*/ 637 w 706"/>
                <a:gd name="T17" fmla="*/ 499 h 564"/>
                <a:gd name="T18" fmla="*/ 637 w 706"/>
                <a:gd name="T19" fmla="*/ 422 h 564"/>
                <a:gd name="T20" fmla="*/ 282 w 706"/>
                <a:gd name="T21" fmla="*/ 526 h 564"/>
                <a:gd name="T22" fmla="*/ 358 w 706"/>
                <a:gd name="T23" fmla="*/ 526 h 564"/>
                <a:gd name="T24" fmla="*/ 38 w 706"/>
                <a:gd name="T25" fmla="*/ 338 h 564"/>
                <a:gd name="T26" fmla="*/ 38 w 706"/>
                <a:gd name="T27" fmla="*/ 415 h 564"/>
                <a:gd name="T28" fmla="*/ 38 w 706"/>
                <a:gd name="T29" fmla="*/ 338 h 564"/>
                <a:gd name="T30" fmla="*/ 258 w 706"/>
                <a:gd name="T31" fmla="*/ 205 h 564"/>
                <a:gd name="T32" fmla="*/ 334 w 706"/>
                <a:gd name="T33" fmla="*/ 205 h 564"/>
                <a:gd name="T34" fmla="*/ 120 w 706"/>
                <a:gd name="T35" fmla="*/ 75 h 564"/>
                <a:gd name="T36" fmla="*/ 120 w 706"/>
                <a:gd name="T37" fmla="*/ 152 h 564"/>
                <a:gd name="T38" fmla="*/ 120 w 706"/>
                <a:gd name="T39" fmla="*/ 75 h 564"/>
                <a:gd name="T40" fmla="*/ 258 w 706"/>
                <a:gd name="T41" fmla="*/ 188 h 564"/>
                <a:gd name="T42" fmla="*/ 460 w 706"/>
                <a:gd name="T43" fmla="*/ 294 h 564"/>
                <a:gd name="T44" fmla="*/ 76 w 706"/>
                <a:gd name="T45" fmla="*/ 376 h 564"/>
                <a:gd name="T46" fmla="*/ 288 w 706"/>
                <a:gd name="T47" fmla="*/ 505 h 564"/>
                <a:gd name="T48" fmla="*/ 603 w 706"/>
                <a:gd name="T49" fmla="*/ 479 h 564"/>
                <a:gd name="T50" fmla="*/ 159 w 706"/>
                <a:gd name="T51" fmla="*/ 104 h 564"/>
                <a:gd name="T52" fmla="*/ 637 w 706"/>
                <a:gd name="T53" fmla="*/ 151 h 564"/>
                <a:gd name="T54" fmla="*/ 523 w 706"/>
                <a:gd name="T55" fmla="*/ 291 h 564"/>
                <a:gd name="T56" fmla="*/ 465 w 706"/>
                <a:gd name="T57" fmla="*/ 347 h 564"/>
                <a:gd name="T58" fmla="*/ 334 w 706"/>
                <a:gd name="T59" fmla="*/ 490 h 564"/>
                <a:gd name="T60" fmla="*/ 320 w 706"/>
                <a:gd name="T61" fmla="*/ 488 h 564"/>
                <a:gd name="T62" fmla="*/ 134 w 706"/>
                <a:gd name="T63" fmla="*/ 149 h 564"/>
                <a:gd name="T64" fmla="*/ 438 w 706"/>
                <a:gd name="T65" fmla="*/ 65 h 564"/>
                <a:gd name="T66" fmla="*/ 624 w 706"/>
                <a:gd name="T67" fmla="*/ 425 h 564"/>
                <a:gd name="T68" fmla="*/ 603 w 706"/>
                <a:gd name="T69" fmla="*/ 434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06" h="564">
                  <a:moveTo>
                    <a:pt x="503" y="38"/>
                  </a:moveTo>
                  <a:cubicBezTo>
                    <a:pt x="503" y="59"/>
                    <a:pt x="486" y="76"/>
                    <a:pt x="465" y="76"/>
                  </a:cubicBezTo>
                  <a:cubicBezTo>
                    <a:pt x="444" y="76"/>
                    <a:pt x="427" y="59"/>
                    <a:pt x="427" y="38"/>
                  </a:cubicBezTo>
                  <a:cubicBezTo>
                    <a:pt x="427" y="17"/>
                    <a:pt x="444" y="0"/>
                    <a:pt x="465" y="0"/>
                  </a:cubicBezTo>
                  <a:cubicBezTo>
                    <a:pt x="486" y="0"/>
                    <a:pt x="503" y="17"/>
                    <a:pt x="503" y="38"/>
                  </a:cubicBezTo>
                  <a:close/>
                  <a:moveTo>
                    <a:pt x="668" y="138"/>
                  </a:moveTo>
                  <a:cubicBezTo>
                    <a:pt x="647" y="138"/>
                    <a:pt x="630" y="155"/>
                    <a:pt x="630" y="176"/>
                  </a:cubicBezTo>
                  <a:cubicBezTo>
                    <a:pt x="630" y="197"/>
                    <a:pt x="647" y="214"/>
                    <a:pt x="668" y="214"/>
                  </a:cubicBezTo>
                  <a:cubicBezTo>
                    <a:pt x="689" y="214"/>
                    <a:pt x="706" y="197"/>
                    <a:pt x="706" y="176"/>
                  </a:cubicBezTo>
                  <a:cubicBezTo>
                    <a:pt x="706" y="155"/>
                    <a:pt x="689" y="138"/>
                    <a:pt x="668" y="138"/>
                  </a:cubicBezTo>
                  <a:close/>
                  <a:moveTo>
                    <a:pt x="492" y="276"/>
                  </a:moveTo>
                  <a:cubicBezTo>
                    <a:pt x="471" y="276"/>
                    <a:pt x="454" y="293"/>
                    <a:pt x="454" y="314"/>
                  </a:cubicBezTo>
                  <a:cubicBezTo>
                    <a:pt x="454" y="335"/>
                    <a:pt x="471" y="352"/>
                    <a:pt x="492" y="352"/>
                  </a:cubicBezTo>
                  <a:cubicBezTo>
                    <a:pt x="513" y="352"/>
                    <a:pt x="530" y="335"/>
                    <a:pt x="530" y="314"/>
                  </a:cubicBezTo>
                  <a:cubicBezTo>
                    <a:pt x="530" y="293"/>
                    <a:pt x="513" y="276"/>
                    <a:pt x="492" y="276"/>
                  </a:cubicBezTo>
                  <a:close/>
                  <a:moveTo>
                    <a:pt x="637" y="422"/>
                  </a:moveTo>
                  <a:cubicBezTo>
                    <a:pt x="616" y="422"/>
                    <a:pt x="599" y="440"/>
                    <a:pt x="599" y="461"/>
                  </a:cubicBezTo>
                  <a:cubicBezTo>
                    <a:pt x="599" y="482"/>
                    <a:pt x="616" y="499"/>
                    <a:pt x="637" y="499"/>
                  </a:cubicBezTo>
                  <a:cubicBezTo>
                    <a:pt x="658" y="499"/>
                    <a:pt x="675" y="482"/>
                    <a:pt x="675" y="461"/>
                  </a:cubicBezTo>
                  <a:cubicBezTo>
                    <a:pt x="675" y="440"/>
                    <a:pt x="658" y="422"/>
                    <a:pt x="637" y="422"/>
                  </a:cubicBezTo>
                  <a:close/>
                  <a:moveTo>
                    <a:pt x="320" y="488"/>
                  </a:moveTo>
                  <a:cubicBezTo>
                    <a:pt x="299" y="488"/>
                    <a:pt x="282" y="505"/>
                    <a:pt x="282" y="526"/>
                  </a:cubicBezTo>
                  <a:cubicBezTo>
                    <a:pt x="282" y="547"/>
                    <a:pt x="299" y="564"/>
                    <a:pt x="320" y="564"/>
                  </a:cubicBezTo>
                  <a:cubicBezTo>
                    <a:pt x="341" y="564"/>
                    <a:pt x="358" y="547"/>
                    <a:pt x="358" y="526"/>
                  </a:cubicBezTo>
                  <a:cubicBezTo>
                    <a:pt x="358" y="505"/>
                    <a:pt x="341" y="488"/>
                    <a:pt x="320" y="488"/>
                  </a:cubicBezTo>
                  <a:close/>
                  <a:moveTo>
                    <a:pt x="38" y="338"/>
                  </a:moveTo>
                  <a:cubicBezTo>
                    <a:pt x="17" y="338"/>
                    <a:pt x="0" y="355"/>
                    <a:pt x="0" y="376"/>
                  </a:cubicBezTo>
                  <a:cubicBezTo>
                    <a:pt x="0" y="398"/>
                    <a:pt x="17" y="415"/>
                    <a:pt x="38" y="415"/>
                  </a:cubicBezTo>
                  <a:cubicBezTo>
                    <a:pt x="59" y="415"/>
                    <a:pt x="76" y="398"/>
                    <a:pt x="76" y="376"/>
                  </a:cubicBezTo>
                  <a:cubicBezTo>
                    <a:pt x="76" y="355"/>
                    <a:pt x="59" y="338"/>
                    <a:pt x="38" y="338"/>
                  </a:cubicBezTo>
                  <a:close/>
                  <a:moveTo>
                    <a:pt x="296" y="167"/>
                  </a:moveTo>
                  <a:cubicBezTo>
                    <a:pt x="275" y="167"/>
                    <a:pt x="258" y="184"/>
                    <a:pt x="258" y="205"/>
                  </a:cubicBezTo>
                  <a:cubicBezTo>
                    <a:pt x="258" y="226"/>
                    <a:pt x="275" y="243"/>
                    <a:pt x="296" y="243"/>
                  </a:cubicBezTo>
                  <a:cubicBezTo>
                    <a:pt x="317" y="243"/>
                    <a:pt x="334" y="226"/>
                    <a:pt x="334" y="205"/>
                  </a:cubicBezTo>
                  <a:cubicBezTo>
                    <a:pt x="334" y="184"/>
                    <a:pt x="317" y="167"/>
                    <a:pt x="296" y="167"/>
                  </a:cubicBezTo>
                  <a:close/>
                  <a:moveTo>
                    <a:pt x="120" y="75"/>
                  </a:moveTo>
                  <a:cubicBezTo>
                    <a:pt x="99" y="75"/>
                    <a:pt x="82" y="93"/>
                    <a:pt x="82" y="114"/>
                  </a:cubicBezTo>
                  <a:cubicBezTo>
                    <a:pt x="82" y="135"/>
                    <a:pt x="99" y="152"/>
                    <a:pt x="120" y="152"/>
                  </a:cubicBezTo>
                  <a:cubicBezTo>
                    <a:pt x="142" y="152"/>
                    <a:pt x="159" y="135"/>
                    <a:pt x="159" y="114"/>
                  </a:cubicBezTo>
                  <a:cubicBezTo>
                    <a:pt x="159" y="93"/>
                    <a:pt x="142" y="75"/>
                    <a:pt x="120" y="75"/>
                  </a:cubicBezTo>
                  <a:close/>
                  <a:moveTo>
                    <a:pt x="153" y="133"/>
                  </a:moveTo>
                  <a:cubicBezTo>
                    <a:pt x="258" y="188"/>
                    <a:pt x="258" y="188"/>
                    <a:pt x="258" y="188"/>
                  </a:cubicBezTo>
                  <a:moveTo>
                    <a:pt x="328" y="225"/>
                  </a:moveTo>
                  <a:cubicBezTo>
                    <a:pt x="460" y="294"/>
                    <a:pt x="460" y="294"/>
                    <a:pt x="460" y="294"/>
                  </a:cubicBezTo>
                  <a:moveTo>
                    <a:pt x="454" y="314"/>
                  </a:moveTo>
                  <a:cubicBezTo>
                    <a:pt x="76" y="376"/>
                    <a:pt x="76" y="376"/>
                    <a:pt x="76" y="376"/>
                  </a:cubicBezTo>
                  <a:moveTo>
                    <a:pt x="71" y="395"/>
                  </a:moveTo>
                  <a:cubicBezTo>
                    <a:pt x="288" y="505"/>
                    <a:pt x="288" y="505"/>
                    <a:pt x="288" y="505"/>
                  </a:cubicBezTo>
                  <a:moveTo>
                    <a:pt x="358" y="526"/>
                  </a:moveTo>
                  <a:cubicBezTo>
                    <a:pt x="603" y="479"/>
                    <a:pt x="603" y="479"/>
                    <a:pt x="603" y="479"/>
                  </a:cubicBezTo>
                  <a:moveTo>
                    <a:pt x="427" y="38"/>
                  </a:moveTo>
                  <a:cubicBezTo>
                    <a:pt x="159" y="104"/>
                    <a:pt x="159" y="104"/>
                    <a:pt x="159" y="104"/>
                  </a:cubicBezTo>
                  <a:moveTo>
                    <a:pt x="497" y="59"/>
                  </a:moveTo>
                  <a:cubicBezTo>
                    <a:pt x="637" y="151"/>
                    <a:pt x="637" y="151"/>
                    <a:pt x="637" y="151"/>
                  </a:cubicBezTo>
                  <a:moveTo>
                    <a:pt x="637" y="198"/>
                  </a:moveTo>
                  <a:cubicBezTo>
                    <a:pt x="523" y="291"/>
                    <a:pt x="523" y="291"/>
                    <a:pt x="523" y="291"/>
                  </a:cubicBezTo>
                  <a:moveTo>
                    <a:pt x="346" y="497"/>
                  </a:moveTo>
                  <a:cubicBezTo>
                    <a:pt x="465" y="347"/>
                    <a:pt x="465" y="347"/>
                    <a:pt x="465" y="347"/>
                  </a:cubicBezTo>
                  <a:moveTo>
                    <a:pt x="447" y="76"/>
                  </a:moveTo>
                  <a:cubicBezTo>
                    <a:pt x="334" y="490"/>
                    <a:pt x="334" y="490"/>
                    <a:pt x="334" y="490"/>
                  </a:cubicBezTo>
                  <a:moveTo>
                    <a:pt x="296" y="243"/>
                  </a:moveTo>
                  <a:cubicBezTo>
                    <a:pt x="320" y="488"/>
                    <a:pt x="320" y="488"/>
                    <a:pt x="320" y="488"/>
                  </a:cubicBezTo>
                  <a:moveTo>
                    <a:pt x="305" y="488"/>
                  </a:moveTo>
                  <a:cubicBezTo>
                    <a:pt x="134" y="149"/>
                    <a:pt x="134" y="149"/>
                    <a:pt x="134" y="149"/>
                  </a:cubicBezTo>
                  <a:moveTo>
                    <a:pt x="323" y="179"/>
                  </a:moveTo>
                  <a:cubicBezTo>
                    <a:pt x="438" y="65"/>
                    <a:pt x="438" y="65"/>
                    <a:pt x="438" y="65"/>
                  </a:cubicBezTo>
                  <a:moveTo>
                    <a:pt x="481" y="76"/>
                  </a:moveTo>
                  <a:cubicBezTo>
                    <a:pt x="624" y="425"/>
                    <a:pt x="624" y="425"/>
                    <a:pt x="624" y="425"/>
                  </a:cubicBezTo>
                  <a:moveTo>
                    <a:pt x="514" y="347"/>
                  </a:moveTo>
                  <a:cubicBezTo>
                    <a:pt x="603" y="434"/>
                    <a:pt x="603" y="434"/>
                    <a:pt x="603" y="434"/>
                  </a:cubicBezTo>
                </a:path>
              </a:pathLst>
            </a:custGeom>
            <a:noFill/>
            <a:ln w="6350" cap="sq">
              <a:solidFill>
                <a:schemeClr val="bg1"/>
              </a:solidFill>
              <a:prstDash val="solid"/>
              <a:miter/>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36" name="Group 35">
            <a:extLst>
              <a:ext uri="{FF2B5EF4-FFF2-40B4-BE49-F238E27FC236}">
                <a16:creationId xmlns:a16="http://schemas.microsoft.com/office/drawing/2014/main" id="{5BA91E30-A15E-4482-9BC5-C80A8D7B46E3}"/>
              </a:ext>
            </a:extLst>
          </p:cNvPr>
          <p:cNvGrpSpPr>
            <a:grpSpLocks noChangeAspect="1"/>
          </p:cNvGrpSpPr>
          <p:nvPr/>
        </p:nvGrpSpPr>
        <p:grpSpPr>
          <a:xfrm>
            <a:off x="10634247" y="519188"/>
            <a:ext cx="118872" cy="118872"/>
            <a:chOff x="4835154" y="2639459"/>
            <a:chExt cx="658368" cy="658368"/>
          </a:xfrm>
        </p:grpSpPr>
        <p:sp>
          <p:nvSpPr>
            <p:cNvPr id="37" name="Oval 36">
              <a:extLst>
                <a:ext uri="{FF2B5EF4-FFF2-40B4-BE49-F238E27FC236}">
                  <a16:creationId xmlns:a16="http://schemas.microsoft.com/office/drawing/2014/main" id="{2CDCAC42-7E73-4DE1-B959-DFE731EE504C}"/>
                </a:ext>
              </a:extLst>
            </p:cNvPr>
            <p:cNvSpPr>
              <a:spLocks noChangeAspect="1"/>
            </p:cNvSpPr>
            <p:nvPr/>
          </p:nvSpPr>
          <p:spPr bwMode="auto">
            <a:xfrm>
              <a:off x="4835154" y="2639459"/>
              <a:ext cx="658368" cy="658368"/>
            </a:xfrm>
            <a:prstGeom prst="ellipse">
              <a:avLst/>
            </a:prstGeom>
            <a:solidFill>
              <a:srgbClr val="0078D7"/>
            </a:solidFill>
            <a:ln w="10795" cap="flat" cmpd="sng" algn="ctr">
              <a:noFill/>
              <a:prstDash val="solid"/>
            </a:ln>
            <a:effectLst>
              <a:outerShdw blurRad="190500" dist="38100" dir="2700000" algn="tl" rotWithShape="0">
                <a:prstClr val="black">
                  <a:alpha val="2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90000"/>
                </a:lnSpc>
                <a:spcBef>
                  <a:spcPts val="600"/>
                </a:spcBef>
                <a:spcAft>
                  <a:spcPts val="0"/>
                </a:spcAft>
                <a:buClrTx/>
                <a:buSzTx/>
                <a:buFontTx/>
                <a:buNone/>
                <a:tabLst/>
                <a:defRPr/>
              </a:pPr>
              <a:r>
                <a:rPr kumimoji="0" lang="en-US" sz="2000" b="0" i="0" u="none" strike="noStrike" kern="0" cap="none" spc="0" normalizeH="0" baseline="0" noProof="0" dirty="0">
                  <a:ln>
                    <a:noFill/>
                  </a:ln>
                  <a:noFill/>
                  <a:effectLst/>
                  <a:uLnTx/>
                  <a:uFillTx/>
                  <a:latin typeface="Segoe UI Semilight"/>
                  <a:ea typeface="+mn-ea"/>
                  <a:cs typeface="+mn-cs"/>
                </a:rPr>
                <a:t>a</a:t>
              </a:r>
            </a:p>
          </p:txBody>
        </p:sp>
        <p:pic>
          <p:nvPicPr>
            <p:cNvPr id="38" name="Graphic 37">
              <a:extLst>
                <a:ext uri="{FF2B5EF4-FFF2-40B4-BE49-F238E27FC236}">
                  <a16:creationId xmlns:a16="http://schemas.microsoft.com/office/drawing/2014/main" id="{092EA74F-75CA-4C19-8DAF-60C18CFFE16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980388" y="2833102"/>
              <a:ext cx="367900" cy="271082"/>
            </a:xfrm>
            <a:prstGeom prst="rect">
              <a:avLst/>
            </a:prstGeom>
          </p:spPr>
        </p:pic>
      </p:grpSp>
      <p:grpSp>
        <p:nvGrpSpPr>
          <p:cNvPr id="39" name="Group 38">
            <a:extLst>
              <a:ext uri="{FF2B5EF4-FFF2-40B4-BE49-F238E27FC236}">
                <a16:creationId xmlns:a16="http://schemas.microsoft.com/office/drawing/2014/main" id="{EF3BB6F0-2D51-494F-A465-D422CA39B793}"/>
              </a:ext>
            </a:extLst>
          </p:cNvPr>
          <p:cNvGrpSpPr>
            <a:grpSpLocks noChangeAspect="1"/>
          </p:cNvGrpSpPr>
          <p:nvPr/>
        </p:nvGrpSpPr>
        <p:grpSpPr>
          <a:xfrm>
            <a:off x="10963739" y="510044"/>
            <a:ext cx="128016" cy="128016"/>
            <a:chOff x="4835154" y="3508271"/>
            <a:chExt cx="658368" cy="658368"/>
          </a:xfrm>
        </p:grpSpPr>
        <p:sp>
          <p:nvSpPr>
            <p:cNvPr id="40" name="Oval 39">
              <a:extLst>
                <a:ext uri="{FF2B5EF4-FFF2-40B4-BE49-F238E27FC236}">
                  <a16:creationId xmlns:a16="http://schemas.microsoft.com/office/drawing/2014/main" id="{37606001-AACF-4BC7-894D-98D57243A12E}"/>
                </a:ext>
              </a:extLst>
            </p:cNvPr>
            <p:cNvSpPr>
              <a:spLocks noChangeAspect="1"/>
            </p:cNvSpPr>
            <p:nvPr/>
          </p:nvSpPr>
          <p:spPr bwMode="auto">
            <a:xfrm>
              <a:off x="4835154" y="3508271"/>
              <a:ext cx="658368" cy="658368"/>
            </a:xfrm>
            <a:prstGeom prst="ellipse">
              <a:avLst/>
            </a:prstGeom>
            <a:solidFill>
              <a:schemeClr val="accent1"/>
            </a:solidFill>
            <a:ln w="10795" cap="flat" cmpd="sng" algn="ctr">
              <a:noFill/>
              <a:prstDash val="solid"/>
            </a:ln>
            <a:effectLst/>
            <a:extLst>
              <a:ext uri="{91240B29-F687-4F45-9708-019B960494DF}">
                <a14:hiddenLine xmlns:a14="http://schemas.microsoft.com/office/drawing/2010/main" w="9525">
                  <a:solidFill>
                    <a:srgbClr val="000000"/>
                  </a:solidFill>
                  <a:round/>
                  <a:headEnd/>
                  <a:tailEnd/>
                </a14:hiddenLine>
              </a:ext>
            </a:ex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noFill/>
                  <a:effectLst/>
                  <a:uLnTx/>
                  <a:uFillTx/>
                  <a:latin typeface="Segoe UI Semilight"/>
                  <a:ea typeface="+mn-ea"/>
                  <a:cs typeface="+mn-cs"/>
                </a:rPr>
                <a:t>b</a:t>
              </a:r>
            </a:p>
          </p:txBody>
        </p:sp>
        <p:pic>
          <p:nvPicPr>
            <p:cNvPr id="41" name="Graphic 40">
              <a:extLst>
                <a:ext uri="{FF2B5EF4-FFF2-40B4-BE49-F238E27FC236}">
                  <a16:creationId xmlns:a16="http://schemas.microsoft.com/office/drawing/2014/main" id="{913C6859-8C9E-492A-9ABF-36C6F5A2A4A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991156" y="3664273"/>
              <a:ext cx="346364" cy="346364"/>
            </a:xfrm>
            <a:prstGeom prst="rect">
              <a:avLst/>
            </a:prstGeom>
            <a:effectLst/>
          </p:spPr>
        </p:pic>
      </p:grpSp>
      <p:pic>
        <p:nvPicPr>
          <p:cNvPr id="22" name="Picture 21">
            <a:extLst>
              <a:ext uri="{FF2B5EF4-FFF2-40B4-BE49-F238E27FC236}">
                <a16:creationId xmlns:a16="http://schemas.microsoft.com/office/drawing/2014/main" id="{86953F97-B273-47A1-84AF-206523C03BB7}"/>
              </a:ext>
            </a:extLst>
          </p:cNvPr>
          <p:cNvPicPr>
            <a:picLocks noChangeAspect="1"/>
          </p:cNvPicPr>
          <p:nvPr/>
        </p:nvPicPr>
        <p:blipFill>
          <a:blip r:embed="rId7"/>
          <a:stretch>
            <a:fillRect/>
          </a:stretch>
        </p:blipFill>
        <p:spPr>
          <a:xfrm>
            <a:off x="4849286" y="1680304"/>
            <a:ext cx="7004113" cy="3950974"/>
          </a:xfrm>
          <a:prstGeom prst="rect">
            <a:avLst/>
          </a:prstGeom>
        </p:spPr>
      </p:pic>
    </p:spTree>
    <p:extLst>
      <p:ext uri="{BB962C8B-B14F-4D97-AF65-F5344CB8AC3E}">
        <p14:creationId xmlns:p14="http://schemas.microsoft.com/office/powerpoint/2010/main" val="9369788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63" presetClass="path" presetSubtype="0" decel="100000" fill="hold" grpId="1" nodeType="withEffect">
                                  <p:stCondLst>
                                    <p:cond delay="0"/>
                                  </p:stCondLst>
                                  <p:childTnLst>
                                    <p:animMotion origin="layout" path="M 3.125E-6 -1.11111E-6 L -0.00052 0.07107 " pathEditMode="relative" rAng="0" ptsTypes="AA">
                                      <p:cBhvr>
                                        <p:cTn id="9" dur="500" spd="-100000" fill="hold"/>
                                        <p:tgtEl>
                                          <p:spTgt spid="2"/>
                                        </p:tgtEl>
                                        <p:attrNameLst>
                                          <p:attrName>ppt_x</p:attrName>
                                          <p:attrName>ppt_y</p:attrName>
                                        </p:attrNameLst>
                                      </p:cBhvr>
                                      <p:rCtr x="-26" y="3542"/>
                                    </p:animMotion>
                                  </p:childTnLst>
                                </p:cTn>
                              </p:par>
                              <p:par>
                                <p:cTn id="10" presetID="10" presetClass="entr" presetSubtype="0" fill="hold" grpId="0" nodeType="withEffect" nodePh="1">
                                  <p:stCondLst>
                                    <p:cond delay="0"/>
                                  </p:stCondLst>
                                  <p:endCondLst>
                                    <p:cond evt="begin" delay="0">
                                      <p:tn val="10"/>
                                    </p:cond>
                                  </p:end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63" presetClass="path" presetSubtype="0" decel="100000" fill="hold" grpId="1" nodeType="withEffect" nodePh="1">
                                  <p:stCondLst>
                                    <p:cond delay="0"/>
                                  </p:stCondLst>
                                  <p:endCondLst>
                                    <p:cond evt="begin" delay="0">
                                      <p:tn val="13"/>
                                    </p:cond>
                                  </p:endCondLst>
                                  <p:childTnLst>
                                    <p:animMotion origin="layout" path="M 3.125E-6 -4.81481E-6 L -0.00052 0.07107 " pathEditMode="relative" rAng="0" ptsTypes="AA">
                                      <p:cBhvr>
                                        <p:cTn id="14" dur="500" spd="-100000" fill="hold"/>
                                        <p:tgtEl>
                                          <p:spTgt spid="3"/>
                                        </p:tgtEl>
                                        <p:attrNameLst>
                                          <p:attrName>ppt_x</p:attrName>
                                          <p:attrName>ppt_y</p:attrName>
                                        </p:attrNameLst>
                                      </p:cBhvr>
                                      <p:rCtr x="-26" y="354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3" grpId="0"/>
      <p:bldP spid="3" grpId="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0D355-9BD3-433F-A5C5-D19263984EC8}"/>
              </a:ext>
            </a:extLst>
          </p:cNvPr>
          <p:cNvSpPr>
            <a:spLocks noGrp="1"/>
          </p:cNvSpPr>
          <p:nvPr>
            <p:ph type="title"/>
          </p:nvPr>
        </p:nvSpPr>
        <p:spPr/>
        <p:txBody>
          <a:bodyPr/>
          <a:lstStyle/>
          <a:p>
            <a:r>
              <a:rPr lang="en-US" dirty="0"/>
              <a:t>Machine Learning Studio</a:t>
            </a:r>
          </a:p>
        </p:txBody>
      </p:sp>
      <p:sp>
        <p:nvSpPr>
          <p:cNvPr id="5" name="Rectangle: Rounded Corners 4">
            <a:extLst>
              <a:ext uri="{FF2B5EF4-FFF2-40B4-BE49-F238E27FC236}">
                <a16:creationId xmlns:a16="http://schemas.microsoft.com/office/drawing/2014/main" id="{A7C324E4-59F1-48C2-BF07-61BC7ED79B20}"/>
              </a:ext>
            </a:extLst>
          </p:cNvPr>
          <p:cNvSpPr/>
          <p:nvPr/>
        </p:nvSpPr>
        <p:spPr bwMode="auto">
          <a:xfrm>
            <a:off x="10470116" y="457200"/>
            <a:ext cx="1428197" cy="242848"/>
          </a:xfrm>
          <a:prstGeom prst="roundRect">
            <a:avLst>
              <a:gd name="adj" fmla="val 50000"/>
            </a:avLst>
          </a:prstGeom>
          <a:solidFill>
            <a:schemeClr val="bg2"/>
          </a:solidFill>
          <a:ln>
            <a:noFill/>
            <a:headEnd type="none" w="med" len="med"/>
            <a:tailEnd type="none" w="med" len="med"/>
          </a:ln>
          <a:effectLst>
            <a:innerShdw blurRad="50800">
              <a:prstClr val="black">
                <a:alpha val="20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Rectangle 5">
            <a:extLst>
              <a:ext uri="{FF2B5EF4-FFF2-40B4-BE49-F238E27FC236}">
                <a16:creationId xmlns:a16="http://schemas.microsoft.com/office/drawing/2014/main" id="{23C03C30-2A44-4425-A7F8-E9838DB92E75}"/>
              </a:ext>
            </a:extLst>
          </p:cNvPr>
          <p:cNvSpPr/>
          <p:nvPr/>
        </p:nvSpPr>
        <p:spPr bwMode="auto">
          <a:xfrm>
            <a:off x="10550773" y="798080"/>
            <a:ext cx="285820" cy="101566"/>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73152" rIns="0" bIns="0" numCol="1" rtlCol="0" anchor="t" anchorCtr="0" compatLnSpc="1">
            <a:prstTxWarp prst="textNoShape">
              <a:avLst/>
            </a:prstTxWarp>
            <a:spAutoFit/>
          </a:bodyPr>
          <a:lstStyle/>
          <a:p>
            <a:pPr marL="0" marR="0" lvl="0" indent="0" algn="ctr" defTabSz="914102" rtl="0" eaLnBrk="1" fontAlgn="base" latinLnBrk="0" hangingPunct="1">
              <a:lnSpc>
                <a:spcPct val="90000"/>
              </a:lnSpc>
              <a:spcBef>
                <a:spcPts val="300"/>
              </a:spcBef>
              <a:spcAft>
                <a:spcPts val="0"/>
              </a:spcAft>
              <a:buClrTx/>
              <a:buSzTx/>
              <a:buFontTx/>
              <a:buNone/>
              <a:tabLst/>
              <a:defRPr/>
            </a:pPr>
            <a:r>
              <a:rPr kumimoji="0" lang="en-US" sz="200" b="0" i="0" u="none" strike="noStrike" kern="0" cap="none" spc="0" normalizeH="0" baseline="0" noProof="0" dirty="0">
                <a:ln>
                  <a:noFill/>
                </a:ln>
                <a:noFill/>
                <a:effectLst/>
                <a:uLnTx/>
                <a:uFillTx/>
                <a:latin typeface="Segoe UI Semibold"/>
                <a:ea typeface="+mn-ea"/>
                <a:cs typeface="Segoe UI" charset="0"/>
              </a:rPr>
              <a:t>AI apps &amp; agents</a:t>
            </a:r>
          </a:p>
        </p:txBody>
      </p:sp>
      <p:sp>
        <p:nvSpPr>
          <p:cNvPr id="7" name="Rectangle 6">
            <a:extLst>
              <a:ext uri="{FF2B5EF4-FFF2-40B4-BE49-F238E27FC236}">
                <a16:creationId xmlns:a16="http://schemas.microsoft.com/office/drawing/2014/main" id="{1DA6EEF4-20A7-4BC5-9CB5-E425F576DCFC}"/>
              </a:ext>
            </a:extLst>
          </p:cNvPr>
          <p:cNvSpPr/>
          <p:nvPr/>
        </p:nvSpPr>
        <p:spPr bwMode="auto">
          <a:xfrm>
            <a:off x="11111010" y="798080"/>
            <a:ext cx="803354" cy="184666"/>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73152" rIns="0" bIns="0" numCol="1" rtlCol="0" anchor="t" anchorCtr="0" compatLnSpc="1">
            <a:prstTxWarp prst="textNoShape">
              <a:avLst/>
            </a:prstTxWarp>
            <a:spAutoFit/>
          </a:bodyPr>
          <a:lstStyle/>
          <a:p>
            <a:pPr marL="0" marR="0" lvl="0" indent="0" algn="ctr" defTabSz="914102" rtl="0" eaLnBrk="1" fontAlgn="base" latinLnBrk="0" hangingPunct="1">
              <a:lnSpc>
                <a:spcPct val="90000"/>
              </a:lnSpc>
              <a:spcBef>
                <a:spcPts val="300"/>
              </a:spcBef>
              <a:spcAft>
                <a:spcPts val="0"/>
              </a:spcAft>
              <a:buClrTx/>
              <a:buSzTx/>
              <a:buFontTx/>
              <a:buNone/>
              <a:tabLst/>
              <a:defRPr/>
            </a:pPr>
            <a:r>
              <a:rPr kumimoji="0" lang="en-US" sz="800" b="0" i="0" u="none" strike="noStrike" kern="0" cap="none" spc="0" normalizeH="0" baseline="0" noProof="0" dirty="0">
                <a:ln>
                  <a:noFill/>
                </a:ln>
                <a:gradFill>
                  <a:gsLst>
                    <a:gs pos="0">
                      <a:srgbClr val="1A1A1A"/>
                    </a:gs>
                    <a:gs pos="100000">
                      <a:srgbClr val="1A1A1A"/>
                    </a:gs>
                  </a:gsLst>
                  <a:lin ang="5400000" scaled="1"/>
                </a:gradFill>
                <a:effectLst/>
                <a:uLnTx/>
                <a:uFillTx/>
                <a:latin typeface="Segoe UI Semibold"/>
                <a:ea typeface="+mn-ea"/>
                <a:cs typeface="Segoe UI" charset="0"/>
              </a:rPr>
              <a:t>Machine learning</a:t>
            </a:r>
          </a:p>
        </p:txBody>
      </p:sp>
      <p:sp>
        <p:nvSpPr>
          <p:cNvPr id="8" name="Rectangle 7">
            <a:extLst>
              <a:ext uri="{FF2B5EF4-FFF2-40B4-BE49-F238E27FC236}">
                <a16:creationId xmlns:a16="http://schemas.microsoft.com/office/drawing/2014/main" id="{CDF7B456-D795-4B2D-B238-2E8C7BD3B93F}"/>
              </a:ext>
            </a:extLst>
          </p:cNvPr>
          <p:cNvSpPr/>
          <p:nvPr/>
        </p:nvSpPr>
        <p:spPr bwMode="auto">
          <a:xfrm>
            <a:off x="10874475" y="798080"/>
            <a:ext cx="312636" cy="101566"/>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73152" rIns="0" bIns="0" numCol="1" rtlCol="0" anchor="t" anchorCtr="0" compatLnSpc="1">
            <a:prstTxWarp prst="textNoShape">
              <a:avLst/>
            </a:prstTxWarp>
            <a:spAutoFit/>
          </a:bodyPr>
          <a:lstStyle/>
          <a:p>
            <a:pPr marL="0" marR="0" lvl="0" indent="0" algn="ctr" defTabSz="914102" rtl="0" eaLnBrk="1" fontAlgn="base" latinLnBrk="0" hangingPunct="1">
              <a:lnSpc>
                <a:spcPct val="90000"/>
              </a:lnSpc>
              <a:spcBef>
                <a:spcPts val="300"/>
              </a:spcBef>
              <a:spcAft>
                <a:spcPts val="0"/>
              </a:spcAft>
              <a:buClrTx/>
              <a:buSzTx/>
              <a:buFontTx/>
              <a:buNone/>
              <a:tabLst/>
              <a:defRPr/>
            </a:pPr>
            <a:r>
              <a:rPr kumimoji="0" lang="en-US" sz="200" b="0" i="0" u="none" strike="noStrike" kern="0" cap="none" spc="0" normalizeH="0" baseline="0" noProof="0" dirty="0">
                <a:ln>
                  <a:noFill/>
                </a:ln>
                <a:noFill/>
                <a:effectLst/>
                <a:uLnTx/>
                <a:uFillTx/>
                <a:latin typeface="Segoe UI Semibold"/>
                <a:ea typeface="+mn-ea"/>
                <a:cs typeface="Segoe UI" charset="0"/>
              </a:rPr>
              <a:t>Knowledge mining</a:t>
            </a:r>
          </a:p>
        </p:txBody>
      </p:sp>
      <p:grpSp>
        <p:nvGrpSpPr>
          <p:cNvPr id="9" name="Group 8">
            <a:extLst>
              <a:ext uri="{FF2B5EF4-FFF2-40B4-BE49-F238E27FC236}">
                <a16:creationId xmlns:a16="http://schemas.microsoft.com/office/drawing/2014/main" id="{D8C0C28F-A21B-4D35-8310-5E57C3685BE6}"/>
              </a:ext>
            </a:extLst>
          </p:cNvPr>
          <p:cNvGrpSpPr>
            <a:grpSpLocks noChangeAspect="1"/>
          </p:cNvGrpSpPr>
          <p:nvPr/>
        </p:nvGrpSpPr>
        <p:grpSpPr>
          <a:xfrm>
            <a:off x="11293231" y="359168"/>
            <a:ext cx="438912" cy="438912"/>
            <a:chOff x="4835154" y="4377083"/>
            <a:chExt cx="658368" cy="658368"/>
          </a:xfrm>
        </p:grpSpPr>
        <p:sp>
          <p:nvSpPr>
            <p:cNvPr id="10" name="Oval 9">
              <a:extLst>
                <a:ext uri="{FF2B5EF4-FFF2-40B4-BE49-F238E27FC236}">
                  <a16:creationId xmlns:a16="http://schemas.microsoft.com/office/drawing/2014/main" id="{BEEF9B80-0DDF-467C-ADAB-5DD5A5D5004A}"/>
                </a:ext>
              </a:extLst>
            </p:cNvPr>
            <p:cNvSpPr>
              <a:spLocks noChangeAspect="1"/>
            </p:cNvSpPr>
            <p:nvPr/>
          </p:nvSpPr>
          <p:spPr bwMode="auto">
            <a:xfrm>
              <a:off x="4835154" y="4377083"/>
              <a:ext cx="658368" cy="658368"/>
            </a:xfrm>
            <a:prstGeom prst="ellipse">
              <a:avLst/>
            </a:prstGeom>
            <a:solidFill>
              <a:schemeClr val="accent1"/>
            </a:solidFill>
            <a:ln w="10795" cap="flat" cmpd="sng" algn="ctr">
              <a:noFill/>
              <a:prstDash val="solid"/>
            </a:ln>
            <a:effectLst/>
            <a:extLst>
              <a:ext uri="{91240B29-F687-4F45-9708-019B960494DF}">
                <a14:hiddenLine xmlns:a14="http://schemas.microsoft.com/office/drawing/2010/main" w="9525">
                  <a:solidFill>
                    <a:srgbClr val="000000"/>
                  </a:solidFill>
                  <a:round/>
                  <a:headEnd/>
                  <a:tailEnd/>
                </a14:hiddenLine>
              </a:ext>
            </a:ex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noFill/>
                  <a:effectLst/>
                  <a:uLnTx/>
                  <a:uFillTx/>
                  <a:latin typeface="Segoe UI Semilight"/>
                  <a:ea typeface="+mn-ea"/>
                  <a:cs typeface="+mn-cs"/>
                </a:rPr>
                <a:t>c</a:t>
              </a:r>
            </a:p>
          </p:txBody>
        </p:sp>
        <p:sp>
          <p:nvSpPr>
            <p:cNvPr id="11" name="Data &amp; AI" title="Icon of several circles connected to eachother by lines">
              <a:extLst>
                <a:ext uri="{FF2B5EF4-FFF2-40B4-BE49-F238E27FC236}">
                  <a16:creationId xmlns:a16="http://schemas.microsoft.com/office/drawing/2014/main" id="{795814CD-9147-4B61-9C4B-E54F9FD316ED}"/>
                </a:ext>
              </a:extLst>
            </p:cNvPr>
            <p:cNvSpPr>
              <a:spLocks noChangeAspect="1" noEditPoints="1"/>
            </p:cNvSpPr>
            <p:nvPr/>
          </p:nvSpPr>
          <p:spPr bwMode="auto">
            <a:xfrm>
              <a:off x="4976497" y="4556068"/>
              <a:ext cx="375682" cy="300398"/>
            </a:xfrm>
            <a:custGeom>
              <a:avLst/>
              <a:gdLst>
                <a:gd name="T0" fmla="*/ 465 w 706"/>
                <a:gd name="T1" fmla="*/ 76 h 564"/>
                <a:gd name="T2" fmla="*/ 465 w 706"/>
                <a:gd name="T3" fmla="*/ 0 h 564"/>
                <a:gd name="T4" fmla="*/ 668 w 706"/>
                <a:gd name="T5" fmla="*/ 138 h 564"/>
                <a:gd name="T6" fmla="*/ 668 w 706"/>
                <a:gd name="T7" fmla="*/ 214 h 564"/>
                <a:gd name="T8" fmla="*/ 668 w 706"/>
                <a:gd name="T9" fmla="*/ 138 h 564"/>
                <a:gd name="T10" fmla="*/ 454 w 706"/>
                <a:gd name="T11" fmla="*/ 314 h 564"/>
                <a:gd name="T12" fmla="*/ 530 w 706"/>
                <a:gd name="T13" fmla="*/ 314 h 564"/>
                <a:gd name="T14" fmla="*/ 637 w 706"/>
                <a:gd name="T15" fmla="*/ 422 h 564"/>
                <a:gd name="T16" fmla="*/ 637 w 706"/>
                <a:gd name="T17" fmla="*/ 499 h 564"/>
                <a:gd name="T18" fmla="*/ 637 w 706"/>
                <a:gd name="T19" fmla="*/ 422 h 564"/>
                <a:gd name="T20" fmla="*/ 282 w 706"/>
                <a:gd name="T21" fmla="*/ 526 h 564"/>
                <a:gd name="T22" fmla="*/ 358 w 706"/>
                <a:gd name="T23" fmla="*/ 526 h 564"/>
                <a:gd name="T24" fmla="*/ 38 w 706"/>
                <a:gd name="T25" fmla="*/ 338 h 564"/>
                <a:gd name="T26" fmla="*/ 38 w 706"/>
                <a:gd name="T27" fmla="*/ 415 h 564"/>
                <a:gd name="T28" fmla="*/ 38 w 706"/>
                <a:gd name="T29" fmla="*/ 338 h 564"/>
                <a:gd name="T30" fmla="*/ 258 w 706"/>
                <a:gd name="T31" fmla="*/ 205 h 564"/>
                <a:gd name="T32" fmla="*/ 334 w 706"/>
                <a:gd name="T33" fmla="*/ 205 h 564"/>
                <a:gd name="T34" fmla="*/ 120 w 706"/>
                <a:gd name="T35" fmla="*/ 75 h 564"/>
                <a:gd name="T36" fmla="*/ 120 w 706"/>
                <a:gd name="T37" fmla="*/ 152 h 564"/>
                <a:gd name="T38" fmla="*/ 120 w 706"/>
                <a:gd name="T39" fmla="*/ 75 h 564"/>
                <a:gd name="T40" fmla="*/ 258 w 706"/>
                <a:gd name="T41" fmla="*/ 188 h 564"/>
                <a:gd name="T42" fmla="*/ 460 w 706"/>
                <a:gd name="T43" fmla="*/ 294 h 564"/>
                <a:gd name="T44" fmla="*/ 76 w 706"/>
                <a:gd name="T45" fmla="*/ 376 h 564"/>
                <a:gd name="T46" fmla="*/ 288 w 706"/>
                <a:gd name="T47" fmla="*/ 505 h 564"/>
                <a:gd name="T48" fmla="*/ 603 w 706"/>
                <a:gd name="T49" fmla="*/ 479 h 564"/>
                <a:gd name="T50" fmla="*/ 159 w 706"/>
                <a:gd name="T51" fmla="*/ 104 h 564"/>
                <a:gd name="T52" fmla="*/ 637 w 706"/>
                <a:gd name="T53" fmla="*/ 151 h 564"/>
                <a:gd name="T54" fmla="*/ 523 w 706"/>
                <a:gd name="T55" fmla="*/ 291 h 564"/>
                <a:gd name="T56" fmla="*/ 465 w 706"/>
                <a:gd name="T57" fmla="*/ 347 h 564"/>
                <a:gd name="T58" fmla="*/ 334 w 706"/>
                <a:gd name="T59" fmla="*/ 490 h 564"/>
                <a:gd name="T60" fmla="*/ 320 w 706"/>
                <a:gd name="T61" fmla="*/ 488 h 564"/>
                <a:gd name="T62" fmla="*/ 134 w 706"/>
                <a:gd name="T63" fmla="*/ 149 h 564"/>
                <a:gd name="T64" fmla="*/ 438 w 706"/>
                <a:gd name="T65" fmla="*/ 65 h 564"/>
                <a:gd name="T66" fmla="*/ 624 w 706"/>
                <a:gd name="T67" fmla="*/ 425 h 564"/>
                <a:gd name="T68" fmla="*/ 603 w 706"/>
                <a:gd name="T69" fmla="*/ 434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06" h="564">
                  <a:moveTo>
                    <a:pt x="503" y="38"/>
                  </a:moveTo>
                  <a:cubicBezTo>
                    <a:pt x="503" y="59"/>
                    <a:pt x="486" y="76"/>
                    <a:pt x="465" y="76"/>
                  </a:cubicBezTo>
                  <a:cubicBezTo>
                    <a:pt x="444" y="76"/>
                    <a:pt x="427" y="59"/>
                    <a:pt x="427" y="38"/>
                  </a:cubicBezTo>
                  <a:cubicBezTo>
                    <a:pt x="427" y="17"/>
                    <a:pt x="444" y="0"/>
                    <a:pt x="465" y="0"/>
                  </a:cubicBezTo>
                  <a:cubicBezTo>
                    <a:pt x="486" y="0"/>
                    <a:pt x="503" y="17"/>
                    <a:pt x="503" y="38"/>
                  </a:cubicBezTo>
                  <a:close/>
                  <a:moveTo>
                    <a:pt x="668" y="138"/>
                  </a:moveTo>
                  <a:cubicBezTo>
                    <a:pt x="647" y="138"/>
                    <a:pt x="630" y="155"/>
                    <a:pt x="630" y="176"/>
                  </a:cubicBezTo>
                  <a:cubicBezTo>
                    <a:pt x="630" y="197"/>
                    <a:pt x="647" y="214"/>
                    <a:pt x="668" y="214"/>
                  </a:cubicBezTo>
                  <a:cubicBezTo>
                    <a:pt x="689" y="214"/>
                    <a:pt x="706" y="197"/>
                    <a:pt x="706" y="176"/>
                  </a:cubicBezTo>
                  <a:cubicBezTo>
                    <a:pt x="706" y="155"/>
                    <a:pt x="689" y="138"/>
                    <a:pt x="668" y="138"/>
                  </a:cubicBezTo>
                  <a:close/>
                  <a:moveTo>
                    <a:pt x="492" y="276"/>
                  </a:moveTo>
                  <a:cubicBezTo>
                    <a:pt x="471" y="276"/>
                    <a:pt x="454" y="293"/>
                    <a:pt x="454" y="314"/>
                  </a:cubicBezTo>
                  <a:cubicBezTo>
                    <a:pt x="454" y="335"/>
                    <a:pt x="471" y="352"/>
                    <a:pt x="492" y="352"/>
                  </a:cubicBezTo>
                  <a:cubicBezTo>
                    <a:pt x="513" y="352"/>
                    <a:pt x="530" y="335"/>
                    <a:pt x="530" y="314"/>
                  </a:cubicBezTo>
                  <a:cubicBezTo>
                    <a:pt x="530" y="293"/>
                    <a:pt x="513" y="276"/>
                    <a:pt x="492" y="276"/>
                  </a:cubicBezTo>
                  <a:close/>
                  <a:moveTo>
                    <a:pt x="637" y="422"/>
                  </a:moveTo>
                  <a:cubicBezTo>
                    <a:pt x="616" y="422"/>
                    <a:pt x="599" y="440"/>
                    <a:pt x="599" y="461"/>
                  </a:cubicBezTo>
                  <a:cubicBezTo>
                    <a:pt x="599" y="482"/>
                    <a:pt x="616" y="499"/>
                    <a:pt x="637" y="499"/>
                  </a:cubicBezTo>
                  <a:cubicBezTo>
                    <a:pt x="658" y="499"/>
                    <a:pt x="675" y="482"/>
                    <a:pt x="675" y="461"/>
                  </a:cubicBezTo>
                  <a:cubicBezTo>
                    <a:pt x="675" y="440"/>
                    <a:pt x="658" y="422"/>
                    <a:pt x="637" y="422"/>
                  </a:cubicBezTo>
                  <a:close/>
                  <a:moveTo>
                    <a:pt x="320" y="488"/>
                  </a:moveTo>
                  <a:cubicBezTo>
                    <a:pt x="299" y="488"/>
                    <a:pt x="282" y="505"/>
                    <a:pt x="282" y="526"/>
                  </a:cubicBezTo>
                  <a:cubicBezTo>
                    <a:pt x="282" y="547"/>
                    <a:pt x="299" y="564"/>
                    <a:pt x="320" y="564"/>
                  </a:cubicBezTo>
                  <a:cubicBezTo>
                    <a:pt x="341" y="564"/>
                    <a:pt x="358" y="547"/>
                    <a:pt x="358" y="526"/>
                  </a:cubicBezTo>
                  <a:cubicBezTo>
                    <a:pt x="358" y="505"/>
                    <a:pt x="341" y="488"/>
                    <a:pt x="320" y="488"/>
                  </a:cubicBezTo>
                  <a:close/>
                  <a:moveTo>
                    <a:pt x="38" y="338"/>
                  </a:moveTo>
                  <a:cubicBezTo>
                    <a:pt x="17" y="338"/>
                    <a:pt x="0" y="355"/>
                    <a:pt x="0" y="376"/>
                  </a:cubicBezTo>
                  <a:cubicBezTo>
                    <a:pt x="0" y="398"/>
                    <a:pt x="17" y="415"/>
                    <a:pt x="38" y="415"/>
                  </a:cubicBezTo>
                  <a:cubicBezTo>
                    <a:pt x="59" y="415"/>
                    <a:pt x="76" y="398"/>
                    <a:pt x="76" y="376"/>
                  </a:cubicBezTo>
                  <a:cubicBezTo>
                    <a:pt x="76" y="355"/>
                    <a:pt x="59" y="338"/>
                    <a:pt x="38" y="338"/>
                  </a:cubicBezTo>
                  <a:close/>
                  <a:moveTo>
                    <a:pt x="296" y="167"/>
                  </a:moveTo>
                  <a:cubicBezTo>
                    <a:pt x="275" y="167"/>
                    <a:pt x="258" y="184"/>
                    <a:pt x="258" y="205"/>
                  </a:cubicBezTo>
                  <a:cubicBezTo>
                    <a:pt x="258" y="226"/>
                    <a:pt x="275" y="243"/>
                    <a:pt x="296" y="243"/>
                  </a:cubicBezTo>
                  <a:cubicBezTo>
                    <a:pt x="317" y="243"/>
                    <a:pt x="334" y="226"/>
                    <a:pt x="334" y="205"/>
                  </a:cubicBezTo>
                  <a:cubicBezTo>
                    <a:pt x="334" y="184"/>
                    <a:pt x="317" y="167"/>
                    <a:pt x="296" y="167"/>
                  </a:cubicBezTo>
                  <a:close/>
                  <a:moveTo>
                    <a:pt x="120" y="75"/>
                  </a:moveTo>
                  <a:cubicBezTo>
                    <a:pt x="99" y="75"/>
                    <a:pt x="82" y="93"/>
                    <a:pt x="82" y="114"/>
                  </a:cubicBezTo>
                  <a:cubicBezTo>
                    <a:pt x="82" y="135"/>
                    <a:pt x="99" y="152"/>
                    <a:pt x="120" y="152"/>
                  </a:cubicBezTo>
                  <a:cubicBezTo>
                    <a:pt x="142" y="152"/>
                    <a:pt x="159" y="135"/>
                    <a:pt x="159" y="114"/>
                  </a:cubicBezTo>
                  <a:cubicBezTo>
                    <a:pt x="159" y="93"/>
                    <a:pt x="142" y="75"/>
                    <a:pt x="120" y="75"/>
                  </a:cubicBezTo>
                  <a:close/>
                  <a:moveTo>
                    <a:pt x="153" y="133"/>
                  </a:moveTo>
                  <a:cubicBezTo>
                    <a:pt x="258" y="188"/>
                    <a:pt x="258" y="188"/>
                    <a:pt x="258" y="188"/>
                  </a:cubicBezTo>
                  <a:moveTo>
                    <a:pt x="328" y="225"/>
                  </a:moveTo>
                  <a:cubicBezTo>
                    <a:pt x="460" y="294"/>
                    <a:pt x="460" y="294"/>
                    <a:pt x="460" y="294"/>
                  </a:cubicBezTo>
                  <a:moveTo>
                    <a:pt x="454" y="314"/>
                  </a:moveTo>
                  <a:cubicBezTo>
                    <a:pt x="76" y="376"/>
                    <a:pt x="76" y="376"/>
                    <a:pt x="76" y="376"/>
                  </a:cubicBezTo>
                  <a:moveTo>
                    <a:pt x="71" y="395"/>
                  </a:moveTo>
                  <a:cubicBezTo>
                    <a:pt x="288" y="505"/>
                    <a:pt x="288" y="505"/>
                    <a:pt x="288" y="505"/>
                  </a:cubicBezTo>
                  <a:moveTo>
                    <a:pt x="358" y="526"/>
                  </a:moveTo>
                  <a:cubicBezTo>
                    <a:pt x="603" y="479"/>
                    <a:pt x="603" y="479"/>
                    <a:pt x="603" y="479"/>
                  </a:cubicBezTo>
                  <a:moveTo>
                    <a:pt x="427" y="38"/>
                  </a:moveTo>
                  <a:cubicBezTo>
                    <a:pt x="159" y="104"/>
                    <a:pt x="159" y="104"/>
                    <a:pt x="159" y="104"/>
                  </a:cubicBezTo>
                  <a:moveTo>
                    <a:pt x="497" y="59"/>
                  </a:moveTo>
                  <a:cubicBezTo>
                    <a:pt x="637" y="151"/>
                    <a:pt x="637" y="151"/>
                    <a:pt x="637" y="151"/>
                  </a:cubicBezTo>
                  <a:moveTo>
                    <a:pt x="637" y="198"/>
                  </a:moveTo>
                  <a:cubicBezTo>
                    <a:pt x="523" y="291"/>
                    <a:pt x="523" y="291"/>
                    <a:pt x="523" y="291"/>
                  </a:cubicBezTo>
                  <a:moveTo>
                    <a:pt x="346" y="497"/>
                  </a:moveTo>
                  <a:cubicBezTo>
                    <a:pt x="465" y="347"/>
                    <a:pt x="465" y="347"/>
                    <a:pt x="465" y="347"/>
                  </a:cubicBezTo>
                  <a:moveTo>
                    <a:pt x="447" y="76"/>
                  </a:moveTo>
                  <a:cubicBezTo>
                    <a:pt x="334" y="490"/>
                    <a:pt x="334" y="490"/>
                    <a:pt x="334" y="490"/>
                  </a:cubicBezTo>
                  <a:moveTo>
                    <a:pt x="296" y="243"/>
                  </a:moveTo>
                  <a:cubicBezTo>
                    <a:pt x="320" y="488"/>
                    <a:pt x="320" y="488"/>
                    <a:pt x="320" y="488"/>
                  </a:cubicBezTo>
                  <a:moveTo>
                    <a:pt x="305" y="488"/>
                  </a:moveTo>
                  <a:cubicBezTo>
                    <a:pt x="134" y="149"/>
                    <a:pt x="134" y="149"/>
                    <a:pt x="134" y="149"/>
                  </a:cubicBezTo>
                  <a:moveTo>
                    <a:pt x="323" y="179"/>
                  </a:moveTo>
                  <a:cubicBezTo>
                    <a:pt x="438" y="65"/>
                    <a:pt x="438" y="65"/>
                    <a:pt x="438" y="65"/>
                  </a:cubicBezTo>
                  <a:moveTo>
                    <a:pt x="481" y="76"/>
                  </a:moveTo>
                  <a:cubicBezTo>
                    <a:pt x="624" y="425"/>
                    <a:pt x="624" y="425"/>
                    <a:pt x="624" y="425"/>
                  </a:cubicBezTo>
                  <a:moveTo>
                    <a:pt x="514" y="347"/>
                  </a:moveTo>
                  <a:cubicBezTo>
                    <a:pt x="603" y="434"/>
                    <a:pt x="603" y="434"/>
                    <a:pt x="603" y="434"/>
                  </a:cubicBezTo>
                </a:path>
              </a:pathLst>
            </a:custGeom>
            <a:noFill/>
            <a:ln w="6350" cap="sq">
              <a:solidFill>
                <a:schemeClr val="bg1"/>
              </a:solidFill>
              <a:prstDash val="solid"/>
              <a:miter/>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12" name="Group 11">
            <a:extLst>
              <a:ext uri="{FF2B5EF4-FFF2-40B4-BE49-F238E27FC236}">
                <a16:creationId xmlns:a16="http://schemas.microsoft.com/office/drawing/2014/main" id="{BDAF9A85-8615-4A18-8BC1-28D2AAFB4571}"/>
              </a:ext>
            </a:extLst>
          </p:cNvPr>
          <p:cNvGrpSpPr>
            <a:grpSpLocks noChangeAspect="1"/>
          </p:cNvGrpSpPr>
          <p:nvPr/>
        </p:nvGrpSpPr>
        <p:grpSpPr>
          <a:xfrm>
            <a:off x="10634247" y="519188"/>
            <a:ext cx="118872" cy="118872"/>
            <a:chOff x="4835154" y="2639459"/>
            <a:chExt cx="658368" cy="658368"/>
          </a:xfrm>
        </p:grpSpPr>
        <p:sp>
          <p:nvSpPr>
            <p:cNvPr id="13" name="Oval 12">
              <a:extLst>
                <a:ext uri="{FF2B5EF4-FFF2-40B4-BE49-F238E27FC236}">
                  <a16:creationId xmlns:a16="http://schemas.microsoft.com/office/drawing/2014/main" id="{7DF72683-BECE-47CF-9331-25492B708571}"/>
                </a:ext>
              </a:extLst>
            </p:cNvPr>
            <p:cNvSpPr>
              <a:spLocks noChangeAspect="1"/>
            </p:cNvSpPr>
            <p:nvPr/>
          </p:nvSpPr>
          <p:spPr bwMode="auto">
            <a:xfrm>
              <a:off x="4835154" y="2639459"/>
              <a:ext cx="658368" cy="658368"/>
            </a:xfrm>
            <a:prstGeom prst="ellipse">
              <a:avLst/>
            </a:prstGeom>
            <a:solidFill>
              <a:srgbClr val="0078D7"/>
            </a:solidFill>
            <a:ln w="10795" cap="flat" cmpd="sng" algn="ctr">
              <a:noFill/>
              <a:prstDash val="solid"/>
            </a:ln>
            <a:effectLst>
              <a:outerShdw blurRad="190500" dist="38100" dir="2700000" algn="tl" rotWithShape="0">
                <a:prstClr val="black">
                  <a:alpha val="2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90000"/>
                </a:lnSpc>
                <a:spcBef>
                  <a:spcPts val="600"/>
                </a:spcBef>
                <a:spcAft>
                  <a:spcPts val="0"/>
                </a:spcAft>
                <a:buClrTx/>
                <a:buSzTx/>
                <a:buFontTx/>
                <a:buNone/>
                <a:tabLst/>
                <a:defRPr/>
              </a:pPr>
              <a:r>
                <a:rPr kumimoji="0" lang="en-US" sz="2000" b="0" i="0" u="none" strike="noStrike" kern="0" cap="none" spc="0" normalizeH="0" baseline="0" noProof="0" dirty="0">
                  <a:ln>
                    <a:noFill/>
                  </a:ln>
                  <a:noFill/>
                  <a:effectLst/>
                  <a:uLnTx/>
                  <a:uFillTx/>
                  <a:latin typeface="Segoe UI Semilight"/>
                  <a:ea typeface="+mn-ea"/>
                  <a:cs typeface="+mn-cs"/>
                </a:rPr>
                <a:t>a</a:t>
              </a:r>
            </a:p>
          </p:txBody>
        </p:sp>
        <p:pic>
          <p:nvPicPr>
            <p:cNvPr id="14" name="Graphic 13">
              <a:extLst>
                <a:ext uri="{FF2B5EF4-FFF2-40B4-BE49-F238E27FC236}">
                  <a16:creationId xmlns:a16="http://schemas.microsoft.com/office/drawing/2014/main" id="{C7A65AC3-F8A3-41CF-AF4D-0999D9EFD04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980388" y="2833102"/>
              <a:ext cx="367900" cy="271082"/>
            </a:xfrm>
            <a:prstGeom prst="rect">
              <a:avLst/>
            </a:prstGeom>
          </p:spPr>
        </p:pic>
      </p:grpSp>
      <p:grpSp>
        <p:nvGrpSpPr>
          <p:cNvPr id="15" name="Group 14">
            <a:extLst>
              <a:ext uri="{FF2B5EF4-FFF2-40B4-BE49-F238E27FC236}">
                <a16:creationId xmlns:a16="http://schemas.microsoft.com/office/drawing/2014/main" id="{8ED03560-4961-4E8E-90A0-41B7F00E806E}"/>
              </a:ext>
            </a:extLst>
          </p:cNvPr>
          <p:cNvGrpSpPr>
            <a:grpSpLocks noChangeAspect="1"/>
          </p:cNvGrpSpPr>
          <p:nvPr/>
        </p:nvGrpSpPr>
        <p:grpSpPr>
          <a:xfrm>
            <a:off x="10963739" y="510044"/>
            <a:ext cx="128016" cy="128016"/>
            <a:chOff x="4835154" y="3508271"/>
            <a:chExt cx="658368" cy="658368"/>
          </a:xfrm>
        </p:grpSpPr>
        <p:sp>
          <p:nvSpPr>
            <p:cNvPr id="16" name="Oval 15">
              <a:extLst>
                <a:ext uri="{FF2B5EF4-FFF2-40B4-BE49-F238E27FC236}">
                  <a16:creationId xmlns:a16="http://schemas.microsoft.com/office/drawing/2014/main" id="{9F56306F-DAD7-4323-B2C4-A621C3574934}"/>
                </a:ext>
              </a:extLst>
            </p:cNvPr>
            <p:cNvSpPr>
              <a:spLocks noChangeAspect="1"/>
            </p:cNvSpPr>
            <p:nvPr/>
          </p:nvSpPr>
          <p:spPr bwMode="auto">
            <a:xfrm>
              <a:off x="4835154" y="3508271"/>
              <a:ext cx="658368" cy="658368"/>
            </a:xfrm>
            <a:prstGeom prst="ellipse">
              <a:avLst/>
            </a:prstGeom>
            <a:solidFill>
              <a:schemeClr val="accent1"/>
            </a:solidFill>
            <a:ln w="10795" cap="flat" cmpd="sng" algn="ctr">
              <a:noFill/>
              <a:prstDash val="solid"/>
            </a:ln>
            <a:effectLst/>
            <a:extLst>
              <a:ext uri="{91240B29-F687-4F45-9708-019B960494DF}">
                <a14:hiddenLine xmlns:a14="http://schemas.microsoft.com/office/drawing/2010/main" w="9525">
                  <a:solidFill>
                    <a:srgbClr val="000000"/>
                  </a:solidFill>
                  <a:round/>
                  <a:headEnd/>
                  <a:tailEnd/>
                </a14:hiddenLine>
              </a:ext>
            </a:ex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noFill/>
                  <a:effectLst/>
                  <a:uLnTx/>
                  <a:uFillTx/>
                  <a:latin typeface="Segoe UI Semilight"/>
                  <a:ea typeface="+mn-ea"/>
                  <a:cs typeface="+mn-cs"/>
                </a:rPr>
                <a:t>b</a:t>
              </a:r>
            </a:p>
          </p:txBody>
        </p:sp>
        <p:pic>
          <p:nvPicPr>
            <p:cNvPr id="17" name="Graphic 16">
              <a:extLst>
                <a:ext uri="{FF2B5EF4-FFF2-40B4-BE49-F238E27FC236}">
                  <a16:creationId xmlns:a16="http://schemas.microsoft.com/office/drawing/2014/main" id="{746983EC-1324-4A09-96EA-1C86E6417E8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991156" y="3664273"/>
              <a:ext cx="346364" cy="346364"/>
            </a:xfrm>
            <a:prstGeom prst="rect">
              <a:avLst/>
            </a:prstGeom>
            <a:effectLst/>
          </p:spPr>
        </p:pic>
      </p:grpSp>
      <p:sp>
        <p:nvSpPr>
          <p:cNvPr id="18" name="TextBox 17">
            <a:extLst>
              <a:ext uri="{FF2B5EF4-FFF2-40B4-BE49-F238E27FC236}">
                <a16:creationId xmlns:a16="http://schemas.microsoft.com/office/drawing/2014/main" id="{55CFDA86-91E5-449F-9A9A-49EB800AE672}"/>
              </a:ext>
            </a:extLst>
          </p:cNvPr>
          <p:cNvSpPr txBox="1"/>
          <p:nvPr/>
        </p:nvSpPr>
        <p:spPr>
          <a:xfrm>
            <a:off x="588263" y="1457325"/>
            <a:ext cx="4676946" cy="3385542"/>
          </a:xfrm>
          <a:prstGeom prst="rect">
            <a:avLst/>
          </a:prstGeom>
          <a:noFill/>
        </p:spPr>
        <p:txBody>
          <a:bodyPr wrap="square" lIns="0" tIns="0" rIns="0" bIns="0" rtlCol="0">
            <a:spAutoFit/>
          </a:bodyPr>
          <a:lstStyle/>
          <a:p>
            <a:pPr marL="331470" indent="-285750">
              <a:buClr>
                <a:srgbClr val="00B050"/>
              </a:buClr>
              <a:buSzPct val="81000"/>
              <a:buFont typeface="Arial" panose="020B0604020202020204" pitchFamily="34" charset="0"/>
              <a:buChar char="•"/>
            </a:pPr>
            <a:r>
              <a:rPr lang="en-US" sz="2000" dirty="0"/>
              <a:t>Visual Development Environment</a:t>
            </a:r>
          </a:p>
          <a:p>
            <a:pPr marL="331470" indent="-285750">
              <a:buClr>
                <a:srgbClr val="00B050"/>
              </a:buClr>
              <a:buSzPct val="81000"/>
              <a:buFont typeface="Arial" panose="020B0604020202020204" pitchFamily="34" charset="0"/>
              <a:buChar char="•"/>
            </a:pPr>
            <a:r>
              <a:rPr lang="en-US" sz="2000" dirty="0"/>
              <a:t>Fast experimentation rate</a:t>
            </a:r>
          </a:p>
          <a:p>
            <a:pPr marL="331470" indent="-285750">
              <a:buClr>
                <a:srgbClr val="00B050"/>
              </a:buClr>
              <a:buSzPct val="81000"/>
              <a:buFont typeface="Arial" panose="020B0604020202020204" pitchFamily="34" charset="0"/>
              <a:buChar char="•"/>
            </a:pPr>
            <a:r>
              <a:rPr lang="en-US" sz="2000" dirty="0"/>
              <a:t>Easy to make models available </a:t>
            </a:r>
            <a:br>
              <a:rPr lang="en-US" sz="2000" dirty="0"/>
            </a:br>
            <a:r>
              <a:rPr lang="en-US" sz="2000" dirty="0"/>
              <a:t>as web service</a:t>
            </a:r>
          </a:p>
          <a:p>
            <a:pPr marL="331470" indent="-285750">
              <a:buClr>
                <a:srgbClr val="00B050"/>
              </a:buClr>
              <a:buSzPct val="81000"/>
              <a:buFont typeface="Arial" panose="020B0604020202020204" pitchFamily="34" charset="0"/>
              <a:buChar char="•"/>
            </a:pPr>
            <a:r>
              <a:rPr lang="en-US" sz="2000" dirty="0"/>
              <a:t>Great for “no data in laptops” model</a:t>
            </a:r>
          </a:p>
          <a:p>
            <a:pPr marL="331470" indent="-285750">
              <a:buClr>
                <a:srgbClr val="00B050"/>
              </a:buClr>
              <a:buSzPct val="81000"/>
              <a:buFont typeface="Arial" panose="020B0604020202020204" pitchFamily="34" charset="0"/>
              <a:buChar char="•"/>
            </a:pPr>
            <a:r>
              <a:rPr lang="en-US" sz="2000" dirty="0"/>
              <a:t>Sample Data Sources, Tutorials</a:t>
            </a:r>
          </a:p>
          <a:p>
            <a:pPr marL="331470" indent="-285750">
              <a:buClr>
                <a:srgbClr val="00B050"/>
              </a:buClr>
              <a:buSzPct val="81000"/>
              <a:buFont typeface="Arial" panose="020B0604020202020204" pitchFamily="34" charset="0"/>
              <a:buChar char="•"/>
            </a:pPr>
            <a:r>
              <a:rPr lang="en-US" sz="2000" dirty="0"/>
              <a:t>Free edition available</a:t>
            </a:r>
          </a:p>
          <a:p>
            <a:pPr marL="331470" indent="-285750">
              <a:buClr>
                <a:srgbClr val="00B050"/>
              </a:buClr>
              <a:buSzPct val="81000"/>
              <a:buFont typeface="Arial" panose="020B0604020202020204" pitchFamily="34" charset="0"/>
              <a:buChar char="•"/>
            </a:pPr>
            <a:endParaRPr lang="en-US" sz="2000" dirty="0"/>
          </a:p>
          <a:p>
            <a:pPr marL="45720">
              <a:buClr>
                <a:srgbClr val="00B050"/>
              </a:buClr>
              <a:buSzPct val="81000"/>
            </a:pPr>
            <a:r>
              <a:rPr lang="en-US" sz="2000" dirty="0"/>
              <a:t>http://studio.azureml.net</a:t>
            </a:r>
          </a:p>
          <a:p>
            <a:pPr marL="331470" indent="-285750">
              <a:buClr>
                <a:srgbClr val="00B050"/>
              </a:buClr>
              <a:buSzPct val="81000"/>
              <a:buFont typeface="Arial" panose="020B0604020202020204" pitchFamily="34" charset="0"/>
              <a:buChar char="•"/>
            </a:pPr>
            <a:endParaRPr lang="en-US" sz="2000" dirty="0"/>
          </a:p>
          <a:p>
            <a:pPr algn="l"/>
            <a:endParaRPr lang="en-US" sz="2000" dirty="0" err="1">
              <a:gradFill>
                <a:gsLst>
                  <a:gs pos="2917">
                    <a:schemeClr val="tx1"/>
                  </a:gs>
                  <a:gs pos="30000">
                    <a:schemeClr val="tx1"/>
                  </a:gs>
                </a:gsLst>
                <a:lin ang="5400000" scaled="0"/>
              </a:gradFill>
            </a:endParaRPr>
          </a:p>
        </p:txBody>
      </p:sp>
      <p:pic>
        <p:nvPicPr>
          <p:cNvPr id="19" name="Picture 18">
            <a:extLst>
              <a:ext uri="{FF2B5EF4-FFF2-40B4-BE49-F238E27FC236}">
                <a16:creationId xmlns:a16="http://schemas.microsoft.com/office/drawing/2014/main" id="{1244ADEE-0E49-436B-890B-831A63D980B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46730" y="1457325"/>
            <a:ext cx="6257007" cy="3519566"/>
          </a:xfrm>
          <a:prstGeom prst="rect">
            <a:avLst/>
          </a:prstGeom>
        </p:spPr>
      </p:pic>
    </p:spTree>
    <p:extLst>
      <p:ext uri="{BB962C8B-B14F-4D97-AF65-F5344CB8AC3E}">
        <p14:creationId xmlns:p14="http://schemas.microsoft.com/office/powerpoint/2010/main" val="3851500845"/>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ACC4A6-B144-48FD-A953-FFFC7913173E}"/>
              </a:ext>
            </a:extLst>
          </p:cNvPr>
          <p:cNvSpPr>
            <a:spLocks noGrp="1"/>
          </p:cNvSpPr>
          <p:nvPr>
            <p:ph type="title"/>
          </p:nvPr>
        </p:nvSpPr>
        <p:spPr>
          <a:xfrm>
            <a:off x="651510" y="2036027"/>
            <a:ext cx="9077706" cy="1495794"/>
          </a:xfrm>
        </p:spPr>
        <p:txBody>
          <a:bodyPr/>
          <a:lstStyle/>
          <a:p>
            <a:r>
              <a:rPr lang="en-US" b="1" dirty="0">
                <a:solidFill>
                  <a:schemeClr val="accent6">
                    <a:lumMod val="50000"/>
                  </a:schemeClr>
                </a:solidFill>
              </a:rPr>
              <a:t>Quick Look:</a:t>
            </a:r>
            <a:r>
              <a:rPr lang="en-US" dirty="0"/>
              <a:t> </a:t>
            </a:r>
            <a:br>
              <a:rPr lang="en-US" dirty="0"/>
            </a:br>
            <a:r>
              <a:rPr lang="en-US" dirty="0"/>
              <a:t>Machine Learning </a:t>
            </a:r>
            <a:br>
              <a:rPr lang="en-US" dirty="0"/>
            </a:br>
            <a:r>
              <a:rPr lang="en-US" dirty="0"/>
              <a:t>Studio</a:t>
            </a:r>
          </a:p>
        </p:txBody>
      </p:sp>
      <p:sp>
        <p:nvSpPr>
          <p:cNvPr id="3" name="Text Placeholder 2">
            <a:extLst>
              <a:ext uri="{FF2B5EF4-FFF2-40B4-BE49-F238E27FC236}">
                <a16:creationId xmlns:a16="http://schemas.microsoft.com/office/drawing/2014/main" id="{F44A895B-B8AB-4CCD-BACD-B2D9B2E3BD1A}"/>
              </a:ext>
            </a:extLst>
          </p:cNvPr>
          <p:cNvSpPr>
            <a:spLocks noGrp="1"/>
          </p:cNvSpPr>
          <p:nvPr>
            <p:ph type="body" sz="quarter" idx="12"/>
          </p:nvPr>
        </p:nvSpPr>
        <p:spPr>
          <a:xfrm>
            <a:off x="499490" y="5631278"/>
            <a:ext cx="8296847" cy="692497"/>
          </a:xfrm>
        </p:spPr>
        <p:txBody>
          <a:bodyPr/>
          <a:lstStyle/>
          <a:p>
            <a:pPr>
              <a:spcBef>
                <a:spcPts val="600"/>
              </a:spcBef>
            </a:pPr>
            <a:endParaRPr lang="en-IN" dirty="0"/>
          </a:p>
          <a:p>
            <a:pPr>
              <a:spcBef>
                <a:spcPts val="600"/>
              </a:spcBef>
            </a:pPr>
            <a:endParaRPr lang="en-IN" dirty="0"/>
          </a:p>
        </p:txBody>
      </p:sp>
      <p:sp>
        <p:nvSpPr>
          <p:cNvPr id="25" name="Rectangle 24">
            <a:extLst>
              <a:ext uri="{FF2B5EF4-FFF2-40B4-BE49-F238E27FC236}">
                <a16:creationId xmlns:a16="http://schemas.microsoft.com/office/drawing/2014/main" id="{2928A123-99A0-4892-9860-804650459D3D}"/>
              </a:ext>
            </a:extLst>
          </p:cNvPr>
          <p:cNvSpPr/>
          <p:nvPr/>
        </p:nvSpPr>
        <p:spPr bwMode="auto">
          <a:xfrm>
            <a:off x="1619250" y="7635412"/>
            <a:ext cx="2377440" cy="3077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gradFill>
                  <a:gsLst>
                    <a:gs pos="16216">
                      <a:srgbClr val="FFFFFF">
                        <a:lumMod val="75000"/>
                      </a:srgbClr>
                    </a:gs>
                    <a:gs pos="50000">
                      <a:srgbClr val="FFFFFF">
                        <a:lumMod val="75000"/>
                      </a:srgbClr>
                    </a:gs>
                  </a:gsLst>
                  <a:lin ang="5400000" scaled="0"/>
                </a:gradFill>
                <a:effectLst/>
                <a:uLnTx/>
                <a:uFillTx/>
                <a:latin typeface="Segoe UI"/>
                <a:ea typeface="+mn-ea"/>
                <a:cs typeface="+mn-cs"/>
              </a:rPr>
              <a:t>Azure Bot Service</a:t>
            </a:r>
          </a:p>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gradFill>
                  <a:gsLst>
                    <a:gs pos="16216">
                      <a:srgbClr val="FFFFFF">
                        <a:lumMod val="75000"/>
                      </a:srgbClr>
                    </a:gs>
                    <a:gs pos="50000">
                      <a:srgbClr val="FFFFFF">
                        <a:lumMod val="75000"/>
                      </a:srgbClr>
                    </a:gs>
                  </a:gsLst>
                  <a:lin ang="5400000" scaled="0"/>
                </a:gradFill>
                <a:effectLst/>
                <a:uLnTx/>
                <a:uFillTx/>
                <a:latin typeface="Segoe UI"/>
                <a:ea typeface="+mn-ea"/>
                <a:cs typeface="+mn-cs"/>
              </a:rPr>
              <a:t>Azure Cognitive Services</a:t>
            </a:r>
          </a:p>
        </p:txBody>
      </p:sp>
      <p:sp>
        <p:nvSpPr>
          <p:cNvPr id="26" name="Rectangle 25">
            <a:extLst>
              <a:ext uri="{FF2B5EF4-FFF2-40B4-BE49-F238E27FC236}">
                <a16:creationId xmlns:a16="http://schemas.microsoft.com/office/drawing/2014/main" id="{3EC7A02F-3F0D-44AC-B84B-3C24BCE184B6}"/>
              </a:ext>
            </a:extLst>
          </p:cNvPr>
          <p:cNvSpPr/>
          <p:nvPr/>
        </p:nvSpPr>
        <p:spPr bwMode="auto">
          <a:xfrm>
            <a:off x="4914773" y="7688752"/>
            <a:ext cx="2377440" cy="18466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Azure Cognitive Search</a:t>
            </a:r>
          </a:p>
        </p:txBody>
      </p:sp>
      <p:sp>
        <p:nvSpPr>
          <p:cNvPr id="27" name="Rectangle 26">
            <a:extLst>
              <a:ext uri="{FF2B5EF4-FFF2-40B4-BE49-F238E27FC236}">
                <a16:creationId xmlns:a16="http://schemas.microsoft.com/office/drawing/2014/main" id="{96B93B21-5952-4AEA-9533-78BB1EDB1688}"/>
              </a:ext>
            </a:extLst>
          </p:cNvPr>
          <p:cNvSpPr/>
          <p:nvPr/>
        </p:nvSpPr>
        <p:spPr bwMode="auto">
          <a:xfrm>
            <a:off x="8205129" y="7635412"/>
            <a:ext cx="2377440" cy="46166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gradFill>
                  <a:gsLst>
                    <a:gs pos="16216">
                      <a:srgbClr val="FFFFFF">
                        <a:lumMod val="75000"/>
                      </a:srgbClr>
                    </a:gs>
                    <a:gs pos="50000">
                      <a:srgbClr val="FFFFFF">
                        <a:lumMod val="75000"/>
                      </a:srgbClr>
                    </a:gs>
                  </a:gsLst>
                  <a:lin ang="5400000" scaled="0"/>
                </a:gradFill>
                <a:effectLst/>
                <a:uLnTx/>
                <a:uFillTx/>
                <a:latin typeface="Segoe UI"/>
                <a:ea typeface="+mn-ea"/>
                <a:cs typeface="+mn-cs"/>
              </a:rPr>
              <a:t>Azure Databricks</a:t>
            </a:r>
          </a:p>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gradFill>
                  <a:gsLst>
                    <a:gs pos="16216">
                      <a:srgbClr val="FFFFFF">
                        <a:lumMod val="75000"/>
                      </a:srgbClr>
                    </a:gs>
                    <a:gs pos="50000">
                      <a:srgbClr val="FFFFFF">
                        <a:lumMod val="75000"/>
                      </a:srgbClr>
                    </a:gs>
                  </a:gsLst>
                  <a:lin ang="5400000" scaled="0"/>
                </a:gradFill>
                <a:effectLst/>
                <a:uLnTx/>
                <a:uFillTx/>
                <a:latin typeface="Segoe UI"/>
                <a:ea typeface="+mn-ea"/>
                <a:cs typeface="+mn-cs"/>
              </a:rPr>
              <a:t>Azure Machine Learning</a:t>
            </a:r>
          </a:p>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gradFill>
                  <a:gsLst>
                    <a:gs pos="16216">
                      <a:srgbClr val="FFFFFF">
                        <a:lumMod val="75000"/>
                      </a:srgbClr>
                    </a:gs>
                    <a:gs pos="50000">
                      <a:srgbClr val="FFFFFF">
                        <a:lumMod val="75000"/>
                      </a:srgbClr>
                    </a:gs>
                  </a:gsLst>
                  <a:lin ang="5400000" scaled="0"/>
                </a:gradFill>
                <a:effectLst/>
                <a:uLnTx/>
                <a:uFillTx/>
                <a:latin typeface="Segoe UI"/>
                <a:ea typeface="+mn-ea"/>
                <a:cs typeface="+mn-cs"/>
              </a:rPr>
              <a:t>Azure AI Infrastructure</a:t>
            </a:r>
          </a:p>
        </p:txBody>
      </p:sp>
      <p:sp>
        <p:nvSpPr>
          <p:cNvPr id="28" name="Title 1">
            <a:extLst>
              <a:ext uri="{FF2B5EF4-FFF2-40B4-BE49-F238E27FC236}">
                <a16:creationId xmlns:a16="http://schemas.microsoft.com/office/drawing/2014/main" id="{FD812605-400A-4ACF-9F9B-128BC9DA220A}"/>
              </a:ext>
            </a:extLst>
          </p:cNvPr>
          <p:cNvSpPr txBox="1">
            <a:spLocks/>
          </p:cNvSpPr>
          <p:nvPr/>
        </p:nvSpPr>
        <p:spPr>
          <a:xfrm>
            <a:off x="587375" y="-1020136"/>
            <a:ext cx="11017250" cy="55403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Azure AI</a:t>
            </a:r>
          </a:p>
        </p:txBody>
      </p:sp>
      <p:sp>
        <p:nvSpPr>
          <p:cNvPr id="29" name="Rectangle: Rounded Corners 28">
            <a:extLst>
              <a:ext uri="{FF2B5EF4-FFF2-40B4-BE49-F238E27FC236}">
                <a16:creationId xmlns:a16="http://schemas.microsoft.com/office/drawing/2014/main" id="{87425B22-19C7-45CF-96AF-F53271F46107}"/>
              </a:ext>
            </a:extLst>
          </p:cNvPr>
          <p:cNvSpPr/>
          <p:nvPr/>
        </p:nvSpPr>
        <p:spPr bwMode="auto">
          <a:xfrm>
            <a:off x="10470116" y="457200"/>
            <a:ext cx="1428197" cy="242848"/>
          </a:xfrm>
          <a:prstGeom prst="roundRect">
            <a:avLst>
              <a:gd name="adj" fmla="val 50000"/>
            </a:avLst>
          </a:prstGeom>
          <a:solidFill>
            <a:schemeClr val="bg2"/>
          </a:solidFill>
          <a:ln>
            <a:noFill/>
            <a:headEnd type="none" w="med" len="med"/>
            <a:tailEnd type="none" w="med" len="med"/>
          </a:ln>
          <a:effectLst>
            <a:innerShdw blurRad="50800">
              <a:prstClr val="black">
                <a:alpha val="20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 name="Rectangle 29">
            <a:extLst>
              <a:ext uri="{FF2B5EF4-FFF2-40B4-BE49-F238E27FC236}">
                <a16:creationId xmlns:a16="http://schemas.microsoft.com/office/drawing/2014/main" id="{4C7BA37F-E953-4C15-AE67-D273DD4E69E8}"/>
              </a:ext>
            </a:extLst>
          </p:cNvPr>
          <p:cNvSpPr/>
          <p:nvPr/>
        </p:nvSpPr>
        <p:spPr bwMode="auto">
          <a:xfrm>
            <a:off x="10550773" y="798080"/>
            <a:ext cx="285820" cy="101566"/>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73152" rIns="0" bIns="0" numCol="1" rtlCol="0" anchor="t" anchorCtr="0" compatLnSpc="1">
            <a:prstTxWarp prst="textNoShape">
              <a:avLst/>
            </a:prstTxWarp>
            <a:spAutoFit/>
          </a:bodyPr>
          <a:lstStyle/>
          <a:p>
            <a:pPr marL="0" marR="0" lvl="0" indent="0" algn="ctr" defTabSz="914102" rtl="0" eaLnBrk="1" fontAlgn="base" latinLnBrk="0" hangingPunct="1">
              <a:lnSpc>
                <a:spcPct val="90000"/>
              </a:lnSpc>
              <a:spcBef>
                <a:spcPts val="300"/>
              </a:spcBef>
              <a:spcAft>
                <a:spcPts val="0"/>
              </a:spcAft>
              <a:buClrTx/>
              <a:buSzTx/>
              <a:buFontTx/>
              <a:buNone/>
              <a:tabLst/>
              <a:defRPr/>
            </a:pPr>
            <a:r>
              <a:rPr kumimoji="0" lang="en-US" sz="200" b="0" i="0" u="none" strike="noStrike" kern="0" cap="none" spc="0" normalizeH="0" baseline="0" noProof="0" dirty="0">
                <a:ln>
                  <a:noFill/>
                </a:ln>
                <a:noFill/>
                <a:effectLst/>
                <a:uLnTx/>
                <a:uFillTx/>
                <a:latin typeface="Segoe UI Semibold"/>
                <a:ea typeface="+mn-ea"/>
                <a:cs typeface="Segoe UI" charset="0"/>
              </a:rPr>
              <a:t>AI apps &amp; agents</a:t>
            </a:r>
          </a:p>
        </p:txBody>
      </p:sp>
      <p:sp>
        <p:nvSpPr>
          <p:cNvPr id="31" name="Rectangle 30">
            <a:extLst>
              <a:ext uri="{FF2B5EF4-FFF2-40B4-BE49-F238E27FC236}">
                <a16:creationId xmlns:a16="http://schemas.microsoft.com/office/drawing/2014/main" id="{44F62731-4699-4791-B50B-901386CD2EF3}"/>
              </a:ext>
            </a:extLst>
          </p:cNvPr>
          <p:cNvSpPr/>
          <p:nvPr/>
        </p:nvSpPr>
        <p:spPr bwMode="auto">
          <a:xfrm>
            <a:off x="11111010" y="798080"/>
            <a:ext cx="803354" cy="184666"/>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73152" rIns="0" bIns="0" numCol="1" rtlCol="0" anchor="t" anchorCtr="0" compatLnSpc="1">
            <a:prstTxWarp prst="textNoShape">
              <a:avLst/>
            </a:prstTxWarp>
            <a:spAutoFit/>
          </a:bodyPr>
          <a:lstStyle/>
          <a:p>
            <a:pPr marL="0" marR="0" lvl="0" indent="0" algn="ctr" defTabSz="914102" rtl="0" eaLnBrk="1" fontAlgn="base" latinLnBrk="0" hangingPunct="1">
              <a:lnSpc>
                <a:spcPct val="90000"/>
              </a:lnSpc>
              <a:spcBef>
                <a:spcPts val="300"/>
              </a:spcBef>
              <a:spcAft>
                <a:spcPts val="0"/>
              </a:spcAft>
              <a:buClrTx/>
              <a:buSzTx/>
              <a:buFontTx/>
              <a:buNone/>
              <a:tabLst/>
              <a:defRPr/>
            </a:pPr>
            <a:r>
              <a:rPr kumimoji="0" lang="en-US" sz="800" b="0" i="0" u="none" strike="noStrike" kern="0" cap="none" spc="0" normalizeH="0" baseline="0" noProof="0" dirty="0">
                <a:ln>
                  <a:noFill/>
                </a:ln>
                <a:gradFill>
                  <a:gsLst>
                    <a:gs pos="0">
                      <a:srgbClr val="1A1A1A"/>
                    </a:gs>
                    <a:gs pos="100000">
                      <a:srgbClr val="1A1A1A"/>
                    </a:gs>
                  </a:gsLst>
                  <a:lin ang="5400000" scaled="1"/>
                </a:gradFill>
                <a:effectLst/>
                <a:uLnTx/>
                <a:uFillTx/>
                <a:latin typeface="Segoe UI Semibold"/>
                <a:ea typeface="+mn-ea"/>
                <a:cs typeface="Segoe UI" charset="0"/>
              </a:rPr>
              <a:t>Machine learning</a:t>
            </a:r>
          </a:p>
        </p:txBody>
      </p:sp>
      <p:sp>
        <p:nvSpPr>
          <p:cNvPr id="32" name="Rectangle 31">
            <a:extLst>
              <a:ext uri="{FF2B5EF4-FFF2-40B4-BE49-F238E27FC236}">
                <a16:creationId xmlns:a16="http://schemas.microsoft.com/office/drawing/2014/main" id="{16692FF2-A6B9-4903-8761-BB0D5CD067A0}"/>
              </a:ext>
            </a:extLst>
          </p:cNvPr>
          <p:cNvSpPr/>
          <p:nvPr/>
        </p:nvSpPr>
        <p:spPr bwMode="auto">
          <a:xfrm>
            <a:off x="10874475" y="798080"/>
            <a:ext cx="312636" cy="101566"/>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73152" rIns="0" bIns="0" numCol="1" rtlCol="0" anchor="t" anchorCtr="0" compatLnSpc="1">
            <a:prstTxWarp prst="textNoShape">
              <a:avLst/>
            </a:prstTxWarp>
            <a:spAutoFit/>
          </a:bodyPr>
          <a:lstStyle/>
          <a:p>
            <a:pPr marL="0" marR="0" lvl="0" indent="0" algn="ctr" defTabSz="914102" rtl="0" eaLnBrk="1" fontAlgn="base" latinLnBrk="0" hangingPunct="1">
              <a:lnSpc>
                <a:spcPct val="90000"/>
              </a:lnSpc>
              <a:spcBef>
                <a:spcPts val="300"/>
              </a:spcBef>
              <a:spcAft>
                <a:spcPts val="0"/>
              </a:spcAft>
              <a:buClrTx/>
              <a:buSzTx/>
              <a:buFontTx/>
              <a:buNone/>
              <a:tabLst/>
              <a:defRPr/>
            </a:pPr>
            <a:r>
              <a:rPr kumimoji="0" lang="en-US" sz="200" b="0" i="0" u="none" strike="noStrike" kern="0" cap="none" spc="0" normalizeH="0" baseline="0" noProof="0" dirty="0">
                <a:ln>
                  <a:noFill/>
                </a:ln>
                <a:noFill/>
                <a:effectLst/>
                <a:uLnTx/>
                <a:uFillTx/>
                <a:latin typeface="Segoe UI Semibold"/>
                <a:ea typeface="+mn-ea"/>
                <a:cs typeface="Segoe UI" charset="0"/>
              </a:rPr>
              <a:t>Knowledge mining</a:t>
            </a:r>
          </a:p>
        </p:txBody>
      </p:sp>
      <p:grpSp>
        <p:nvGrpSpPr>
          <p:cNvPr id="33" name="Group 32">
            <a:extLst>
              <a:ext uri="{FF2B5EF4-FFF2-40B4-BE49-F238E27FC236}">
                <a16:creationId xmlns:a16="http://schemas.microsoft.com/office/drawing/2014/main" id="{3D96145F-53B1-49DC-8B66-5096A69F9A83}"/>
              </a:ext>
            </a:extLst>
          </p:cNvPr>
          <p:cNvGrpSpPr>
            <a:grpSpLocks noChangeAspect="1"/>
          </p:cNvGrpSpPr>
          <p:nvPr/>
        </p:nvGrpSpPr>
        <p:grpSpPr>
          <a:xfrm>
            <a:off x="11293231" y="359168"/>
            <a:ext cx="438912" cy="438912"/>
            <a:chOff x="4835154" y="4377083"/>
            <a:chExt cx="658368" cy="658368"/>
          </a:xfrm>
        </p:grpSpPr>
        <p:sp>
          <p:nvSpPr>
            <p:cNvPr id="34" name="Oval 33">
              <a:extLst>
                <a:ext uri="{FF2B5EF4-FFF2-40B4-BE49-F238E27FC236}">
                  <a16:creationId xmlns:a16="http://schemas.microsoft.com/office/drawing/2014/main" id="{20215205-00BF-42EE-A12D-89F2A241C31F}"/>
                </a:ext>
              </a:extLst>
            </p:cNvPr>
            <p:cNvSpPr>
              <a:spLocks noChangeAspect="1"/>
            </p:cNvSpPr>
            <p:nvPr/>
          </p:nvSpPr>
          <p:spPr bwMode="auto">
            <a:xfrm>
              <a:off x="4835154" y="4377083"/>
              <a:ext cx="658368" cy="658368"/>
            </a:xfrm>
            <a:prstGeom prst="ellipse">
              <a:avLst/>
            </a:prstGeom>
            <a:solidFill>
              <a:schemeClr val="accent1"/>
            </a:solidFill>
            <a:ln w="10795" cap="flat" cmpd="sng" algn="ctr">
              <a:noFill/>
              <a:prstDash val="solid"/>
            </a:ln>
            <a:effectLst/>
            <a:extLst>
              <a:ext uri="{91240B29-F687-4F45-9708-019B960494DF}">
                <a14:hiddenLine xmlns:a14="http://schemas.microsoft.com/office/drawing/2010/main" w="9525">
                  <a:solidFill>
                    <a:srgbClr val="000000"/>
                  </a:solidFill>
                  <a:round/>
                  <a:headEnd/>
                  <a:tailEnd/>
                </a14:hiddenLine>
              </a:ext>
            </a:ex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noFill/>
                  <a:effectLst/>
                  <a:uLnTx/>
                  <a:uFillTx/>
                  <a:latin typeface="Segoe UI Semilight"/>
                  <a:ea typeface="+mn-ea"/>
                  <a:cs typeface="+mn-cs"/>
                </a:rPr>
                <a:t>c</a:t>
              </a:r>
            </a:p>
          </p:txBody>
        </p:sp>
        <p:sp>
          <p:nvSpPr>
            <p:cNvPr id="35" name="Data &amp; AI" title="Icon of several circles connected to eachother by lines">
              <a:extLst>
                <a:ext uri="{FF2B5EF4-FFF2-40B4-BE49-F238E27FC236}">
                  <a16:creationId xmlns:a16="http://schemas.microsoft.com/office/drawing/2014/main" id="{84CE04E5-2B0D-4134-8965-8D9CA0F71003}"/>
                </a:ext>
              </a:extLst>
            </p:cNvPr>
            <p:cNvSpPr>
              <a:spLocks noChangeAspect="1" noEditPoints="1"/>
            </p:cNvSpPr>
            <p:nvPr/>
          </p:nvSpPr>
          <p:spPr bwMode="auto">
            <a:xfrm>
              <a:off x="4976497" y="4556068"/>
              <a:ext cx="375682" cy="300398"/>
            </a:xfrm>
            <a:custGeom>
              <a:avLst/>
              <a:gdLst>
                <a:gd name="T0" fmla="*/ 465 w 706"/>
                <a:gd name="T1" fmla="*/ 76 h 564"/>
                <a:gd name="T2" fmla="*/ 465 w 706"/>
                <a:gd name="T3" fmla="*/ 0 h 564"/>
                <a:gd name="T4" fmla="*/ 668 w 706"/>
                <a:gd name="T5" fmla="*/ 138 h 564"/>
                <a:gd name="T6" fmla="*/ 668 w 706"/>
                <a:gd name="T7" fmla="*/ 214 h 564"/>
                <a:gd name="T8" fmla="*/ 668 w 706"/>
                <a:gd name="T9" fmla="*/ 138 h 564"/>
                <a:gd name="T10" fmla="*/ 454 w 706"/>
                <a:gd name="T11" fmla="*/ 314 h 564"/>
                <a:gd name="T12" fmla="*/ 530 w 706"/>
                <a:gd name="T13" fmla="*/ 314 h 564"/>
                <a:gd name="T14" fmla="*/ 637 w 706"/>
                <a:gd name="T15" fmla="*/ 422 h 564"/>
                <a:gd name="T16" fmla="*/ 637 w 706"/>
                <a:gd name="T17" fmla="*/ 499 h 564"/>
                <a:gd name="T18" fmla="*/ 637 w 706"/>
                <a:gd name="T19" fmla="*/ 422 h 564"/>
                <a:gd name="T20" fmla="*/ 282 w 706"/>
                <a:gd name="T21" fmla="*/ 526 h 564"/>
                <a:gd name="T22" fmla="*/ 358 w 706"/>
                <a:gd name="T23" fmla="*/ 526 h 564"/>
                <a:gd name="T24" fmla="*/ 38 w 706"/>
                <a:gd name="T25" fmla="*/ 338 h 564"/>
                <a:gd name="T26" fmla="*/ 38 w 706"/>
                <a:gd name="T27" fmla="*/ 415 h 564"/>
                <a:gd name="T28" fmla="*/ 38 w 706"/>
                <a:gd name="T29" fmla="*/ 338 h 564"/>
                <a:gd name="T30" fmla="*/ 258 w 706"/>
                <a:gd name="T31" fmla="*/ 205 h 564"/>
                <a:gd name="T32" fmla="*/ 334 w 706"/>
                <a:gd name="T33" fmla="*/ 205 h 564"/>
                <a:gd name="T34" fmla="*/ 120 w 706"/>
                <a:gd name="T35" fmla="*/ 75 h 564"/>
                <a:gd name="T36" fmla="*/ 120 w 706"/>
                <a:gd name="T37" fmla="*/ 152 h 564"/>
                <a:gd name="T38" fmla="*/ 120 w 706"/>
                <a:gd name="T39" fmla="*/ 75 h 564"/>
                <a:gd name="T40" fmla="*/ 258 w 706"/>
                <a:gd name="T41" fmla="*/ 188 h 564"/>
                <a:gd name="T42" fmla="*/ 460 w 706"/>
                <a:gd name="T43" fmla="*/ 294 h 564"/>
                <a:gd name="T44" fmla="*/ 76 w 706"/>
                <a:gd name="T45" fmla="*/ 376 h 564"/>
                <a:gd name="T46" fmla="*/ 288 w 706"/>
                <a:gd name="T47" fmla="*/ 505 h 564"/>
                <a:gd name="T48" fmla="*/ 603 w 706"/>
                <a:gd name="T49" fmla="*/ 479 h 564"/>
                <a:gd name="T50" fmla="*/ 159 w 706"/>
                <a:gd name="T51" fmla="*/ 104 h 564"/>
                <a:gd name="T52" fmla="*/ 637 w 706"/>
                <a:gd name="T53" fmla="*/ 151 h 564"/>
                <a:gd name="T54" fmla="*/ 523 w 706"/>
                <a:gd name="T55" fmla="*/ 291 h 564"/>
                <a:gd name="T56" fmla="*/ 465 w 706"/>
                <a:gd name="T57" fmla="*/ 347 h 564"/>
                <a:gd name="T58" fmla="*/ 334 w 706"/>
                <a:gd name="T59" fmla="*/ 490 h 564"/>
                <a:gd name="T60" fmla="*/ 320 w 706"/>
                <a:gd name="T61" fmla="*/ 488 h 564"/>
                <a:gd name="T62" fmla="*/ 134 w 706"/>
                <a:gd name="T63" fmla="*/ 149 h 564"/>
                <a:gd name="T64" fmla="*/ 438 w 706"/>
                <a:gd name="T65" fmla="*/ 65 h 564"/>
                <a:gd name="T66" fmla="*/ 624 w 706"/>
                <a:gd name="T67" fmla="*/ 425 h 564"/>
                <a:gd name="T68" fmla="*/ 603 w 706"/>
                <a:gd name="T69" fmla="*/ 434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06" h="564">
                  <a:moveTo>
                    <a:pt x="503" y="38"/>
                  </a:moveTo>
                  <a:cubicBezTo>
                    <a:pt x="503" y="59"/>
                    <a:pt x="486" y="76"/>
                    <a:pt x="465" y="76"/>
                  </a:cubicBezTo>
                  <a:cubicBezTo>
                    <a:pt x="444" y="76"/>
                    <a:pt x="427" y="59"/>
                    <a:pt x="427" y="38"/>
                  </a:cubicBezTo>
                  <a:cubicBezTo>
                    <a:pt x="427" y="17"/>
                    <a:pt x="444" y="0"/>
                    <a:pt x="465" y="0"/>
                  </a:cubicBezTo>
                  <a:cubicBezTo>
                    <a:pt x="486" y="0"/>
                    <a:pt x="503" y="17"/>
                    <a:pt x="503" y="38"/>
                  </a:cubicBezTo>
                  <a:close/>
                  <a:moveTo>
                    <a:pt x="668" y="138"/>
                  </a:moveTo>
                  <a:cubicBezTo>
                    <a:pt x="647" y="138"/>
                    <a:pt x="630" y="155"/>
                    <a:pt x="630" y="176"/>
                  </a:cubicBezTo>
                  <a:cubicBezTo>
                    <a:pt x="630" y="197"/>
                    <a:pt x="647" y="214"/>
                    <a:pt x="668" y="214"/>
                  </a:cubicBezTo>
                  <a:cubicBezTo>
                    <a:pt x="689" y="214"/>
                    <a:pt x="706" y="197"/>
                    <a:pt x="706" y="176"/>
                  </a:cubicBezTo>
                  <a:cubicBezTo>
                    <a:pt x="706" y="155"/>
                    <a:pt x="689" y="138"/>
                    <a:pt x="668" y="138"/>
                  </a:cubicBezTo>
                  <a:close/>
                  <a:moveTo>
                    <a:pt x="492" y="276"/>
                  </a:moveTo>
                  <a:cubicBezTo>
                    <a:pt x="471" y="276"/>
                    <a:pt x="454" y="293"/>
                    <a:pt x="454" y="314"/>
                  </a:cubicBezTo>
                  <a:cubicBezTo>
                    <a:pt x="454" y="335"/>
                    <a:pt x="471" y="352"/>
                    <a:pt x="492" y="352"/>
                  </a:cubicBezTo>
                  <a:cubicBezTo>
                    <a:pt x="513" y="352"/>
                    <a:pt x="530" y="335"/>
                    <a:pt x="530" y="314"/>
                  </a:cubicBezTo>
                  <a:cubicBezTo>
                    <a:pt x="530" y="293"/>
                    <a:pt x="513" y="276"/>
                    <a:pt x="492" y="276"/>
                  </a:cubicBezTo>
                  <a:close/>
                  <a:moveTo>
                    <a:pt x="637" y="422"/>
                  </a:moveTo>
                  <a:cubicBezTo>
                    <a:pt x="616" y="422"/>
                    <a:pt x="599" y="440"/>
                    <a:pt x="599" y="461"/>
                  </a:cubicBezTo>
                  <a:cubicBezTo>
                    <a:pt x="599" y="482"/>
                    <a:pt x="616" y="499"/>
                    <a:pt x="637" y="499"/>
                  </a:cubicBezTo>
                  <a:cubicBezTo>
                    <a:pt x="658" y="499"/>
                    <a:pt x="675" y="482"/>
                    <a:pt x="675" y="461"/>
                  </a:cubicBezTo>
                  <a:cubicBezTo>
                    <a:pt x="675" y="440"/>
                    <a:pt x="658" y="422"/>
                    <a:pt x="637" y="422"/>
                  </a:cubicBezTo>
                  <a:close/>
                  <a:moveTo>
                    <a:pt x="320" y="488"/>
                  </a:moveTo>
                  <a:cubicBezTo>
                    <a:pt x="299" y="488"/>
                    <a:pt x="282" y="505"/>
                    <a:pt x="282" y="526"/>
                  </a:cubicBezTo>
                  <a:cubicBezTo>
                    <a:pt x="282" y="547"/>
                    <a:pt x="299" y="564"/>
                    <a:pt x="320" y="564"/>
                  </a:cubicBezTo>
                  <a:cubicBezTo>
                    <a:pt x="341" y="564"/>
                    <a:pt x="358" y="547"/>
                    <a:pt x="358" y="526"/>
                  </a:cubicBezTo>
                  <a:cubicBezTo>
                    <a:pt x="358" y="505"/>
                    <a:pt x="341" y="488"/>
                    <a:pt x="320" y="488"/>
                  </a:cubicBezTo>
                  <a:close/>
                  <a:moveTo>
                    <a:pt x="38" y="338"/>
                  </a:moveTo>
                  <a:cubicBezTo>
                    <a:pt x="17" y="338"/>
                    <a:pt x="0" y="355"/>
                    <a:pt x="0" y="376"/>
                  </a:cubicBezTo>
                  <a:cubicBezTo>
                    <a:pt x="0" y="398"/>
                    <a:pt x="17" y="415"/>
                    <a:pt x="38" y="415"/>
                  </a:cubicBezTo>
                  <a:cubicBezTo>
                    <a:pt x="59" y="415"/>
                    <a:pt x="76" y="398"/>
                    <a:pt x="76" y="376"/>
                  </a:cubicBezTo>
                  <a:cubicBezTo>
                    <a:pt x="76" y="355"/>
                    <a:pt x="59" y="338"/>
                    <a:pt x="38" y="338"/>
                  </a:cubicBezTo>
                  <a:close/>
                  <a:moveTo>
                    <a:pt x="296" y="167"/>
                  </a:moveTo>
                  <a:cubicBezTo>
                    <a:pt x="275" y="167"/>
                    <a:pt x="258" y="184"/>
                    <a:pt x="258" y="205"/>
                  </a:cubicBezTo>
                  <a:cubicBezTo>
                    <a:pt x="258" y="226"/>
                    <a:pt x="275" y="243"/>
                    <a:pt x="296" y="243"/>
                  </a:cubicBezTo>
                  <a:cubicBezTo>
                    <a:pt x="317" y="243"/>
                    <a:pt x="334" y="226"/>
                    <a:pt x="334" y="205"/>
                  </a:cubicBezTo>
                  <a:cubicBezTo>
                    <a:pt x="334" y="184"/>
                    <a:pt x="317" y="167"/>
                    <a:pt x="296" y="167"/>
                  </a:cubicBezTo>
                  <a:close/>
                  <a:moveTo>
                    <a:pt x="120" y="75"/>
                  </a:moveTo>
                  <a:cubicBezTo>
                    <a:pt x="99" y="75"/>
                    <a:pt x="82" y="93"/>
                    <a:pt x="82" y="114"/>
                  </a:cubicBezTo>
                  <a:cubicBezTo>
                    <a:pt x="82" y="135"/>
                    <a:pt x="99" y="152"/>
                    <a:pt x="120" y="152"/>
                  </a:cubicBezTo>
                  <a:cubicBezTo>
                    <a:pt x="142" y="152"/>
                    <a:pt x="159" y="135"/>
                    <a:pt x="159" y="114"/>
                  </a:cubicBezTo>
                  <a:cubicBezTo>
                    <a:pt x="159" y="93"/>
                    <a:pt x="142" y="75"/>
                    <a:pt x="120" y="75"/>
                  </a:cubicBezTo>
                  <a:close/>
                  <a:moveTo>
                    <a:pt x="153" y="133"/>
                  </a:moveTo>
                  <a:cubicBezTo>
                    <a:pt x="258" y="188"/>
                    <a:pt x="258" y="188"/>
                    <a:pt x="258" y="188"/>
                  </a:cubicBezTo>
                  <a:moveTo>
                    <a:pt x="328" y="225"/>
                  </a:moveTo>
                  <a:cubicBezTo>
                    <a:pt x="460" y="294"/>
                    <a:pt x="460" y="294"/>
                    <a:pt x="460" y="294"/>
                  </a:cubicBezTo>
                  <a:moveTo>
                    <a:pt x="454" y="314"/>
                  </a:moveTo>
                  <a:cubicBezTo>
                    <a:pt x="76" y="376"/>
                    <a:pt x="76" y="376"/>
                    <a:pt x="76" y="376"/>
                  </a:cubicBezTo>
                  <a:moveTo>
                    <a:pt x="71" y="395"/>
                  </a:moveTo>
                  <a:cubicBezTo>
                    <a:pt x="288" y="505"/>
                    <a:pt x="288" y="505"/>
                    <a:pt x="288" y="505"/>
                  </a:cubicBezTo>
                  <a:moveTo>
                    <a:pt x="358" y="526"/>
                  </a:moveTo>
                  <a:cubicBezTo>
                    <a:pt x="603" y="479"/>
                    <a:pt x="603" y="479"/>
                    <a:pt x="603" y="479"/>
                  </a:cubicBezTo>
                  <a:moveTo>
                    <a:pt x="427" y="38"/>
                  </a:moveTo>
                  <a:cubicBezTo>
                    <a:pt x="159" y="104"/>
                    <a:pt x="159" y="104"/>
                    <a:pt x="159" y="104"/>
                  </a:cubicBezTo>
                  <a:moveTo>
                    <a:pt x="497" y="59"/>
                  </a:moveTo>
                  <a:cubicBezTo>
                    <a:pt x="637" y="151"/>
                    <a:pt x="637" y="151"/>
                    <a:pt x="637" y="151"/>
                  </a:cubicBezTo>
                  <a:moveTo>
                    <a:pt x="637" y="198"/>
                  </a:moveTo>
                  <a:cubicBezTo>
                    <a:pt x="523" y="291"/>
                    <a:pt x="523" y="291"/>
                    <a:pt x="523" y="291"/>
                  </a:cubicBezTo>
                  <a:moveTo>
                    <a:pt x="346" y="497"/>
                  </a:moveTo>
                  <a:cubicBezTo>
                    <a:pt x="465" y="347"/>
                    <a:pt x="465" y="347"/>
                    <a:pt x="465" y="347"/>
                  </a:cubicBezTo>
                  <a:moveTo>
                    <a:pt x="447" y="76"/>
                  </a:moveTo>
                  <a:cubicBezTo>
                    <a:pt x="334" y="490"/>
                    <a:pt x="334" y="490"/>
                    <a:pt x="334" y="490"/>
                  </a:cubicBezTo>
                  <a:moveTo>
                    <a:pt x="296" y="243"/>
                  </a:moveTo>
                  <a:cubicBezTo>
                    <a:pt x="320" y="488"/>
                    <a:pt x="320" y="488"/>
                    <a:pt x="320" y="488"/>
                  </a:cubicBezTo>
                  <a:moveTo>
                    <a:pt x="305" y="488"/>
                  </a:moveTo>
                  <a:cubicBezTo>
                    <a:pt x="134" y="149"/>
                    <a:pt x="134" y="149"/>
                    <a:pt x="134" y="149"/>
                  </a:cubicBezTo>
                  <a:moveTo>
                    <a:pt x="323" y="179"/>
                  </a:moveTo>
                  <a:cubicBezTo>
                    <a:pt x="438" y="65"/>
                    <a:pt x="438" y="65"/>
                    <a:pt x="438" y="65"/>
                  </a:cubicBezTo>
                  <a:moveTo>
                    <a:pt x="481" y="76"/>
                  </a:moveTo>
                  <a:cubicBezTo>
                    <a:pt x="624" y="425"/>
                    <a:pt x="624" y="425"/>
                    <a:pt x="624" y="425"/>
                  </a:cubicBezTo>
                  <a:moveTo>
                    <a:pt x="514" y="347"/>
                  </a:moveTo>
                  <a:cubicBezTo>
                    <a:pt x="603" y="434"/>
                    <a:pt x="603" y="434"/>
                    <a:pt x="603" y="434"/>
                  </a:cubicBezTo>
                </a:path>
              </a:pathLst>
            </a:custGeom>
            <a:noFill/>
            <a:ln w="6350" cap="sq">
              <a:solidFill>
                <a:schemeClr val="bg1"/>
              </a:solidFill>
              <a:prstDash val="solid"/>
              <a:miter/>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36" name="Group 35">
            <a:extLst>
              <a:ext uri="{FF2B5EF4-FFF2-40B4-BE49-F238E27FC236}">
                <a16:creationId xmlns:a16="http://schemas.microsoft.com/office/drawing/2014/main" id="{5BA91E30-A15E-4482-9BC5-C80A8D7B46E3}"/>
              </a:ext>
            </a:extLst>
          </p:cNvPr>
          <p:cNvGrpSpPr>
            <a:grpSpLocks noChangeAspect="1"/>
          </p:cNvGrpSpPr>
          <p:nvPr/>
        </p:nvGrpSpPr>
        <p:grpSpPr>
          <a:xfrm>
            <a:off x="10634247" y="519188"/>
            <a:ext cx="118872" cy="118872"/>
            <a:chOff x="4835154" y="2639459"/>
            <a:chExt cx="658368" cy="658368"/>
          </a:xfrm>
        </p:grpSpPr>
        <p:sp>
          <p:nvSpPr>
            <p:cNvPr id="37" name="Oval 36">
              <a:extLst>
                <a:ext uri="{FF2B5EF4-FFF2-40B4-BE49-F238E27FC236}">
                  <a16:creationId xmlns:a16="http://schemas.microsoft.com/office/drawing/2014/main" id="{2CDCAC42-7E73-4DE1-B959-DFE731EE504C}"/>
                </a:ext>
              </a:extLst>
            </p:cNvPr>
            <p:cNvSpPr>
              <a:spLocks noChangeAspect="1"/>
            </p:cNvSpPr>
            <p:nvPr/>
          </p:nvSpPr>
          <p:spPr bwMode="auto">
            <a:xfrm>
              <a:off x="4835154" y="2639459"/>
              <a:ext cx="658368" cy="658368"/>
            </a:xfrm>
            <a:prstGeom prst="ellipse">
              <a:avLst/>
            </a:prstGeom>
            <a:solidFill>
              <a:srgbClr val="0078D7"/>
            </a:solidFill>
            <a:ln w="10795" cap="flat" cmpd="sng" algn="ctr">
              <a:noFill/>
              <a:prstDash val="solid"/>
            </a:ln>
            <a:effectLst>
              <a:outerShdw blurRad="190500" dist="38100" dir="2700000" algn="tl" rotWithShape="0">
                <a:prstClr val="black">
                  <a:alpha val="2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90000"/>
                </a:lnSpc>
                <a:spcBef>
                  <a:spcPts val="600"/>
                </a:spcBef>
                <a:spcAft>
                  <a:spcPts val="0"/>
                </a:spcAft>
                <a:buClrTx/>
                <a:buSzTx/>
                <a:buFontTx/>
                <a:buNone/>
                <a:tabLst/>
                <a:defRPr/>
              </a:pPr>
              <a:r>
                <a:rPr kumimoji="0" lang="en-US" sz="2000" b="0" i="0" u="none" strike="noStrike" kern="0" cap="none" spc="0" normalizeH="0" baseline="0" noProof="0" dirty="0">
                  <a:ln>
                    <a:noFill/>
                  </a:ln>
                  <a:noFill/>
                  <a:effectLst/>
                  <a:uLnTx/>
                  <a:uFillTx/>
                  <a:latin typeface="Segoe UI Semilight"/>
                  <a:ea typeface="+mn-ea"/>
                  <a:cs typeface="+mn-cs"/>
                </a:rPr>
                <a:t>a</a:t>
              </a:r>
            </a:p>
          </p:txBody>
        </p:sp>
        <p:pic>
          <p:nvPicPr>
            <p:cNvPr id="38" name="Graphic 37">
              <a:extLst>
                <a:ext uri="{FF2B5EF4-FFF2-40B4-BE49-F238E27FC236}">
                  <a16:creationId xmlns:a16="http://schemas.microsoft.com/office/drawing/2014/main" id="{092EA74F-75CA-4C19-8DAF-60C18CFFE16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980388" y="2833102"/>
              <a:ext cx="367900" cy="271082"/>
            </a:xfrm>
            <a:prstGeom prst="rect">
              <a:avLst/>
            </a:prstGeom>
          </p:spPr>
        </p:pic>
      </p:grpSp>
      <p:grpSp>
        <p:nvGrpSpPr>
          <p:cNvPr id="39" name="Group 38">
            <a:extLst>
              <a:ext uri="{FF2B5EF4-FFF2-40B4-BE49-F238E27FC236}">
                <a16:creationId xmlns:a16="http://schemas.microsoft.com/office/drawing/2014/main" id="{EF3BB6F0-2D51-494F-A465-D422CA39B793}"/>
              </a:ext>
            </a:extLst>
          </p:cNvPr>
          <p:cNvGrpSpPr>
            <a:grpSpLocks noChangeAspect="1"/>
          </p:cNvGrpSpPr>
          <p:nvPr/>
        </p:nvGrpSpPr>
        <p:grpSpPr>
          <a:xfrm>
            <a:off x="10963739" y="510044"/>
            <a:ext cx="128016" cy="128016"/>
            <a:chOff x="4835154" y="3508271"/>
            <a:chExt cx="658368" cy="658368"/>
          </a:xfrm>
        </p:grpSpPr>
        <p:sp>
          <p:nvSpPr>
            <p:cNvPr id="40" name="Oval 39">
              <a:extLst>
                <a:ext uri="{FF2B5EF4-FFF2-40B4-BE49-F238E27FC236}">
                  <a16:creationId xmlns:a16="http://schemas.microsoft.com/office/drawing/2014/main" id="{37606001-AACF-4BC7-894D-98D57243A12E}"/>
                </a:ext>
              </a:extLst>
            </p:cNvPr>
            <p:cNvSpPr>
              <a:spLocks noChangeAspect="1"/>
            </p:cNvSpPr>
            <p:nvPr/>
          </p:nvSpPr>
          <p:spPr bwMode="auto">
            <a:xfrm>
              <a:off x="4835154" y="3508271"/>
              <a:ext cx="658368" cy="658368"/>
            </a:xfrm>
            <a:prstGeom prst="ellipse">
              <a:avLst/>
            </a:prstGeom>
            <a:solidFill>
              <a:schemeClr val="accent1"/>
            </a:solidFill>
            <a:ln w="10795" cap="flat" cmpd="sng" algn="ctr">
              <a:noFill/>
              <a:prstDash val="solid"/>
            </a:ln>
            <a:effectLst/>
            <a:extLst>
              <a:ext uri="{91240B29-F687-4F45-9708-019B960494DF}">
                <a14:hiddenLine xmlns:a14="http://schemas.microsoft.com/office/drawing/2010/main" w="9525">
                  <a:solidFill>
                    <a:srgbClr val="000000"/>
                  </a:solidFill>
                  <a:round/>
                  <a:headEnd/>
                  <a:tailEnd/>
                </a14:hiddenLine>
              </a:ext>
            </a:ex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noFill/>
                  <a:effectLst/>
                  <a:uLnTx/>
                  <a:uFillTx/>
                  <a:latin typeface="Segoe UI Semilight"/>
                  <a:ea typeface="+mn-ea"/>
                  <a:cs typeface="+mn-cs"/>
                </a:rPr>
                <a:t>b</a:t>
              </a:r>
            </a:p>
          </p:txBody>
        </p:sp>
        <p:pic>
          <p:nvPicPr>
            <p:cNvPr id="41" name="Graphic 40">
              <a:extLst>
                <a:ext uri="{FF2B5EF4-FFF2-40B4-BE49-F238E27FC236}">
                  <a16:creationId xmlns:a16="http://schemas.microsoft.com/office/drawing/2014/main" id="{913C6859-8C9E-492A-9ABF-36C6F5A2A4A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991156" y="3664273"/>
              <a:ext cx="346364" cy="346364"/>
            </a:xfrm>
            <a:prstGeom prst="rect">
              <a:avLst/>
            </a:prstGeom>
            <a:effectLst/>
          </p:spPr>
        </p:pic>
      </p:grpSp>
      <p:pic>
        <p:nvPicPr>
          <p:cNvPr id="22" name="Picture 21">
            <a:extLst>
              <a:ext uri="{FF2B5EF4-FFF2-40B4-BE49-F238E27FC236}">
                <a16:creationId xmlns:a16="http://schemas.microsoft.com/office/drawing/2014/main" id="{DBD84BE8-10EC-43F4-8215-623B2E06F7B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163609" y="1323857"/>
            <a:ext cx="6734704" cy="3788271"/>
          </a:xfrm>
          <a:prstGeom prst="rect">
            <a:avLst/>
          </a:prstGeom>
        </p:spPr>
      </p:pic>
    </p:spTree>
    <p:extLst>
      <p:ext uri="{BB962C8B-B14F-4D97-AF65-F5344CB8AC3E}">
        <p14:creationId xmlns:p14="http://schemas.microsoft.com/office/powerpoint/2010/main" val="19334498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63" presetClass="path" presetSubtype="0" decel="100000" fill="hold" grpId="1" nodeType="withEffect">
                                  <p:stCondLst>
                                    <p:cond delay="0"/>
                                  </p:stCondLst>
                                  <p:childTnLst>
                                    <p:animMotion origin="layout" path="M 3.125E-6 -1.11111E-6 L -0.00052 0.07107 " pathEditMode="relative" rAng="0" ptsTypes="AA">
                                      <p:cBhvr>
                                        <p:cTn id="9" dur="500" spd="-100000" fill="hold"/>
                                        <p:tgtEl>
                                          <p:spTgt spid="2"/>
                                        </p:tgtEl>
                                        <p:attrNameLst>
                                          <p:attrName>ppt_x</p:attrName>
                                          <p:attrName>ppt_y</p:attrName>
                                        </p:attrNameLst>
                                      </p:cBhvr>
                                      <p:rCtr x="-26" y="3542"/>
                                    </p:animMotion>
                                  </p:childTnLst>
                                </p:cTn>
                              </p:par>
                              <p:par>
                                <p:cTn id="10" presetID="10" presetClass="entr" presetSubtype="0" fill="hold" grpId="0" nodeType="withEffect" nodePh="1">
                                  <p:stCondLst>
                                    <p:cond delay="0"/>
                                  </p:stCondLst>
                                  <p:endCondLst>
                                    <p:cond evt="begin" delay="0">
                                      <p:tn val="10"/>
                                    </p:cond>
                                  </p:end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63" presetClass="path" presetSubtype="0" decel="100000" fill="hold" grpId="1" nodeType="withEffect" nodePh="1">
                                  <p:stCondLst>
                                    <p:cond delay="0"/>
                                  </p:stCondLst>
                                  <p:endCondLst>
                                    <p:cond evt="begin" delay="0">
                                      <p:tn val="13"/>
                                    </p:cond>
                                  </p:endCondLst>
                                  <p:childTnLst>
                                    <p:animMotion origin="layout" path="M 3.125E-6 -4.81481E-6 L -0.00052 0.07107 " pathEditMode="relative" rAng="0" ptsTypes="AA">
                                      <p:cBhvr>
                                        <p:cTn id="14" dur="500" spd="-100000" fill="hold"/>
                                        <p:tgtEl>
                                          <p:spTgt spid="3"/>
                                        </p:tgtEl>
                                        <p:attrNameLst>
                                          <p:attrName>ppt_x</p:attrName>
                                          <p:attrName>ppt_y</p:attrName>
                                        </p:attrNameLst>
                                      </p:cBhvr>
                                      <p:rCtr x="-26" y="354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3" grpId="0"/>
      <p:bldP spid="3" grpId="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Title 1">
            <a:extLst>
              <a:ext uri="{FF2B5EF4-FFF2-40B4-BE49-F238E27FC236}">
                <a16:creationId xmlns:a16="http://schemas.microsoft.com/office/drawing/2014/main" id="{6BA29F95-54BF-4CD7-A694-96EC5CBA3326}"/>
              </a:ext>
            </a:extLst>
          </p:cNvPr>
          <p:cNvSpPr txBox="1">
            <a:spLocks/>
          </p:cNvSpPr>
          <p:nvPr/>
        </p:nvSpPr>
        <p:spPr>
          <a:xfrm>
            <a:off x="587375" y="1247135"/>
            <a:ext cx="11017250" cy="55403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Azure AI</a:t>
            </a:r>
          </a:p>
        </p:txBody>
      </p:sp>
      <p:sp>
        <p:nvSpPr>
          <p:cNvPr id="27" name="Rectangle 26">
            <a:extLst>
              <a:ext uri="{FF2B5EF4-FFF2-40B4-BE49-F238E27FC236}">
                <a16:creationId xmlns:a16="http://schemas.microsoft.com/office/drawing/2014/main" id="{DB03C495-2D9C-4097-93A3-CF0D3C0B4100}"/>
              </a:ext>
            </a:extLst>
          </p:cNvPr>
          <p:cNvSpPr/>
          <p:nvPr/>
        </p:nvSpPr>
        <p:spPr bwMode="auto">
          <a:xfrm>
            <a:off x="8122833" y="4481364"/>
            <a:ext cx="2542032" cy="498598"/>
          </a:xfrm>
          <a:prstGeom prst="rect">
            <a:avLst/>
          </a:prstGeom>
          <a:noFill/>
          <a:ln>
            <a:noFill/>
          </a:ln>
        </p:spPr>
        <p:txBody>
          <a:bodyPr wrap="square" lIns="0" tIns="219456" rIns="0" bIns="0" rtlCol="0" anchor="t">
            <a:spAutoFit/>
          </a:bodyPr>
          <a:lstStyle/>
          <a:p>
            <a:pPr marL="0" marR="0" lvl="0" indent="0" algn="ctr" defTabSz="896042" rtl="0" eaLnBrk="1" fontAlgn="base" latinLnBrk="0" hangingPunct="1">
              <a:lnSpc>
                <a:spcPct val="90000"/>
              </a:lnSpc>
              <a:spcBef>
                <a:spcPts val="300"/>
              </a:spcBef>
              <a:spcAft>
                <a:spcPts val="0"/>
              </a:spcAft>
              <a:buClrTx/>
              <a:buSzTx/>
              <a:buFontTx/>
              <a:buNone/>
              <a:tabLst/>
              <a:defRPr/>
            </a:pPr>
            <a:r>
              <a:rPr kumimoji="0" lang="en-US" sz="2000" b="0" i="0" u="none" strike="noStrike" kern="0" cap="none" spc="0" normalizeH="0" baseline="0" noProof="0" dirty="0">
                <a:ln>
                  <a:noFill/>
                </a:ln>
                <a:gradFill>
                  <a:gsLst>
                    <a:gs pos="41204">
                      <a:srgbClr val="1A1A1A"/>
                    </a:gs>
                    <a:gs pos="59000">
                      <a:srgbClr val="1A1A1A"/>
                    </a:gs>
                  </a:gsLst>
                  <a:lin ang="5400000" scaled="1"/>
                </a:gradFill>
                <a:effectLst/>
                <a:uLnTx/>
                <a:uFillTx/>
                <a:latin typeface="Segoe UI Semibold"/>
                <a:ea typeface="+mn-ea"/>
                <a:cs typeface="+mn-cs"/>
              </a:rPr>
              <a:t>Machine learning</a:t>
            </a:r>
          </a:p>
        </p:txBody>
      </p:sp>
      <p:sp>
        <p:nvSpPr>
          <p:cNvPr id="112" name="Rectangle 111">
            <a:extLst>
              <a:ext uri="{FF2B5EF4-FFF2-40B4-BE49-F238E27FC236}">
                <a16:creationId xmlns:a16="http://schemas.microsoft.com/office/drawing/2014/main" id="{49202FD0-293B-4DCC-A416-8028B403A3AC}"/>
              </a:ext>
            </a:extLst>
          </p:cNvPr>
          <p:cNvSpPr/>
          <p:nvPr/>
        </p:nvSpPr>
        <p:spPr bwMode="auto">
          <a:xfrm>
            <a:off x="8205129" y="5040802"/>
            <a:ext cx="2377440" cy="5539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Azure Databricks</a:t>
            </a:r>
          </a:p>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Azure Machine Learning</a:t>
            </a:r>
          </a:p>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Azure AI Infrastructure</a:t>
            </a:r>
          </a:p>
        </p:txBody>
      </p:sp>
      <p:grpSp>
        <p:nvGrpSpPr>
          <p:cNvPr id="131" name="Group 130">
            <a:extLst>
              <a:ext uri="{FF2B5EF4-FFF2-40B4-BE49-F238E27FC236}">
                <a16:creationId xmlns:a16="http://schemas.microsoft.com/office/drawing/2014/main" id="{1818638A-75C5-41E9-B395-61AAADC49C75}"/>
              </a:ext>
            </a:extLst>
          </p:cNvPr>
          <p:cNvGrpSpPr>
            <a:grpSpLocks noChangeAspect="1"/>
          </p:cNvGrpSpPr>
          <p:nvPr/>
        </p:nvGrpSpPr>
        <p:grpSpPr>
          <a:xfrm>
            <a:off x="8667496" y="3018324"/>
            <a:ext cx="1463040" cy="1463040"/>
            <a:chOff x="4835154" y="4377083"/>
            <a:chExt cx="658368" cy="658368"/>
          </a:xfrm>
        </p:grpSpPr>
        <p:sp>
          <p:nvSpPr>
            <p:cNvPr id="132" name="Oval 131">
              <a:extLst>
                <a:ext uri="{FF2B5EF4-FFF2-40B4-BE49-F238E27FC236}">
                  <a16:creationId xmlns:a16="http://schemas.microsoft.com/office/drawing/2014/main" id="{9E71BD5E-5015-470D-BDD0-E988863751AD}"/>
                </a:ext>
              </a:extLst>
            </p:cNvPr>
            <p:cNvSpPr>
              <a:spLocks noChangeAspect="1"/>
            </p:cNvSpPr>
            <p:nvPr/>
          </p:nvSpPr>
          <p:spPr bwMode="auto">
            <a:xfrm>
              <a:off x="4835154" y="4377083"/>
              <a:ext cx="658368" cy="658368"/>
            </a:xfrm>
            <a:prstGeom prst="ellipse">
              <a:avLst/>
            </a:prstGeom>
            <a:solidFill>
              <a:srgbClr val="0078D7"/>
            </a:solidFill>
            <a:ln w="10795" cap="flat" cmpd="sng" algn="ctr">
              <a:noFill/>
              <a:prstDash val="solid"/>
            </a:ln>
            <a:effectLst>
              <a:outerShdw blurRad="190500" dist="38100" dir="2700000" algn="tl" rotWithShape="0">
                <a:prstClr val="black">
                  <a:alpha val="2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90000"/>
                </a:lnSpc>
                <a:spcBef>
                  <a:spcPts val="600"/>
                </a:spcBef>
                <a:spcAft>
                  <a:spcPts val="0"/>
                </a:spcAft>
                <a:buClrTx/>
                <a:buSzTx/>
                <a:buFontTx/>
                <a:buNone/>
                <a:tabLst/>
                <a:defRPr/>
              </a:pPr>
              <a:r>
                <a:rPr kumimoji="0" lang="en-US" sz="2000" b="0" i="0" u="none" strike="noStrike" kern="0" cap="none" spc="0" normalizeH="0" baseline="0" noProof="0" dirty="0">
                  <a:ln>
                    <a:noFill/>
                  </a:ln>
                  <a:noFill/>
                  <a:effectLst/>
                  <a:uLnTx/>
                  <a:uFillTx/>
                  <a:latin typeface="Segoe UI Semilight"/>
                  <a:ea typeface="+mn-ea"/>
                  <a:cs typeface="+mn-cs"/>
                </a:rPr>
                <a:t>c</a:t>
              </a:r>
            </a:p>
          </p:txBody>
        </p:sp>
        <p:sp>
          <p:nvSpPr>
            <p:cNvPr id="133" name="Data &amp; AI" title="Icon of several circles connected to eachother by lines">
              <a:extLst>
                <a:ext uri="{FF2B5EF4-FFF2-40B4-BE49-F238E27FC236}">
                  <a16:creationId xmlns:a16="http://schemas.microsoft.com/office/drawing/2014/main" id="{50CF6D15-5931-4462-A77E-DA2F75D1CF47}"/>
                </a:ext>
              </a:extLst>
            </p:cNvPr>
            <p:cNvSpPr>
              <a:spLocks noChangeAspect="1" noEditPoints="1"/>
            </p:cNvSpPr>
            <p:nvPr/>
          </p:nvSpPr>
          <p:spPr bwMode="auto">
            <a:xfrm>
              <a:off x="4976497" y="4556068"/>
              <a:ext cx="375682" cy="300398"/>
            </a:xfrm>
            <a:custGeom>
              <a:avLst/>
              <a:gdLst>
                <a:gd name="T0" fmla="*/ 465 w 706"/>
                <a:gd name="T1" fmla="*/ 76 h 564"/>
                <a:gd name="T2" fmla="*/ 465 w 706"/>
                <a:gd name="T3" fmla="*/ 0 h 564"/>
                <a:gd name="T4" fmla="*/ 668 w 706"/>
                <a:gd name="T5" fmla="*/ 138 h 564"/>
                <a:gd name="T6" fmla="*/ 668 w 706"/>
                <a:gd name="T7" fmla="*/ 214 h 564"/>
                <a:gd name="T8" fmla="*/ 668 w 706"/>
                <a:gd name="T9" fmla="*/ 138 h 564"/>
                <a:gd name="T10" fmla="*/ 454 w 706"/>
                <a:gd name="T11" fmla="*/ 314 h 564"/>
                <a:gd name="T12" fmla="*/ 530 w 706"/>
                <a:gd name="T13" fmla="*/ 314 h 564"/>
                <a:gd name="T14" fmla="*/ 637 w 706"/>
                <a:gd name="T15" fmla="*/ 422 h 564"/>
                <a:gd name="T16" fmla="*/ 637 w 706"/>
                <a:gd name="T17" fmla="*/ 499 h 564"/>
                <a:gd name="T18" fmla="*/ 637 w 706"/>
                <a:gd name="T19" fmla="*/ 422 h 564"/>
                <a:gd name="T20" fmla="*/ 282 w 706"/>
                <a:gd name="T21" fmla="*/ 526 h 564"/>
                <a:gd name="T22" fmla="*/ 358 w 706"/>
                <a:gd name="T23" fmla="*/ 526 h 564"/>
                <a:gd name="T24" fmla="*/ 38 w 706"/>
                <a:gd name="T25" fmla="*/ 338 h 564"/>
                <a:gd name="T26" fmla="*/ 38 w 706"/>
                <a:gd name="T27" fmla="*/ 415 h 564"/>
                <a:gd name="T28" fmla="*/ 38 w 706"/>
                <a:gd name="T29" fmla="*/ 338 h 564"/>
                <a:gd name="T30" fmla="*/ 258 w 706"/>
                <a:gd name="T31" fmla="*/ 205 h 564"/>
                <a:gd name="T32" fmla="*/ 334 w 706"/>
                <a:gd name="T33" fmla="*/ 205 h 564"/>
                <a:gd name="T34" fmla="*/ 120 w 706"/>
                <a:gd name="T35" fmla="*/ 75 h 564"/>
                <a:gd name="T36" fmla="*/ 120 w 706"/>
                <a:gd name="T37" fmla="*/ 152 h 564"/>
                <a:gd name="T38" fmla="*/ 120 w 706"/>
                <a:gd name="T39" fmla="*/ 75 h 564"/>
                <a:gd name="T40" fmla="*/ 258 w 706"/>
                <a:gd name="T41" fmla="*/ 188 h 564"/>
                <a:gd name="T42" fmla="*/ 460 w 706"/>
                <a:gd name="T43" fmla="*/ 294 h 564"/>
                <a:gd name="T44" fmla="*/ 76 w 706"/>
                <a:gd name="T45" fmla="*/ 376 h 564"/>
                <a:gd name="T46" fmla="*/ 288 w 706"/>
                <a:gd name="T47" fmla="*/ 505 h 564"/>
                <a:gd name="T48" fmla="*/ 603 w 706"/>
                <a:gd name="T49" fmla="*/ 479 h 564"/>
                <a:gd name="T50" fmla="*/ 159 w 706"/>
                <a:gd name="T51" fmla="*/ 104 h 564"/>
                <a:gd name="T52" fmla="*/ 637 w 706"/>
                <a:gd name="T53" fmla="*/ 151 h 564"/>
                <a:gd name="T54" fmla="*/ 523 w 706"/>
                <a:gd name="T55" fmla="*/ 291 h 564"/>
                <a:gd name="T56" fmla="*/ 465 w 706"/>
                <a:gd name="T57" fmla="*/ 347 h 564"/>
                <a:gd name="T58" fmla="*/ 334 w 706"/>
                <a:gd name="T59" fmla="*/ 490 h 564"/>
                <a:gd name="T60" fmla="*/ 320 w 706"/>
                <a:gd name="T61" fmla="*/ 488 h 564"/>
                <a:gd name="T62" fmla="*/ 134 w 706"/>
                <a:gd name="T63" fmla="*/ 149 h 564"/>
                <a:gd name="T64" fmla="*/ 438 w 706"/>
                <a:gd name="T65" fmla="*/ 65 h 564"/>
                <a:gd name="T66" fmla="*/ 624 w 706"/>
                <a:gd name="T67" fmla="*/ 425 h 564"/>
                <a:gd name="T68" fmla="*/ 603 w 706"/>
                <a:gd name="T69" fmla="*/ 434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06" h="564">
                  <a:moveTo>
                    <a:pt x="503" y="38"/>
                  </a:moveTo>
                  <a:cubicBezTo>
                    <a:pt x="503" y="59"/>
                    <a:pt x="486" y="76"/>
                    <a:pt x="465" y="76"/>
                  </a:cubicBezTo>
                  <a:cubicBezTo>
                    <a:pt x="444" y="76"/>
                    <a:pt x="427" y="59"/>
                    <a:pt x="427" y="38"/>
                  </a:cubicBezTo>
                  <a:cubicBezTo>
                    <a:pt x="427" y="17"/>
                    <a:pt x="444" y="0"/>
                    <a:pt x="465" y="0"/>
                  </a:cubicBezTo>
                  <a:cubicBezTo>
                    <a:pt x="486" y="0"/>
                    <a:pt x="503" y="17"/>
                    <a:pt x="503" y="38"/>
                  </a:cubicBezTo>
                  <a:close/>
                  <a:moveTo>
                    <a:pt x="668" y="138"/>
                  </a:moveTo>
                  <a:cubicBezTo>
                    <a:pt x="647" y="138"/>
                    <a:pt x="630" y="155"/>
                    <a:pt x="630" y="176"/>
                  </a:cubicBezTo>
                  <a:cubicBezTo>
                    <a:pt x="630" y="197"/>
                    <a:pt x="647" y="214"/>
                    <a:pt x="668" y="214"/>
                  </a:cubicBezTo>
                  <a:cubicBezTo>
                    <a:pt x="689" y="214"/>
                    <a:pt x="706" y="197"/>
                    <a:pt x="706" y="176"/>
                  </a:cubicBezTo>
                  <a:cubicBezTo>
                    <a:pt x="706" y="155"/>
                    <a:pt x="689" y="138"/>
                    <a:pt x="668" y="138"/>
                  </a:cubicBezTo>
                  <a:close/>
                  <a:moveTo>
                    <a:pt x="492" y="276"/>
                  </a:moveTo>
                  <a:cubicBezTo>
                    <a:pt x="471" y="276"/>
                    <a:pt x="454" y="293"/>
                    <a:pt x="454" y="314"/>
                  </a:cubicBezTo>
                  <a:cubicBezTo>
                    <a:pt x="454" y="335"/>
                    <a:pt x="471" y="352"/>
                    <a:pt x="492" y="352"/>
                  </a:cubicBezTo>
                  <a:cubicBezTo>
                    <a:pt x="513" y="352"/>
                    <a:pt x="530" y="335"/>
                    <a:pt x="530" y="314"/>
                  </a:cubicBezTo>
                  <a:cubicBezTo>
                    <a:pt x="530" y="293"/>
                    <a:pt x="513" y="276"/>
                    <a:pt x="492" y="276"/>
                  </a:cubicBezTo>
                  <a:close/>
                  <a:moveTo>
                    <a:pt x="637" y="422"/>
                  </a:moveTo>
                  <a:cubicBezTo>
                    <a:pt x="616" y="422"/>
                    <a:pt x="599" y="440"/>
                    <a:pt x="599" y="461"/>
                  </a:cubicBezTo>
                  <a:cubicBezTo>
                    <a:pt x="599" y="482"/>
                    <a:pt x="616" y="499"/>
                    <a:pt x="637" y="499"/>
                  </a:cubicBezTo>
                  <a:cubicBezTo>
                    <a:pt x="658" y="499"/>
                    <a:pt x="675" y="482"/>
                    <a:pt x="675" y="461"/>
                  </a:cubicBezTo>
                  <a:cubicBezTo>
                    <a:pt x="675" y="440"/>
                    <a:pt x="658" y="422"/>
                    <a:pt x="637" y="422"/>
                  </a:cubicBezTo>
                  <a:close/>
                  <a:moveTo>
                    <a:pt x="320" y="488"/>
                  </a:moveTo>
                  <a:cubicBezTo>
                    <a:pt x="299" y="488"/>
                    <a:pt x="282" y="505"/>
                    <a:pt x="282" y="526"/>
                  </a:cubicBezTo>
                  <a:cubicBezTo>
                    <a:pt x="282" y="547"/>
                    <a:pt x="299" y="564"/>
                    <a:pt x="320" y="564"/>
                  </a:cubicBezTo>
                  <a:cubicBezTo>
                    <a:pt x="341" y="564"/>
                    <a:pt x="358" y="547"/>
                    <a:pt x="358" y="526"/>
                  </a:cubicBezTo>
                  <a:cubicBezTo>
                    <a:pt x="358" y="505"/>
                    <a:pt x="341" y="488"/>
                    <a:pt x="320" y="488"/>
                  </a:cubicBezTo>
                  <a:close/>
                  <a:moveTo>
                    <a:pt x="38" y="338"/>
                  </a:moveTo>
                  <a:cubicBezTo>
                    <a:pt x="17" y="338"/>
                    <a:pt x="0" y="355"/>
                    <a:pt x="0" y="376"/>
                  </a:cubicBezTo>
                  <a:cubicBezTo>
                    <a:pt x="0" y="398"/>
                    <a:pt x="17" y="415"/>
                    <a:pt x="38" y="415"/>
                  </a:cubicBezTo>
                  <a:cubicBezTo>
                    <a:pt x="59" y="415"/>
                    <a:pt x="76" y="398"/>
                    <a:pt x="76" y="376"/>
                  </a:cubicBezTo>
                  <a:cubicBezTo>
                    <a:pt x="76" y="355"/>
                    <a:pt x="59" y="338"/>
                    <a:pt x="38" y="338"/>
                  </a:cubicBezTo>
                  <a:close/>
                  <a:moveTo>
                    <a:pt x="296" y="167"/>
                  </a:moveTo>
                  <a:cubicBezTo>
                    <a:pt x="275" y="167"/>
                    <a:pt x="258" y="184"/>
                    <a:pt x="258" y="205"/>
                  </a:cubicBezTo>
                  <a:cubicBezTo>
                    <a:pt x="258" y="226"/>
                    <a:pt x="275" y="243"/>
                    <a:pt x="296" y="243"/>
                  </a:cubicBezTo>
                  <a:cubicBezTo>
                    <a:pt x="317" y="243"/>
                    <a:pt x="334" y="226"/>
                    <a:pt x="334" y="205"/>
                  </a:cubicBezTo>
                  <a:cubicBezTo>
                    <a:pt x="334" y="184"/>
                    <a:pt x="317" y="167"/>
                    <a:pt x="296" y="167"/>
                  </a:cubicBezTo>
                  <a:close/>
                  <a:moveTo>
                    <a:pt x="120" y="75"/>
                  </a:moveTo>
                  <a:cubicBezTo>
                    <a:pt x="99" y="75"/>
                    <a:pt x="82" y="93"/>
                    <a:pt x="82" y="114"/>
                  </a:cubicBezTo>
                  <a:cubicBezTo>
                    <a:pt x="82" y="135"/>
                    <a:pt x="99" y="152"/>
                    <a:pt x="120" y="152"/>
                  </a:cubicBezTo>
                  <a:cubicBezTo>
                    <a:pt x="142" y="152"/>
                    <a:pt x="159" y="135"/>
                    <a:pt x="159" y="114"/>
                  </a:cubicBezTo>
                  <a:cubicBezTo>
                    <a:pt x="159" y="93"/>
                    <a:pt x="142" y="75"/>
                    <a:pt x="120" y="75"/>
                  </a:cubicBezTo>
                  <a:close/>
                  <a:moveTo>
                    <a:pt x="153" y="133"/>
                  </a:moveTo>
                  <a:cubicBezTo>
                    <a:pt x="258" y="188"/>
                    <a:pt x="258" y="188"/>
                    <a:pt x="258" y="188"/>
                  </a:cubicBezTo>
                  <a:moveTo>
                    <a:pt x="328" y="225"/>
                  </a:moveTo>
                  <a:cubicBezTo>
                    <a:pt x="460" y="294"/>
                    <a:pt x="460" y="294"/>
                    <a:pt x="460" y="294"/>
                  </a:cubicBezTo>
                  <a:moveTo>
                    <a:pt x="454" y="314"/>
                  </a:moveTo>
                  <a:cubicBezTo>
                    <a:pt x="76" y="376"/>
                    <a:pt x="76" y="376"/>
                    <a:pt x="76" y="376"/>
                  </a:cubicBezTo>
                  <a:moveTo>
                    <a:pt x="71" y="395"/>
                  </a:moveTo>
                  <a:cubicBezTo>
                    <a:pt x="288" y="505"/>
                    <a:pt x="288" y="505"/>
                    <a:pt x="288" y="505"/>
                  </a:cubicBezTo>
                  <a:moveTo>
                    <a:pt x="358" y="526"/>
                  </a:moveTo>
                  <a:cubicBezTo>
                    <a:pt x="603" y="479"/>
                    <a:pt x="603" y="479"/>
                    <a:pt x="603" y="479"/>
                  </a:cubicBezTo>
                  <a:moveTo>
                    <a:pt x="427" y="38"/>
                  </a:moveTo>
                  <a:cubicBezTo>
                    <a:pt x="159" y="104"/>
                    <a:pt x="159" y="104"/>
                    <a:pt x="159" y="104"/>
                  </a:cubicBezTo>
                  <a:moveTo>
                    <a:pt x="497" y="59"/>
                  </a:moveTo>
                  <a:cubicBezTo>
                    <a:pt x="637" y="151"/>
                    <a:pt x="637" y="151"/>
                    <a:pt x="637" y="151"/>
                  </a:cubicBezTo>
                  <a:moveTo>
                    <a:pt x="637" y="198"/>
                  </a:moveTo>
                  <a:cubicBezTo>
                    <a:pt x="523" y="291"/>
                    <a:pt x="523" y="291"/>
                    <a:pt x="523" y="291"/>
                  </a:cubicBezTo>
                  <a:moveTo>
                    <a:pt x="346" y="497"/>
                  </a:moveTo>
                  <a:cubicBezTo>
                    <a:pt x="465" y="347"/>
                    <a:pt x="465" y="347"/>
                    <a:pt x="465" y="347"/>
                  </a:cubicBezTo>
                  <a:moveTo>
                    <a:pt x="447" y="76"/>
                  </a:moveTo>
                  <a:cubicBezTo>
                    <a:pt x="334" y="490"/>
                    <a:pt x="334" y="490"/>
                    <a:pt x="334" y="490"/>
                  </a:cubicBezTo>
                  <a:moveTo>
                    <a:pt x="296" y="243"/>
                  </a:moveTo>
                  <a:cubicBezTo>
                    <a:pt x="320" y="488"/>
                    <a:pt x="320" y="488"/>
                    <a:pt x="320" y="488"/>
                  </a:cubicBezTo>
                  <a:moveTo>
                    <a:pt x="305" y="488"/>
                  </a:moveTo>
                  <a:cubicBezTo>
                    <a:pt x="134" y="149"/>
                    <a:pt x="134" y="149"/>
                    <a:pt x="134" y="149"/>
                  </a:cubicBezTo>
                  <a:moveTo>
                    <a:pt x="323" y="179"/>
                  </a:moveTo>
                  <a:cubicBezTo>
                    <a:pt x="438" y="65"/>
                    <a:pt x="438" y="65"/>
                    <a:pt x="438" y="65"/>
                  </a:cubicBezTo>
                  <a:moveTo>
                    <a:pt x="481" y="76"/>
                  </a:moveTo>
                  <a:cubicBezTo>
                    <a:pt x="624" y="425"/>
                    <a:pt x="624" y="425"/>
                    <a:pt x="624" y="425"/>
                  </a:cubicBezTo>
                  <a:moveTo>
                    <a:pt x="514" y="347"/>
                  </a:moveTo>
                  <a:cubicBezTo>
                    <a:pt x="603" y="434"/>
                    <a:pt x="603" y="434"/>
                    <a:pt x="603" y="434"/>
                  </a:cubicBezTo>
                </a:path>
              </a:pathLst>
            </a:custGeom>
            <a:noFill/>
            <a:ln w="19050" cap="sq">
              <a:solidFill>
                <a:schemeClr val="bg1"/>
              </a:solidFill>
              <a:prstDash val="solid"/>
              <a:miter/>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sp>
        <p:nvSpPr>
          <p:cNvPr id="60" name="Rectangle 59">
            <a:extLst>
              <a:ext uri="{FF2B5EF4-FFF2-40B4-BE49-F238E27FC236}">
                <a16:creationId xmlns:a16="http://schemas.microsoft.com/office/drawing/2014/main" id="{582A0C4B-22B7-4F17-86F6-2B409BDCB503}"/>
              </a:ext>
            </a:extLst>
          </p:cNvPr>
          <p:cNvSpPr/>
          <p:nvPr/>
        </p:nvSpPr>
        <p:spPr bwMode="auto">
          <a:xfrm>
            <a:off x="1536954" y="4481364"/>
            <a:ext cx="2542032" cy="498598"/>
          </a:xfrm>
          <a:prstGeom prst="rect">
            <a:avLst/>
          </a:prstGeom>
          <a:noFill/>
          <a:ln>
            <a:noFill/>
          </a:ln>
        </p:spPr>
        <p:txBody>
          <a:bodyPr wrap="square" lIns="0" tIns="219456" rIns="0" bIns="0" rtlCol="0" anchor="t">
            <a:spAutoFit/>
          </a:bodyPr>
          <a:lstStyle/>
          <a:p>
            <a:pPr marL="0" marR="0" lvl="0" indent="0" algn="ctr" defTabSz="896042" rtl="0" eaLnBrk="1" fontAlgn="base" latinLnBrk="0" hangingPunct="1">
              <a:lnSpc>
                <a:spcPct val="90000"/>
              </a:lnSpc>
              <a:spcBef>
                <a:spcPts val="300"/>
              </a:spcBef>
              <a:spcAft>
                <a:spcPts val="0"/>
              </a:spcAft>
              <a:buClrTx/>
              <a:buSzTx/>
              <a:buFontTx/>
              <a:buNone/>
              <a:tabLst/>
              <a:defRPr/>
            </a:pPr>
            <a:r>
              <a:rPr kumimoji="0" lang="en-US" sz="2000" b="0" i="0" u="none" strike="noStrike" kern="0" cap="none" spc="0" normalizeH="0" baseline="0" noProof="0" dirty="0">
                <a:ln>
                  <a:noFill/>
                </a:ln>
                <a:gradFill>
                  <a:gsLst>
                    <a:gs pos="41204">
                      <a:srgbClr val="1A1A1A"/>
                    </a:gs>
                    <a:gs pos="59000">
                      <a:srgbClr val="1A1A1A"/>
                    </a:gs>
                  </a:gsLst>
                  <a:lin ang="5400000" scaled="1"/>
                </a:gradFill>
                <a:effectLst/>
                <a:uLnTx/>
                <a:uFillTx/>
                <a:latin typeface="Segoe UI Semibold"/>
                <a:ea typeface="+mn-ea"/>
                <a:cs typeface="+mn-cs"/>
              </a:rPr>
              <a:t>AI apps &amp; agents</a:t>
            </a:r>
          </a:p>
        </p:txBody>
      </p:sp>
      <p:sp>
        <p:nvSpPr>
          <p:cNvPr id="110" name="Rectangle 109">
            <a:extLst>
              <a:ext uri="{FF2B5EF4-FFF2-40B4-BE49-F238E27FC236}">
                <a16:creationId xmlns:a16="http://schemas.microsoft.com/office/drawing/2014/main" id="{68734D5D-A140-4B52-8B05-E354E7E388AC}"/>
              </a:ext>
            </a:extLst>
          </p:cNvPr>
          <p:cNvSpPr/>
          <p:nvPr/>
        </p:nvSpPr>
        <p:spPr bwMode="auto">
          <a:xfrm>
            <a:off x="1619250" y="5040802"/>
            <a:ext cx="2377440" cy="3693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Azure Bot Service</a:t>
            </a:r>
          </a:p>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Azure Cognitive Services</a:t>
            </a:r>
          </a:p>
        </p:txBody>
      </p:sp>
      <p:grpSp>
        <p:nvGrpSpPr>
          <p:cNvPr id="134" name="Group 133">
            <a:extLst>
              <a:ext uri="{FF2B5EF4-FFF2-40B4-BE49-F238E27FC236}">
                <a16:creationId xmlns:a16="http://schemas.microsoft.com/office/drawing/2014/main" id="{C5FD6F76-B4D0-4FF1-9327-59E57C079EC1}"/>
              </a:ext>
            </a:extLst>
          </p:cNvPr>
          <p:cNvGrpSpPr>
            <a:grpSpLocks noChangeAspect="1"/>
          </p:cNvGrpSpPr>
          <p:nvPr/>
        </p:nvGrpSpPr>
        <p:grpSpPr>
          <a:xfrm>
            <a:off x="2076450" y="3018324"/>
            <a:ext cx="1463040" cy="1463040"/>
            <a:chOff x="4835154" y="2639459"/>
            <a:chExt cx="658368" cy="658368"/>
          </a:xfrm>
        </p:grpSpPr>
        <p:sp>
          <p:nvSpPr>
            <p:cNvPr id="135" name="Oval 134">
              <a:extLst>
                <a:ext uri="{FF2B5EF4-FFF2-40B4-BE49-F238E27FC236}">
                  <a16:creationId xmlns:a16="http://schemas.microsoft.com/office/drawing/2014/main" id="{D9D17DB1-63F6-43C8-B828-CA2AE04C979F}"/>
                </a:ext>
              </a:extLst>
            </p:cNvPr>
            <p:cNvSpPr>
              <a:spLocks noChangeAspect="1"/>
            </p:cNvSpPr>
            <p:nvPr/>
          </p:nvSpPr>
          <p:spPr bwMode="auto">
            <a:xfrm>
              <a:off x="4835154" y="2639459"/>
              <a:ext cx="658368" cy="658368"/>
            </a:xfrm>
            <a:prstGeom prst="ellipse">
              <a:avLst/>
            </a:prstGeom>
            <a:solidFill>
              <a:srgbClr val="0078D7"/>
            </a:solidFill>
            <a:ln w="10795" cap="flat" cmpd="sng" algn="ctr">
              <a:noFill/>
              <a:prstDash val="solid"/>
            </a:ln>
            <a:effectLst>
              <a:outerShdw blurRad="190500" dist="38100" dir="2700000" algn="tl" rotWithShape="0">
                <a:prstClr val="black">
                  <a:alpha val="2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90000"/>
                </a:lnSpc>
                <a:spcBef>
                  <a:spcPts val="600"/>
                </a:spcBef>
                <a:spcAft>
                  <a:spcPts val="0"/>
                </a:spcAft>
                <a:buClrTx/>
                <a:buSzTx/>
                <a:buFontTx/>
                <a:buNone/>
                <a:tabLst/>
                <a:defRPr/>
              </a:pPr>
              <a:r>
                <a:rPr kumimoji="0" lang="en-US" sz="2000" b="0" i="0" u="none" strike="noStrike" kern="0" cap="none" spc="0" normalizeH="0" baseline="0" noProof="0" dirty="0">
                  <a:ln>
                    <a:noFill/>
                  </a:ln>
                  <a:noFill/>
                  <a:effectLst/>
                  <a:uLnTx/>
                  <a:uFillTx/>
                  <a:latin typeface="Segoe UI Semilight"/>
                  <a:ea typeface="+mn-ea"/>
                  <a:cs typeface="+mn-cs"/>
                </a:rPr>
                <a:t>a</a:t>
              </a:r>
            </a:p>
          </p:txBody>
        </p:sp>
        <p:pic>
          <p:nvPicPr>
            <p:cNvPr id="136" name="Graphic 135">
              <a:extLst>
                <a:ext uri="{FF2B5EF4-FFF2-40B4-BE49-F238E27FC236}">
                  <a16:creationId xmlns:a16="http://schemas.microsoft.com/office/drawing/2014/main" id="{A5EBE7BF-AF6B-42AA-8A7E-B467802D941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980388" y="2833102"/>
              <a:ext cx="367900" cy="271082"/>
            </a:xfrm>
            <a:prstGeom prst="rect">
              <a:avLst/>
            </a:prstGeom>
          </p:spPr>
        </p:pic>
      </p:grpSp>
      <p:sp>
        <p:nvSpPr>
          <p:cNvPr id="29" name="Rectangle 28">
            <a:extLst>
              <a:ext uri="{FF2B5EF4-FFF2-40B4-BE49-F238E27FC236}">
                <a16:creationId xmlns:a16="http://schemas.microsoft.com/office/drawing/2014/main" id="{12B81D32-9620-4055-B989-BF8000BB780F}"/>
              </a:ext>
            </a:extLst>
          </p:cNvPr>
          <p:cNvSpPr/>
          <p:nvPr/>
        </p:nvSpPr>
        <p:spPr bwMode="auto">
          <a:xfrm>
            <a:off x="4832477" y="4481364"/>
            <a:ext cx="2542032" cy="498598"/>
          </a:xfrm>
          <a:prstGeom prst="rect">
            <a:avLst/>
          </a:prstGeom>
          <a:noFill/>
          <a:ln>
            <a:noFill/>
          </a:ln>
        </p:spPr>
        <p:txBody>
          <a:bodyPr wrap="square" lIns="0" tIns="219456" rIns="0" bIns="0" rtlCol="0" anchor="t">
            <a:spAutoFit/>
          </a:bodyPr>
          <a:lstStyle/>
          <a:p>
            <a:pPr marL="0" marR="0" lvl="0" indent="0" algn="ctr" defTabSz="896042" rtl="0" eaLnBrk="1" fontAlgn="base" latinLnBrk="0" hangingPunct="1">
              <a:lnSpc>
                <a:spcPct val="90000"/>
              </a:lnSpc>
              <a:spcBef>
                <a:spcPts val="300"/>
              </a:spcBef>
              <a:spcAft>
                <a:spcPts val="0"/>
              </a:spcAft>
              <a:buClrTx/>
              <a:buSzTx/>
              <a:buFontTx/>
              <a:buNone/>
              <a:tabLst/>
              <a:defRPr/>
            </a:pPr>
            <a:r>
              <a:rPr kumimoji="0" lang="en-US" sz="2000" b="0" i="0" u="none" strike="noStrike" kern="0" cap="none" spc="0" normalizeH="0" baseline="0" noProof="0" dirty="0">
                <a:ln>
                  <a:noFill/>
                </a:ln>
                <a:gradFill>
                  <a:gsLst>
                    <a:gs pos="41204">
                      <a:srgbClr val="1A1A1A"/>
                    </a:gs>
                    <a:gs pos="59000">
                      <a:srgbClr val="1A1A1A"/>
                    </a:gs>
                  </a:gsLst>
                  <a:lin ang="5400000" scaled="1"/>
                </a:gradFill>
                <a:effectLst/>
                <a:uLnTx/>
                <a:uFillTx/>
                <a:latin typeface="Segoe UI Semibold"/>
                <a:ea typeface="+mn-ea"/>
                <a:cs typeface="+mn-cs"/>
              </a:rPr>
              <a:t>Knowledge mining</a:t>
            </a:r>
          </a:p>
        </p:txBody>
      </p:sp>
      <p:sp>
        <p:nvSpPr>
          <p:cNvPr id="111" name="Rectangle 110">
            <a:extLst>
              <a:ext uri="{FF2B5EF4-FFF2-40B4-BE49-F238E27FC236}">
                <a16:creationId xmlns:a16="http://schemas.microsoft.com/office/drawing/2014/main" id="{6E486242-A653-46D4-B52C-84A66F6CAFAA}"/>
              </a:ext>
            </a:extLst>
          </p:cNvPr>
          <p:cNvSpPr/>
          <p:nvPr/>
        </p:nvSpPr>
        <p:spPr bwMode="auto">
          <a:xfrm>
            <a:off x="4914773" y="5040802"/>
            <a:ext cx="2377440" cy="18466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Azure Cognitive Search</a:t>
            </a:r>
          </a:p>
        </p:txBody>
      </p:sp>
      <p:grpSp>
        <p:nvGrpSpPr>
          <p:cNvPr id="137" name="Group 136">
            <a:extLst>
              <a:ext uri="{FF2B5EF4-FFF2-40B4-BE49-F238E27FC236}">
                <a16:creationId xmlns:a16="http://schemas.microsoft.com/office/drawing/2014/main" id="{2A983081-0B5D-4263-BB32-41E3108BEBA2}"/>
              </a:ext>
            </a:extLst>
          </p:cNvPr>
          <p:cNvGrpSpPr>
            <a:grpSpLocks noChangeAspect="1"/>
          </p:cNvGrpSpPr>
          <p:nvPr/>
        </p:nvGrpSpPr>
        <p:grpSpPr>
          <a:xfrm>
            <a:off x="5371973" y="3018324"/>
            <a:ext cx="1463040" cy="1463040"/>
            <a:chOff x="4835154" y="3508271"/>
            <a:chExt cx="658368" cy="658368"/>
          </a:xfrm>
        </p:grpSpPr>
        <p:sp>
          <p:nvSpPr>
            <p:cNvPr id="138" name="Oval 137">
              <a:extLst>
                <a:ext uri="{FF2B5EF4-FFF2-40B4-BE49-F238E27FC236}">
                  <a16:creationId xmlns:a16="http://schemas.microsoft.com/office/drawing/2014/main" id="{0DB32D44-8228-400E-83DB-259F39DF601D}"/>
                </a:ext>
              </a:extLst>
            </p:cNvPr>
            <p:cNvSpPr>
              <a:spLocks noChangeAspect="1"/>
            </p:cNvSpPr>
            <p:nvPr/>
          </p:nvSpPr>
          <p:spPr bwMode="auto">
            <a:xfrm>
              <a:off x="4835154" y="3508271"/>
              <a:ext cx="658368" cy="658368"/>
            </a:xfrm>
            <a:prstGeom prst="ellipse">
              <a:avLst/>
            </a:prstGeom>
            <a:solidFill>
              <a:srgbClr val="0078D7"/>
            </a:solidFill>
            <a:ln w="10795" cap="flat" cmpd="sng" algn="ctr">
              <a:noFill/>
              <a:prstDash val="solid"/>
            </a:ln>
            <a:effectLst>
              <a:outerShdw blurRad="190500" dist="38100" dir="2700000" algn="tl" rotWithShape="0">
                <a:prstClr val="black">
                  <a:alpha val="2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90000"/>
                </a:lnSpc>
                <a:spcBef>
                  <a:spcPts val="600"/>
                </a:spcBef>
                <a:spcAft>
                  <a:spcPts val="0"/>
                </a:spcAft>
                <a:buClrTx/>
                <a:buSzTx/>
                <a:buFontTx/>
                <a:buNone/>
                <a:tabLst/>
                <a:defRPr/>
              </a:pPr>
              <a:r>
                <a:rPr kumimoji="0" lang="en-US" sz="2000" b="0" i="0" u="none" strike="noStrike" kern="0" cap="none" spc="0" normalizeH="0" baseline="0" noProof="0" dirty="0">
                  <a:ln>
                    <a:noFill/>
                  </a:ln>
                  <a:noFill/>
                  <a:effectLst/>
                  <a:uLnTx/>
                  <a:uFillTx/>
                  <a:latin typeface="Segoe UI Semilight"/>
                  <a:ea typeface="+mn-ea"/>
                  <a:cs typeface="+mn-cs"/>
                </a:rPr>
                <a:t>b</a:t>
              </a:r>
            </a:p>
          </p:txBody>
        </p:sp>
        <p:pic>
          <p:nvPicPr>
            <p:cNvPr id="139" name="Graphic 138">
              <a:extLst>
                <a:ext uri="{FF2B5EF4-FFF2-40B4-BE49-F238E27FC236}">
                  <a16:creationId xmlns:a16="http://schemas.microsoft.com/office/drawing/2014/main" id="{A8F9F2D7-0F1C-43AF-87E1-3EB942BFDF7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991156" y="3664273"/>
              <a:ext cx="346364" cy="346364"/>
            </a:xfrm>
            <a:prstGeom prst="rect">
              <a:avLst/>
            </a:prstGeom>
          </p:spPr>
        </p:pic>
      </p:grpSp>
    </p:spTree>
    <p:extLst>
      <p:ext uri="{BB962C8B-B14F-4D97-AF65-F5344CB8AC3E}">
        <p14:creationId xmlns:p14="http://schemas.microsoft.com/office/powerpoint/2010/main" val="33129009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9"/>
                                        </p:tgtEl>
                                        <p:attrNameLst>
                                          <p:attrName>style.visibility</p:attrName>
                                        </p:attrNameLst>
                                      </p:cBhvr>
                                      <p:to>
                                        <p:strVal val="visible"/>
                                      </p:to>
                                    </p:set>
                                    <p:animEffect transition="in" filter="fade">
                                      <p:cBhvr>
                                        <p:cTn id="7" dur="500"/>
                                        <p:tgtEl>
                                          <p:spTgt spid="109"/>
                                        </p:tgtEl>
                                      </p:cBhvr>
                                    </p:animEffect>
                                  </p:childTnLst>
                                </p:cTn>
                              </p:par>
                              <p:par>
                                <p:cTn id="8" presetID="63" presetClass="path" presetSubtype="0" decel="100000" fill="hold" grpId="1" nodeType="withEffect">
                                  <p:stCondLst>
                                    <p:cond delay="0"/>
                                  </p:stCondLst>
                                  <p:childTnLst>
                                    <p:animMotion origin="layout" path="M 1.45833E-6 4.44444E-6 L -0.00052 0.07106 " pathEditMode="relative" rAng="0" ptsTypes="AA">
                                      <p:cBhvr>
                                        <p:cTn id="9" dur="500" spd="-100000" fill="hold"/>
                                        <p:tgtEl>
                                          <p:spTgt spid="109"/>
                                        </p:tgtEl>
                                        <p:attrNameLst>
                                          <p:attrName>ppt_x</p:attrName>
                                          <p:attrName>ppt_y</p:attrName>
                                        </p:attrNameLst>
                                      </p:cBhvr>
                                      <p:rCtr x="-26" y="3542"/>
                                    </p:animMotion>
                                  </p:childTnLst>
                                </p:cTn>
                              </p:par>
                              <p:par>
                                <p:cTn id="10" presetID="10" presetClass="entr" presetSubtype="0" fill="hold" nodeType="withEffect">
                                  <p:stCondLst>
                                    <p:cond delay="100"/>
                                  </p:stCondLst>
                                  <p:childTnLst>
                                    <p:set>
                                      <p:cBhvr>
                                        <p:cTn id="11" dur="1" fill="hold">
                                          <p:stCondLst>
                                            <p:cond delay="0"/>
                                          </p:stCondLst>
                                        </p:cTn>
                                        <p:tgtEl>
                                          <p:spTgt spid="134"/>
                                        </p:tgtEl>
                                        <p:attrNameLst>
                                          <p:attrName>style.visibility</p:attrName>
                                        </p:attrNameLst>
                                      </p:cBhvr>
                                      <p:to>
                                        <p:strVal val="visible"/>
                                      </p:to>
                                    </p:set>
                                    <p:animEffect transition="in" filter="fade">
                                      <p:cBhvr>
                                        <p:cTn id="12" dur="500"/>
                                        <p:tgtEl>
                                          <p:spTgt spid="134"/>
                                        </p:tgtEl>
                                      </p:cBhvr>
                                    </p:animEffect>
                                  </p:childTnLst>
                                </p:cTn>
                              </p:par>
                              <p:par>
                                <p:cTn id="13" presetID="63" presetClass="path" presetSubtype="0" decel="100000" fill="hold" nodeType="withEffect">
                                  <p:stCondLst>
                                    <p:cond delay="100"/>
                                  </p:stCondLst>
                                  <p:childTnLst>
                                    <p:animMotion origin="layout" path="M 1.45833E-6 4.44444E-6 L -0.00052 0.07106 " pathEditMode="relative" rAng="0" ptsTypes="AA">
                                      <p:cBhvr>
                                        <p:cTn id="14" dur="500" spd="-100000" fill="hold"/>
                                        <p:tgtEl>
                                          <p:spTgt spid="134"/>
                                        </p:tgtEl>
                                        <p:attrNameLst>
                                          <p:attrName>ppt_x</p:attrName>
                                          <p:attrName>ppt_y</p:attrName>
                                        </p:attrNameLst>
                                      </p:cBhvr>
                                      <p:rCtr x="-26" y="3542"/>
                                    </p:animMotion>
                                  </p:childTnLst>
                                </p:cTn>
                              </p:par>
                              <p:par>
                                <p:cTn id="15" presetID="10" presetClass="entr" presetSubtype="0" fill="hold" grpId="0" nodeType="withEffect">
                                  <p:stCondLst>
                                    <p:cond delay="100"/>
                                  </p:stCondLst>
                                  <p:childTnLst>
                                    <p:set>
                                      <p:cBhvr>
                                        <p:cTn id="16" dur="1" fill="hold">
                                          <p:stCondLst>
                                            <p:cond delay="0"/>
                                          </p:stCondLst>
                                        </p:cTn>
                                        <p:tgtEl>
                                          <p:spTgt spid="60"/>
                                        </p:tgtEl>
                                        <p:attrNameLst>
                                          <p:attrName>style.visibility</p:attrName>
                                        </p:attrNameLst>
                                      </p:cBhvr>
                                      <p:to>
                                        <p:strVal val="visible"/>
                                      </p:to>
                                    </p:set>
                                    <p:animEffect transition="in" filter="fade">
                                      <p:cBhvr>
                                        <p:cTn id="17" dur="500"/>
                                        <p:tgtEl>
                                          <p:spTgt spid="60"/>
                                        </p:tgtEl>
                                      </p:cBhvr>
                                    </p:animEffect>
                                  </p:childTnLst>
                                </p:cTn>
                              </p:par>
                              <p:par>
                                <p:cTn id="18" presetID="63" presetClass="path" presetSubtype="0" decel="100000" fill="hold" grpId="1" nodeType="withEffect">
                                  <p:stCondLst>
                                    <p:cond delay="100"/>
                                  </p:stCondLst>
                                  <p:childTnLst>
                                    <p:animMotion origin="layout" path="M 1.45833E-6 4.44444E-6 L -0.00052 0.07106 " pathEditMode="relative" rAng="0" ptsTypes="AA">
                                      <p:cBhvr>
                                        <p:cTn id="19" dur="500" spd="-100000" fill="hold"/>
                                        <p:tgtEl>
                                          <p:spTgt spid="60"/>
                                        </p:tgtEl>
                                        <p:attrNameLst>
                                          <p:attrName>ppt_x</p:attrName>
                                          <p:attrName>ppt_y</p:attrName>
                                        </p:attrNameLst>
                                      </p:cBhvr>
                                      <p:rCtr x="-26" y="3542"/>
                                    </p:animMotion>
                                  </p:childTnLst>
                                </p:cTn>
                              </p:par>
                              <p:par>
                                <p:cTn id="20" presetID="10" presetClass="entr" presetSubtype="0" fill="hold" grpId="0" nodeType="withEffect">
                                  <p:stCondLst>
                                    <p:cond delay="100"/>
                                  </p:stCondLst>
                                  <p:childTnLst>
                                    <p:set>
                                      <p:cBhvr>
                                        <p:cTn id="21" dur="1" fill="hold">
                                          <p:stCondLst>
                                            <p:cond delay="0"/>
                                          </p:stCondLst>
                                        </p:cTn>
                                        <p:tgtEl>
                                          <p:spTgt spid="110"/>
                                        </p:tgtEl>
                                        <p:attrNameLst>
                                          <p:attrName>style.visibility</p:attrName>
                                        </p:attrNameLst>
                                      </p:cBhvr>
                                      <p:to>
                                        <p:strVal val="visible"/>
                                      </p:to>
                                    </p:set>
                                    <p:animEffect transition="in" filter="fade">
                                      <p:cBhvr>
                                        <p:cTn id="22" dur="500"/>
                                        <p:tgtEl>
                                          <p:spTgt spid="110"/>
                                        </p:tgtEl>
                                      </p:cBhvr>
                                    </p:animEffect>
                                  </p:childTnLst>
                                </p:cTn>
                              </p:par>
                              <p:par>
                                <p:cTn id="23" presetID="63" presetClass="path" presetSubtype="0" decel="100000" fill="hold" grpId="1" nodeType="withEffect">
                                  <p:stCondLst>
                                    <p:cond delay="100"/>
                                  </p:stCondLst>
                                  <p:childTnLst>
                                    <p:animMotion origin="layout" path="M 1.45833E-6 4.44444E-6 L -0.00052 0.07106 " pathEditMode="relative" rAng="0" ptsTypes="AA">
                                      <p:cBhvr>
                                        <p:cTn id="24" dur="500" spd="-100000" fill="hold"/>
                                        <p:tgtEl>
                                          <p:spTgt spid="110"/>
                                        </p:tgtEl>
                                        <p:attrNameLst>
                                          <p:attrName>ppt_x</p:attrName>
                                          <p:attrName>ppt_y</p:attrName>
                                        </p:attrNameLst>
                                      </p:cBhvr>
                                      <p:rCtr x="-26" y="3542"/>
                                    </p:animMotion>
                                  </p:childTnLst>
                                </p:cTn>
                              </p:par>
                              <p:par>
                                <p:cTn id="25" presetID="10" presetClass="entr" presetSubtype="0" fill="hold" nodeType="withEffect">
                                  <p:stCondLst>
                                    <p:cond delay="200"/>
                                  </p:stCondLst>
                                  <p:childTnLst>
                                    <p:set>
                                      <p:cBhvr>
                                        <p:cTn id="26" dur="1" fill="hold">
                                          <p:stCondLst>
                                            <p:cond delay="0"/>
                                          </p:stCondLst>
                                        </p:cTn>
                                        <p:tgtEl>
                                          <p:spTgt spid="137"/>
                                        </p:tgtEl>
                                        <p:attrNameLst>
                                          <p:attrName>style.visibility</p:attrName>
                                        </p:attrNameLst>
                                      </p:cBhvr>
                                      <p:to>
                                        <p:strVal val="visible"/>
                                      </p:to>
                                    </p:set>
                                    <p:animEffect transition="in" filter="fade">
                                      <p:cBhvr>
                                        <p:cTn id="27" dur="500"/>
                                        <p:tgtEl>
                                          <p:spTgt spid="137"/>
                                        </p:tgtEl>
                                      </p:cBhvr>
                                    </p:animEffect>
                                  </p:childTnLst>
                                </p:cTn>
                              </p:par>
                              <p:par>
                                <p:cTn id="28" presetID="63" presetClass="path" presetSubtype="0" decel="100000" fill="hold" nodeType="withEffect">
                                  <p:stCondLst>
                                    <p:cond delay="200"/>
                                  </p:stCondLst>
                                  <p:childTnLst>
                                    <p:animMotion origin="layout" path="M 1.45833E-6 4.44444E-6 L -0.00052 0.07106 " pathEditMode="relative" rAng="0" ptsTypes="AA">
                                      <p:cBhvr>
                                        <p:cTn id="29" dur="500" spd="-100000" fill="hold"/>
                                        <p:tgtEl>
                                          <p:spTgt spid="137"/>
                                        </p:tgtEl>
                                        <p:attrNameLst>
                                          <p:attrName>ppt_x</p:attrName>
                                          <p:attrName>ppt_y</p:attrName>
                                        </p:attrNameLst>
                                      </p:cBhvr>
                                      <p:rCtr x="-26" y="3542"/>
                                    </p:animMotion>
                                  </p:childTnLst>
                                </p:cTn>
                              </p:par>
                              <p:par>
                                <p:cTn id="30" presetID="10" presetClass="entr" presetSubtype="0" fill="hold" grpId="0" nodeType="withEffect">
                                  <p:stCondLst>
                                    <p:cond delay="200"/>
                                  </p:stCondLst>
                                  <p:childTnLst>
                                    <p:set>
                                      <p:cBhvr>
                                        <p:cTn id="31" dur="1" fill="hold">
                                          <p:stCondLst>
                                            <p:cond delay="0"/>
                                          </p:stCondLst>
                                        </p:cTn>
                                        <p:tgtEl>
                                          <p:spTgt spid="29"/>
                                        </p:tgtEl>
                                        <p:attrNameLst>
                                          <p:attrName>style.visibility</p:attrName>
                                        </p:attrNameLst>
                                      </p:cBhvr>
                                      <p:to>
                                        <p:strVal val="visible"/>
                                      </p:to>
                                    </p:set>
                                    <p:animEffect transition="in" filter="fade">
                                      <p:cBhvr>
                                        <p:cTn id="32" dur="500"/>
                                        <p:tgtEl>
                                          <p:spTgt spid="29"/>
                                        </p:tgtEl>
                                      </p:cBhvr>
                                    </p:animEffect>
                                  </p:childTnLst>
                                </p:cTn>
                              </p:par>
                              <p:par>
                                <p:cTn id="33" presetID="63" presetClass="path" presetSubtype="0" decel="100000" fill="hold" grpId="1" nodeType="withEffect">
                                  <p:stCondLst>
                                    <p:cond delay="200"/>
                                  </p:stCondLst>
                                  <p:childTnLst>
                                    <p:animMotion origin="layout" path="M 1.45833E-6 4.44444E-6 L -0.00052 0.07106 " pathEditMode="relative" rAng="0" ptsTypes="AA">
                                      <p:cBhvr>
                                        <p:cTn id="34" dur="500" spd="-100000" fill="hold"/>
                                        <p:tgtEl>
                                          <p:spTgt spid="29"/>
                                        </p:tgtEl>
                                        <p:attrNameLst>
                                          <p:attrName>ppt_x</p:attrName>
                                          <p:attrName>ppt_y</p:attrName>
                                        </p:attrNameLst>
                                      </p:cBhvr>
                                      <p:rCtr x="-26" y="3542"/>
                                    </p:animMotion>
                                  </p:childTnLst>
                                </p:cTn>
                              </p:par>
                              <p:par>
                                <p:cTn id="35" presetID="10" presetClass="entr" presetSubtype="0" fill="hold" grpId="0" nodeType="withEffect">
                                  <p:stCondLst>
                                    <p:cond delay="200"/>
                                  </p:stCondLst>
                                  <p:childTnLst>
                                    <p:set>
                                      <p:cBhvr>
                                        <p:cTn id="36" dur="1" fill="hold">
                                          <p:stCondLst>
                                            <p:cond delay="0"/>
                                          </p:stCondLst>
                                        </p:cTn>
                                        <p:tgtEl>
                                          <p:spTgt spid="111"/>
                                        </p:tgtEl>
                                        <p:attrNameLst>
                                          <p:attrName>style.visibility</p:attrName>
                                        </p:attrNameLst>
                                      </p:cBhvr>
                                      <p:to>
                                        <p:strVal val="visible"/>
                                      </p:to>
                                    </p:set>
                                    <p:animEffect transition="in" filter="fade">
                                      <p:cBhvr>
                                        <p:cTn id="37" dur="500"/>
                                        <p:tgtEl>
                                          <p:spTgt spid="111"/>
                                        </p:tgtEl>
                                      </p:cBhvr>
                                    </p:animEffect>
                                  </p:childTnLst>
                                </p:cTn>
                              </p:par>
                              <p:par>
                                <p:cTn id="38" presetID="63" presetClass="path" presetSubtype="0" decel="100000" fill="hold" grpId="1" nodeType="withEffect">
                                  <p:stCondLst>
                                    <p:cond delay="200"/>
                                  </p:stCondLst>
                                  <p:childTnLst>
                                    <p:animMotion origin="layout" path="M 1.45833E-6 4.44444E-6 L -0.00052 0.07106 " pathEditMode="relative" rAng="0" ptsTypes="AA">
                                      <p:cBhvr>
                                        <p:cTn id="39" dur="500" spd="-100000" fill="hold"/>
                                        <p:tgtEl>
                                          <p:spTgt spid="111"/>
                                        </p:tgtEl>
                                        <p:attrNameLst>
                                          <p:attrName>ppt_x</p:attrName>
                                          <p:attrName>ppt_y</p:attrName>
                                        </p:attrNameLst>
                                      </p:cBhvr>
                                      <p:rCtr x="-26" y="3542"/>
                                    </p:animMotion>
                                  </p:childTnLst>
                                </p:cTn>
                              </p:par>
                              <p:par>
                                <p:cTn id="40" presetID="10" presetClass="entr" presetSubtype="0" fill="hold" nodeType="withEffect">
                                  <p:stCondLst>
                                    <p:cond delay="300"/>
                                  </p:stCondLst>
                                  <p:childTnLst>
                                    <p:set>
                                      <p:cBhvr>
                                        <p:cTn id="41" dur="1" fill="hold">
                                          <p:stCondLst>
                                            <p:cond delay="0"/>
                                          </p:stCondLst>
                                        </p:cTn>
                                        <p:tgtEl>
                                          <p:spTgt spid="131"/>
                                        </p:tgtEl>
                                        <p:attrNameLst>
                                          <p:attrName>style.visibility</p:attrName>
                                        </p:attrNameLst>
                                      </p:cBhvr>
                                      <p:to>
                                        <p:strVal val="visible"/>
                                      </p:to>
                                    </p:set>
                                    <p:animEffect transition="in" filter="fade">
                                      <p:cBhvr>
                                        <p:cTn id="42" dur="500"/>
                                        <p:tgtEl>
                                          <p:spTgt spid="131"/>
                                        </p:tgtEl>
                                      </p:cBhvr>
                                    </p:animEffect>
                                  </p:childTnLst>
                                </p:cTn>
                              </p:par>
                              <p:par>
                                <p:cTn id="43" presetID="63" presetClass="path" presetSubtype="0" decel="100000" fill="hold" nodeType="withEffect">
                                  <p:stCondLst>
                                    <p:cond delay="300"/>
                                  </p:stCondLst>
                                  <p:childTnLst>
                                    <p:animMotion origin="layout" path="M 1.45833E-6 4.44444E-6 L -0.00052 0.07106 " pathEditMode="relative" rAng="0" ptsTypes="AA">
                                      <p:cBhvr>
                                        <p:cTn id="44" dur="500" spd="-100000" fill="hold"/>
                                        <p:tgtEl>
                                          <p:spTgt spid="131"/>
                                        </p:tgtEl>
                                        <p:attrNameLst>
                                          <p:attrName>ppt_x</p:attrName>
                                          <p:attrName>ppt_y</p:attrName>
                                        </p:attrNameLst>
                                      </p:cBhvr>
                                      <p:rCtr x="-26" y="3542"/>
                                    </p:animMotion>
                                  </p:childTnLst>
                                </p:cTn>
                              </p:par>
                              <p:par>
                                <p:cTn id="45" presetID="10" presetClass="entr" presetSubtype="0" fill="hold" grpId="0" nodeType="withEffect">
                                  <p:stCondLst>
                                    <p:cond delay="300"/>
                                  </p:stCondLst>
                                  <p:childTnLst>
                                    <p:set>
                                      <p:cBhvr>
                                        <p:cTn id="46" dur="1" fill="hold">
                                          <p:stCondLst>
                                            <p:cond delay="0"/>
                                          </p:stCondLst>
                                        </p:cTn>
                                        <p:tgtEl>
                                          <p:spTgt spid="27"/>
                                        </p:tgtEl>
                                        <p:attrNameLst>
                                          <p:attrName>style.visibility</p:attrName>
                                        </p:attrNameLst>
                                      </p:cBhvr>
                                      <p:to>
                                        <p:strVal val="visible"/>
                                      </p:to>
                                    </p:set>
                                    <p:animEffect transition="in" filter="fade">
                                      <p:cBhvr>
                                        <p:cTn id="47" dur="500"/>
                                        <p:tgtEl>
                                          <p:spTgt spid="27"/>
                                        </p:tgtEl>
                                      </p:cBhvr>
                                    </p:animEffect>
                                  </p:childTnLst>
                                </p:cTn>
                              </p:par>
                              <p:par>
                                <p:cTn id="48" presetID="63" presetClass="path" presetSubtype="0" decel="100000" fill="hold" grpId="1" nodeType="withEffect">
                                  <p:stCondLst>
                                    <p:cond delay="300"/>
                                  </p:stCondLst>
                                  <p:childTnLst>
                                    <p:animMotion origin="layout" path="M 1.45833E-6 4.44444E-6 L -0.00052 0.07106 " pathEditMode="relative" rAng="0" ptsTypes="AA">
                                      <p:cBhvr>
                                        <p:cTn id="49" dur="500" spd="-100000" fill="hold"/>
                                        <p:tgtEl>
                                          <p:spTgt spid="27"/>
                                        </p:tgtEl>
                                        <p:attrNameLst>
                                          <p:attrName>ppt_x</p:attrName>
                                          <p:attrName>ppt_y</p:attrName>
                                        </p:attrNameLst>
                                      </p:cBhvr>
                                      <p:rCtr x="-26" y="3542"/>
                                    </p:animMotion>
                                  </p:childTnLst>
                                </p:cTn>
                              </p:par>
                              <p:par>
                                <p:cTn id="50" presetID="10" presetClass="entr" presetSubtype="0" fill="hold" grpId="0" nodeType="withEffect">
                                  <p:stCondLst>
                                    <p:cond delay="300"/>
                                  </p:stCondLst>
                                  <p:childTnLst>
                                    <p:set>
                                      <p:cBhvr>
                                        <p:cTn id="51" dur="1" fill="hold">
                                          <p:stCondLst>
                                            <p:cond delay="0"/>
                                          </p:stCondLst>
                                        </p:cTn>
                                        <p:tgtEl>
                                          <p:spTgt spid="112"/>
                                        </p:tgtEl>
                                        <p:attrNameLst>
                                          <p:attrName>style.visibility</p:attrName>
                                        </p:attrNameLst>
                                      </p:cBhvr>
                                      <p:to>
                                        <p:strVal val="visible"/>
                                      </p:to>
                                    </p:set>
                                    <p:animEffect transition="in" filter="fade">
                                      <p:cBhvr>
                                        <p:cTn id="52" dur="500"/>
                                        <p:tgtEl>
                                          <p:spTgt spid="112"/>
                                        </p:tgtEl>
                                      </p:cBhvr>
                                    </p:animEffect>
                                  </p:childTnLst>
                                </p:cTn>
                              </p:par>
                              <p:par>
                                <p:cTn id="53" presetID="63" presetClass="path" presetSubtype="0" decel="100000" fill="hold" grpId="1" nodeType="withEffect">
                                  <p:stCondLst>
                                    <p:cond delay="300"/>
                                  </p:stCondLst>
                                  <p:childTnLst>
                                    <p:animMotion origin="layout" path="M 1.45833E-6 4.44444E-6 L -0.00052 0.07106 " pathEditMode="relative" rAng="0" ptsTypes="AA">
                                      <p:cBhvr>
                                        <p:cTn id="54" dur="500" spd="-100000" fill="hold"/>
                                        <p:tgtEl>
                                          <p:spTgt spid="112"/>
                                        </p:tgtEl>
                                        <p:attrNameLst>
                                          <p:attrName>ppt_x</p:attrName>
                                          <p:attrName>ppt_y</p:attrName>
                                        </p:attrNameLst>
                                      </p:cBhvr>
                                      <p:rCtr x="-26" y="354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 grpId="0"/>
      <p:bldP spid="109" grpId="1"/>
      <p:bldP spid="27" grpId="0"/>
      <p:bldP spid="27" grpId="1"/>
      <p:bldP spid="112" grpId="0"/>
      <p:bldP spid="112" grpId="1"/>
      <p:bldP spid="60" grpId="0"/>
      <p:bldP spid="60" grpId="1"/>
      <p:bldP spid="110" grpId="0"/>
      <p:bldP spid="110" grpId="1"/>
      <p:bldP spid="29" grpId="0"/>
      <p:bldP spid="29" grpId="1"/>
      <p:bldP spid="111" grpId="0"/>
      <p:bldP spid="111" grpId="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Title 2"/>
          <p:cNvSpPr>
            <a:spLocks noGrp="1"/>
          </p:cNvSpPr>
          <p:nvPr>
            <p:ph type="title"/>
          </p:nvPr>
        </p:nvSpPr>
        <p:spPr>
          <a:xfrm>
            <a:off x="735754" y="339959"/>
            <a:ext cx="11128895" cy="1107996"/>
          </a:xfrm>
        </p:spPr>
        <p:txBody>
          <a:bodyPr>
            <a:noAutofit/>
          </a:bodyPr>
          <a:lstStyle/>
          <a:p>
            <a:r>
              <a:rPr lang="en-US" dirty="0">
                <a:latin typeface="Segoe UI Light" panose="020B0502040204020203" pitchFamily="34" charset="0"/>
                <a:cs typeface="Segoe UI Light" panose="020B0502040204020203" pitchFamily="34" charset="0"/>
              </a:rPr>
              <a:t>Azure Automated ML</a:t>
            </a:r>
          </a:p>
        </p:txBody>
      </p:sp>
      <p:sp>
        <p:nvSpPr>
          <p:cNvPr id="6" name="Rectangle 5">
            <a:extLst>
              <a:ext uri="{FF2B5EF4-FFF2-40B4-BE49-F238E27FC236}">
                <a16:creationId xmlns:a16="http://schemas.microsoft.com/office/drawing/2014/main" id="{1168F540-B516-4595-99BE-669BAE43E877}"/>
              </a:ext>
            </a:extLst>
          </p:cNvPr>
          <p:cNvSpPr/>
          <p:nvPr/>
        </p:nvSpPr>
        <p:spPr bwMode="auto">
          <a:xfrm>
            <a:off x="735582" y="2780150"/>
            <a:ext cx="1775864" cy="210461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Mileage</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Condition</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Car brand</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Year of make</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Regulations</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a:t>
            </a:r>
          </a:p>
        </p:txBody>
      </p:sp>
      <p:sp>
        <p:nvSpPr>
          <p:cNvPr id="7" name="Rectangle 6">
            <a:extLst>
              <a:ext uri="{FF2B5EF4-FFF2-40B4-BE49-F238E27FC236}">
                <a16:creationId xmlns:a16="http://schemas.microsoft.com/office/drawing/2014/main" id="{6EA458CC-0786-48FB-A64B-B427CE24316B}"/>
              </a:ext>
            </a:extLst>
          </p:cNvPr>
          <p:cNvSpPr/>
          <p:nvPr/>
        </p:nvSpPr>
        <p:spPr bwMode="auto">
          <a:xfrm>
            <a:off x="5577476" y="2780150"/>
            <a:ext cx="1371644" cy="175067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Parameter 1</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Parameter 2</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Parameter 3</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Parameter 4</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a:t>
            </a:r>
          </a:p>
        </p:txBody>
      </p:sp>
      <p:sp>
        <p:nvSpPr>
          <p:cNvPr id="9" name="Rectangle 8">
            <a:extLst>
              <a:ext uri="{FF2B5EF4-FFF2-40B4-BE49-F238E27FC236}">
                <a16:creationId xmlns:a16="http://schemas.microsoft.com/office/drawing/2014/main" id="{8613D47F-F817-488D-A5C9-E311626DB096}"/>
              </a:ext>
            </a:extLst>
          </p:cNvPr>
          <p:cNvSpPr/>
          <p:nvPr/>
        </p:nvSpPr>
        <p:spPr bwMode="auto">
          <a:xfrm>
            <a:off x="3084711" y="2780150"/>
            <a:ext cx="2281590" cy="210461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Gradient Boosted  </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Nearest Neighbors </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SVM</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Bayesian Regression</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LGBM </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a:t>
            </a:r>
          </a:p>
        </p:txBody>
      </p:sp>
      <p:sp>
        <p:nvSpPr>
          <p:cNvPr id="11" name="Rectangle 10">
            <a:extLst>
              <a:ext uri="{FF2B5EF4-FFF2-40B4-BE49-F238E27FC236}">
                <a16:creationId xmlns:a16="http://schemas.microsoft.com/office/drawing/2014/main" id="{E605D490-EE66-4928-8D25-10151ED50C5B}"/>
              </a:ext>
            </a:extLst>
          </p:cNvPr>
          <p:cNvSpPr/>
          <p:nvPr/>
        </p:nvSpPr>
        <p:spPr bwMode="auto">
          <a:xfrm>
            <a:off x="735582" y="2829079"/>
            <a:ext cx="1859572" cy="29546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54864" rIns="91440" bIns="54864"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Semibold"/>
                <a:ea typeface="Segoe UI" pitchFamily="34" charset="0"/>
                <a:cs typeface="Segoe UI Semibold" panose="020B0702040204020203" pitchFamily="34" charset="0"/>
              </a:rPr>
              <a:t>Mileage</a:t>
            </a:r>
          </a:p>
        </p:txBody>
      </p:sp>
      <p:sp>
        <p:nvSpPr>
          <p:cNvPr id="12" name="Rectangle 11">
            <a:extLst>
              <a:ext uri="{FF2B5EF4-FFF2-40B4-BE49-F238E27FC236}">
                <a16:creationId xmlns:a16="http://schemas.microsoft.com/office/drawing/2014/main" id="{839EEEBE-474C-4A48-8C83-5F1694ABB77B}"/>
              </a:ext>
            </a:extLst>
          </p:cNvPr>
          <p:cNvSpPr/>
          <p:nvPr/>
        </p:nvSpPr>
        <p:spPr bwMode="auto">
          <a:xfrm>
            <a:off x="3084711" y="2802580"/>
            <a:ext cx="2084214" cy="341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27432" rIns="91440" bIns="4572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Semibold"/>
                <a:ea typeface="+mn-ea"/>
                <a:cs typeface="Segoe UI Semibold" panose="020B0702040204020203" pitchFamily="34" charset="0"/>
              </a:rPr>
              <a:t>Gradient Boosted</a:t>
            </a:r>
          </a:p>
        </p:txBody>
      </p:sp>
      <p:sp>
        <p:nvSpPr>
          <p:cNvPr id="13" name="Rectangle 12">
            <a:extLst>
              <a:ext uri="{FF2B5EF4-FFF2-40B4-BE49-F238E27FC236}">
                <a16:creationId xmlns:a16="http://schemas.microsoft.com/office/drawing/2014/main" id="{6D24F1C5-AFA1-4EB9-B62D-87EF246C2E29}"/>
              </a:ext>
            </a:extLst>
          </p:cNvPr>
          <p:cNvSpPr/>
          <p:nvPr/>
        </p:nvSpPr>
        <p:spPr bwMode="auto">
          <a:xfrm>
            <a:off x="5577476" y="2780150"/>
            <a:ext cx="1669661" cy="175067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Criterion</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Loss</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Min Samples Split</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Min Samples Leaf</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Others</a:t>
            </a:r>
          </a:p>
        </p:txBody>
      </p:sp>
      <p:grpSp>
        <p:nvGrpSpPr>
          <p:cNvPr id="14" name="Group 13">
            <a:extLst>
              <a:ext uri="{FF2B5EF4-FFF2-40B4-BE49-F238E27FC236}">
                <a16:creationId xmlns:a16="http://schemas.microsoft.com/office/drawing/2014/main" id="{EB7F8B3D-BA5D-451F-A1DB-80D9356B9AD0}"/>
              </a:ext>
            </a:extLst>
          </p:cNvPr>
          <p:cNvGrpSpPr/>
          <p:nvPr/>
        </p:nvGrpSpPr>
        <p:grpSpPr>
          <a:xfrm>
            <a:off x="7295059" y="2893312"/>
            <a:ext cx="1450614" cy="147003"/>
            <a:chOff x="8120217" y="3558128"/>
            <a:chExt cx="1940664" cy="147003"/>
          </a:xfrm>
        </p:grpSpPr>
        <p:cxnSp>
          <p:nvCxnSpPr>
            <p:cNvPr id="15" name="Straight Connector 14">
              <a:extLst>
                <a:ext uri="{FF2B5EF4-FFF2-40B4-BE49-F238E27FC236}">
                  <a16:creationId xmlns:a16="http://schemas.microsoft.com/office/drawing/2014/main" id="{36E66D7F-221D-4A0D-A9EC-9E8497E2AEAA}"/>
                </a:ext>
              </a:extLst>
            </p:cNvPr>
            <p:cNvCxnSpPr/>
            <p:nvPr/>
          </p:nvCxnSpPr>
          <p:spPr>
            <a:xfrm flipV="1">
              <a:off x="8120217"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F721B48-8884-4907-8896-F0A5619E29E6}"/>
                </a:ext>
              </a:extLst>
            </p:cNvPr>
            <p:cNvCxnSpPr/>
            <p:nvPr/>
          </p:nvCxnSpPr>
          <p:spPr>
            <a:xfrm flipV="1">
              <a:off x="1006088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570DBDBC-C4D7-4D6E-9975-A40CD248796E}"/>
                </a:ext>
              </a:extLst>
            </p:cNvPr>
            <p:cNvGrpSpPr/>
            <p:nvPr/>
          </p:nvGrpSpPr>
          <p:grpSpPr>
            <a:xfrm>
              <a:off x="8335846" y="3593256"/>
              <a:ext cx="1509402" cy="111875"/>
              <a:chOff x="8335846" y="3498555"/>
              <a:chExt cx="1509402" cy="206573"/>
            </a:xfrm>
          </p:grpSpPr>
          <p:cxnSp>
            <p:nvCxnSpPr>
              <p:cNvPr id="18" name="Straight Connector 17">
                <a:extLst>
                  <a:ext uri="{FF2B5EF4-FFF2-40B4-BE49-F238E27FC236}">
                    <a16:creationId xmlns:a16="http://schemas.microsoft.com/office/drawing/2014/main" id="{33F4E9F9-A7BB-417B-B7D8-44E513C1E35E}"/>
                  </a:ext>
                </a:extLst>
              </p:cNvPr>
              <p:cNvCxnSpPr/>
              <p:nvPr/>
            </p:nvCxnSpPr>
            <p:spPr>
              <a:xfrm flipV="1">
                <a:off x="8335846"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C4471F8A-A6FF-478F-B21C-16B27F79EA16}"/>
                  </a:ext>
                </a:extLst>
              </p:cNvPr>
              <p:cNvCxnSpPr/>
              <p:nvPr/>
            </p:nvCxnSpPr>
            <p:spPr>
              <a:xfrm flipV="1">
                <a:off x="8551475"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87BD7BAD-A456-4CDA-AAF2-5B28F66CF7AC}"/>
                  </a:ext>
                </a:extLst>
              </p:cNvPr>
              <p:cNvCxnSpPr/>
              <p:nvPr/>
            </p:nvCxnSpPr>
            <p:spPr>
              <a:xfrm flipV="1">
                <a:off x="8767104"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6D93968D-4ED1-4D98-BC02-7CE789FA38B2}"/>
                  </a:ext>
                </a:extLst>
              </p:cNvPr>
              <p:cNvCxnSpPr>
                <a:cxnSpLocks/>
              </p:cNvCxnSpPr>
              <p:nvPr/>
            </p:nvCxnSpPr>
            <p:spPr>
              <a:xfrm flipV="1">
                <a:off x="8982733" y="3498555"/>
                <a:ext cx="0" cy="206573"/>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6F79CF59-778A-4310-9EAA-73FC5193DBEB}"/>
                  </a:ext>
                </a:extLst>
              </p:cNvPr>
              <p:cNvCxnSpPr/>
              <p:nvPr/>
            </p:nvCxnSpPr>
            <p:spPr>
              <a:xfrm flipV="1">
                <a:off x="919836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235C58FA-21CF-4D4E-8F85-D218ABD5DBD4}"/>
                  </a:ext>
                </a:extLst>
              </p:cNvPr>
              <p:cNvCxnSpPr/>
              <p:nvPr/>
            </p:nvCxnSpPr>
            <p:spPr>
              <a:xfrm flipV="1">
                <a:off x="9413990"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2307C462-2E34-4B78-AF4D-6D93FF61EB7D}"/>
                  </a:ext>
                </a:extLst>
              </p:cNvPr>
              <p:cNvCxnSpPr/>
              <p:nvPr/>
            </p:nvCxnSpPr>
            <p:spPr>
              <a:xfrm flipV="1">
                <a:off x="9629619"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6482B236-4337-4E82-BF42-5F3BF652CD04}"/>
                  </a:ext>
                </a:extLst>
              </p:cNvPr>
              <p:cNvCxnSpPr/>
              <p:nvPr/>
            </p:nvCxnSpPr>
            <p:spPr>
              <a:xfrm flipV="1">
                <a:off x="9845248"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26" name="Group 25">
            <a:extLst>
              <a:ext uri="{FF2B5EF4-FFF2-40B4-BE49-F238E27FC236}">
                <a16:creationId xmlns:a16="http://schemas.microsoft.com/office/drawing/2014/main" id="{AE3E6691-849A-42CE-B310-226C974D8545}"/>
              </a:ext>
            </a:extLst>
          </p:cNvPr>
          <p:cNvGrpSpPr/>
          <p:nvPr/>
        </p:nvGrpSpPr>
        <p:grpSpPr>
          <a:xfrm>
            <a:off x="7295059" y="3241014"/>
            <a:ext cx="1450614" cy="146999"/>
            <a:chOff x="8120217" y="3558128"/>
            <a:chExt cx="1940664" cy="146999"/>
          </a:xfrm>
        </p:grpSpPr>
        <p:cxnSp>
          <p:nvCxnSpPr>
            <p:cNvPr id="27" name="Straight Connector 26">
              <a:extLst>
                <a:ext uri="{FF2B5EF4-FFF2-40B4-BE49-F238E27FC236}">
                  <a16:creationId xmlns:a16="http://schemas.microsoft.com/office/drawing/2014/main" id="{4A2AADB1-5ACB-4B06-8960-DA5B2CBA9577}"/>
                </a:ext>
              </a:extLst>
            </p:cNvPr>
            <p:cNvCxnSpPr/>
            <p:nvPr/>
          </p:nvCxnSpPr>
          <p:spPr>
            <a:xfrm flipV="1">
              <a:off x="8120217"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B971EAF7-2482-48BE-B9D1-ED930A7D5255}"/>
                </a:ext>
              </a:extLst>
            </p:cNvPr>
            <p:cNvCxnSpPr/>
            <p:nvPr/>
          </p:nvCxnSpPr>
          <p:spPr>
            <a:xfrm flipV="1">
              <a:off x="1006088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30" name="Group 29">
              <a:extLst>
                <a:ext uri="{FF2B5EF4-FFF2-40B4-BE49-F238E27FC236}">
                  <a16:creationId xmlns:a16="http://schemas.microsoft.com/office/drawing/2014/main" id="{1B140EAB-319E-4A3D-BADD-1487F2A8610F}"/>
                </a:ext>
              </a:extLst>
            </p:cNvPr>
            <p:cNvGrpSpPr/>
            <p:nvPr/>
          </p:nvGrpSpPr>
          <p:grpSpPr>
            <a:xfrm>
              <a:off x="8335846" y="3592140"/>
              <a:ext cx="1509402" cy="112986"/>
              <a:chOff x="8335846" y="3496504"/>
              <a:chExt cx="1509402" cy="208625"/>
            </a:xfrm>
          </p:grpSpPr>
          <p:cxnSp>
            <p:nvCxnSpPr>
              <p:cNvPr id="31" name="Straight Connector 30">
                <a:extLst>
                  <a:ext uri="{FF2B5EF4-FFF2-40B4-BE49-F238E27FC236}">
                    <a16:creationId xmlns:a16="http://schemas.microsoft.com/office/drawing/2014/main" id="{E00BEBDB-ED9F-4CF4-86F8-6932A394656B}"/>
                  </a:ext>
                </a:extLst>
              </p:cNvPr>
              <p:cNvCxnSpPr/>
              <p:nvPr/>
            </p:nvCxnSpPr>
            <p:spPr>
              <a:xfrm flipV="1">
                <a:off x="8335846"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85136C-A8BF-418A-AC51-79F632211548}"/>
                  </a:ext>
                </a:extLst>
              </p:cNvPr>
              <p:cNvCxnSpPr/>
              <p:nvPr/>
            </p:nvCxnSpPr>
            <p:spPr>
              <a:xfrm flipV="1">
                <a:off x="8551475"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ED7CE1A0-DB70-4794-98EC-7F2367C9D904}"/>
                  </a:ext>
                </a:extLst>
              </p:cNvPr>
              <p:cNvCxnSpPr/>
              <p:nvPr/>
            </p:nvCxnSpPr>
            <p:spPr>
              <a:xfrm flipV="1">
                <a:off x="8767104"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8FE2E449-5E21-4074-AE06-FFA79787AFB8}"/>
                  </a:ext>
                </a:extLst>
              </p:cNvPr>
              <p:cNvCxnSpPr>
                <a:cxnSpLocks/>
              </p:cNvCxnSpPr>
              <p:nvPr/>
            </p:nvCxnSpPr>
            <p:spPr>
              <a:xfrm flipV="1">
                <a:off x="8982733" y="3496504"/>
                <a:ext cx="0" cy="208625"/>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87693B8E-21A1-4B6A-B15E-5563F05446DF}"/>
                  </a:ext>
                </a:extLst>
              </p:cNvPr>
              <p:cNvCxnSpPr/>
              <p:nvPr/>
            </p:nvCxnSpPr>
            <p:spPr>
              <a:xfrm flipV="1">
                <a:off x="919836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8085440-B678-4A53-91EA-F68A0F5D3ABF}"/>
                  </a:ext>
                </a:extLst>
              </p:cNvPr>
              <p:cNvCxnSpPr/>
              <p:nvPr/>
            </p:nvCxnSpPr>
            <p:spPr>
              <a:xfrm flipV="1">
                <a:off x="9413990"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3ECADAF9-6666-4671-8DF5-6C4B0902B046}"/>
                  </a:ext>
                </a:extLst>
              </p:cNvPr>
              <p:cNvCxnSpPr/>
              <p:nvPr/>
            </p:nvCxnSpPr>
            <p:spPr>
              <a:xfrm flipV="1">
                <a:off x="9629619"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DF39F7B7-30CE-40EC-BD52-084CB961FCF6}"/>
                  </a:ext>
                </a:extLst>
              </p:cNvPr>
              <p:cNvCxnSpPr/>
              <p:nvPr/>
            </p:nvCxnSpPr>
            <p:spPr>
              <a:xfrm flipV="1">
                <a:off x="9845248"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40" name="Group 39">
            <a:extLst>
              <a:ext uri="{FF2B5EF4-FFF2-40B4-BE49-F238E27FC236}">
                <a16:creationId xmlns:a16="http://schemas.microsoft.com/office/drawing/2014/main" id="{42862650-122D-478D-A643-4F78F1CFC9AD}"/>
              </a:ext>
            </a:extLst>
          </p:cNvPr>
          <p:cNvGrpSpPr/>
          <p:nvPr/>
        </p:nvGrpSpPr>
        <p:grpSpPr>
          <a:xfrm>
            <a:off x="7295059" y="3588712"/>
            <a:ext cx="1450614" cy="147000"/>
            <a:chOff x="8120217" y="3558128"/>
            <a:chExt cx="1940664" cy="147000"/>
          </a:xfrm>
        </p:grpSpPr>
        <p:cxnSp>
          <p:nvCxnSpPr>
            <p:cNvPr id="41" name="Straight Connector 40">
              <a:extLst>
                <a:ext uri="{FF2B5EF4-FFF2-40B4-BE49-F238E27FC236}">
                  <a16:creationId xmlns:a16="http://schemas.microsoft.com/office/drawing/2014/main" id="{9D607C2D-C5DF-442D-8A48-59D656A91493}"/>
                </a:ext>
              </a:extLst>
            </p:cNvPr>
            <p:cNvCxnSpPr/>
            <p:nvPr/>
          </p:nvCxnSpPr>
          <p:spPr>
            <a:xfrm flipV="1">
              <a:off x="8120217"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DA20C60-AB0F-478B-8CA7-BFE6B3F9DBD4}"/>
                </a:ext>
              </a:extLst>
            </p:cNvPr>
            <p:cNvCxnSpPr/>
            <p:nvPr/>
          </p:nvCxnSpPr>
          <p:spPr>
            <a:xfrm flipV="1">
              <a:off x="1006088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44" name="Group 43">
              <a:extLst>
                <a:ext uri="{FF2B5EF4-FFF2-40B4-BE49-F238E27FC236}">
                  <a16:creationId xmlns:a16="http://schemas.microsoft.com/office/drawing/2014/main" id="{D0211F3B-8C0B-4A97-9EA8-D67A0CB21FF3}"/>
                </a:ext>
              </a:extLst>
            </p:cNvPr>
            <p:cNvGrpSpPr/>
            <p:nvPr/>
          </p:nvGrpSpPr>
          <p:grpSpPr>
            <a:xfrm>
              <a:off x="8335846" y="3593752"/>
              <a:ext cx="1509402" cy="111376"/>
              <a:chOff x="8335846" y="3499477"/>
              <a:chExt cx="1509402" cy="205652"/>
            </a:xfrm>
          </p:grpSpPr>
          <p:cxnSp>
            <p:nvCxnSpPr>
              <p:cNvPr id="45" name="Straight Connector 44">
                <a:extLst>
                  <a:ext uri="{FF2B5EF4-FFF2-40B4-BE49-F238E27FC236}">
                    <a16:creationId xmlns:a16="http://schemas.microsoft.com/office/drawing/2014/main" id="{7F1B9279-5D72-436B-AA70-8DE4EE1BA9C3}"/>
                  </a:ext>
                </a:extLst>
              </p:cNvPr>
              <p:cNvCxnSpPr/>
              <p:nvPr/>
            </p:nvCxnSpPr>
            <p:spPr>
              <a:xfrm flipV="1">
                <a:off x="8335846"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3EFC06FA-2399-48C8-B905-D7338CDD3CDC}"/>
                  </a:ext>
                </a:extLst>
              </p:cNvPr>
              <p:cNvCxnSpPr/>
              <p:nvPr/>
            </p:nvCxnSpPr>
            <p:spPr>
              <a:xfrm flipV="1">
                <a:off x="8551475"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F4B3B114-19EA-47E8-BE1A-AABBCF4D4F21}"/>
                  </a:ext>
                </a:extLst>
              </p:cNvPr>
              <p:cNvCxnSpPr/>
              <p:nvPr/>
            </p:nvCxnSpPr>
            <p:spPr>
              <a:xfrm flipV="1">
                <a:off x="8767104"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F817593F-BEB3-4069-B7AD-0436D92788C8}"/>
                  </a:ext>
                </a:extLst>
              </p:cNvPr>
              <p:cNvCxnSpPr>
                <a:cxnSpLocks/>
              </p:cNvCxnSpPr>
              <p:nvPr/>
            </p:nvCxnSpPr>
            <p:spPr>
              <a:xfrm flipV="1">
                <a:off x="8982733" y="3499477"/>
                <a:ext cx="0" cy="205652"/>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7A67F6FE-9B8F-4A1B-A058-5414093A731F}"/>
                  </a:ext>
                </a:extLst>
              </p:cNvPr>
              <p:cNvCxnSpPr/>
              <p:nvPr/>
            </p:nvCxnSpPr>
            <p:spPr>
              <a:xfrm flipV="1">
                <a:off x="919836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B9F0A976-453B-463F-91D6-0C611B815CBC}"/>
                  </a:ext>
                </a:extLst>
              </p:cNvPr>
              <p:cNvCxnSpPr/>
              <p:nvPr/>
            </p:nvCxnSpPr>
            <p:spPr>
              <a:xfrm flipV="1">
                <a:off x="9413990"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E565DDC2-7B47-4B83-A0FB-2DC7C7C8BC1B}"/>
                  </a:ext>
                </a:extLst>
              </p:cNvPr>
              <p:cNvCxnSpPr/>
              <p:nvPr/>
            </p:nvCxnSpPr>
            <p:spPr>
              <a:xfrm flipV="1">
                <a:off x="9629619"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1D3691DC-B356-4D59-99E2-0970AE2C758A}"/>
                  </a:ext>
                </a:extLst>
              </p:cNvPr>
              <p:cNvCxnSpPr/>
              <p:nvPr/>
            </p:nvCxnSpPr>
            <p:spPr>
              <a:xfrm flipV="1">
                <a:off x="9845248"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53" name="Group 52">
            <a:extLst>
              <a:ext uri="{FF2B5EF4-FFF2-40B4-BE49-F238E27FC236}">
                <a16:creationId xmlns:a16="http://schemas.microsoft.com/office/drawing/2014/main" id="{B4CEA875-FCA7-44FB-A4C6-37F4D145A96D}"/>
              </a:ext>
            </a:extLst>
          </p:cNvPr>
          <p:cNvGrpSpPr/>
          <p:nvPr/>
        </p:nvGrpSpPr>
        <p:grpSpPr>
          <a:xfrm>
            <a:off x="7295059" y="3936411"/>
            <a:ext cx="1450614" cy="147002"/>
            <a:chOff x="8120217" y="3558128"/>
            <a:chExt cx="1940664" cy="147002"/>
          </a:xfrm>
        </p:grpSpPr>
        <p:cxnSp>
          <p:nvCxnSpPr>
            <p:cNvPr id="54" name="Straight Connector 53">
              <a:extLst>
                <a:ext uri="{FF2B5EF4-FFF2-40B4-BE49-F238E27FC236}">
                  <a16:creationId xmlns:a16="http://schemas.microsoft.com/office/drawing/2014/main" id="{B967AD7B-F52F-4B1F-B557-CDADFF492C20}"/>
                </a:ext>
              </a:extLst>
            </p:cNvPr>
            <p:cNvCxnSpPr/>
            <p:nvPr/>
          </p:nvCxnSpPr>
          <p:spPr>
            <a:xfrm flipV="1">
              <a:off x="8120217"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2E85ECC0-806C-4FB5-AAC3-F83E14B7B514}"/>
                </a:ext>
              </a:extLst>
            </p:cNvPr>
            <p:cNvCxnSpPr/>
            <p:nvPr/>
          </p:nvCxnSpPr>
          <p:spPr>
            <a:xfrm flipV="1">
              <a:off x="1006088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56" name="Group 55">
              <a:extLst>
                <a:ext uri="{FF2B5EF4-FFF2-40B4-BE49-F238E27FC236}">
                  <a16:creationId xmlns:a16="http://schemas.microsoft.com/office/drawing/2014/main" id="{1E82DF8A-9DA7-42CE-A9D7-D153E0037A75}"/>
                </a:ext>
              </a:extLst>
            </p:cNvPr>
            <p:cNvGrpSpPr/>
            <p:nvPr/>
          </p:nvGrpSpPr>
          <p:grpSpPr>
            <a:xfrm>
              <a:off x="8335846" y="3595364"/>
              <a:ext cx="1509402" cy="109766"/>
              <a:chOff x="8335846" y="3502450"/>
              <a:chExt cx="1509402" cy="202679"/>
            </a:xfrm>
          </p:grpSpPr>
          <p:cxnSp>
            <p:nvCxnSpPr>
              <p:cNvPr id="57" name="Straight Connector 56">
                <a:extLst>
                  <a:ext uri="{FF2B5EF4-FFF2-40B4-BE49-F238E27FC236}">
                    <a16:creationId xmlns:a16="http://schemas.microsoft.com/office/drawing/2014/main" id="{B49411CB-20CD-4961-BCEF-F473BF9DE50E}"/>
                  </a:ext>
                </a:extLst>
              </p:cNvPr>
              <p:cNvCxnSpPr/>
              <p:nvPr/>
            </p:nvCxnSpPr>
            <p:spPr>
              <a:xfrm flipV="1">
                <a:off x="8335846"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C03961EE-4D11-41B0-A80C-6F74F6E972D2}"/>
                  </a:ext>
                </a:extLst>
              </p:cNvPr>
              <p:cNvCxnSpPr/>
              <p:nvPr/>
            </p:nvCxnSpPr>
            <p:spPr>
              <a:xfrm flipV="1">
                <a:off x="8551475"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7EB82067-4994-4ABF-9DFE-E6EDD20ACAD8}"/>
                  </a:ext>
                </a:extLst>
              </p:cNvPr>
              <p:cNvCxnSpPr/>
              <p:nvPr/>
            </p:nvCxnSpPr>
            <p:spPr>
              <a:xfrm flipV="1">
                <a:off x="8767104"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13EC73D7-0229-49D8-9310-B919F1C32BD2}"/>
                  </a:ext>
                </a:extLst>
              </p:cNvPr>
              <p:cNvCxnSpPr>
                <a:cxnSpLocks/>
              </p:cNvCxnSpPr>
              <p:nvPr/>
            </p:nvCxnSpPr>
            <p:spPr>
              <a:xfrm flipV="1">
                <a:off x="8982733" y="3502450"/>
                <a:ext cx="0" cy="20267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6EB320E5-A7E5-43E0-B8AA-F97D163948B3}"/>
                  </a:ext>
                </a:extLst>
              </p:cNvPr>
              <p:cNvCxnSpPr/>
              <p:nvPr/>
            </p:nvCxnSpPr>
            <p:spPr>
              <a:xfrm flipV="1">
                <a:off x="919836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0048D1FB-D453-418E-825B-CD0FE7434ECD}"/>
                  </a:ext>
                </a:extLst>
              </p:cNvPr>
              <p:cNvCxnSpPr/>
              <p:nvPr/>
            </p:nvCxnSpPr>
            <p:spPr>
              <a:xfrm flipV="1">
                <a:off x="9413990"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029C819F-C82D-4546-96FF-9F6354F14FA0}"/>
                  </a:ext>
                </a:extLst>
              </p:cNvPr>
              <p:cNvCxnSpPr/>
              <p:nvPr/>
            </p:nvCxnSpPr>
            <p:spPr>
              <a:xfrm flipV="1">
                <a:off x="9629619"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D438182D-82AE-4512-8139-D435A9D2FB23}"/>
                  </a:ext>
                </a:extLst>
              </p:cNvPr>
              <p:cNvCxnSpPr/>
              <p:nvPr/>
            </p:nvCxnSpPr>
            <p:spPr>
              <a:xfrm flipV="1">
                <a:off x="9845248"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sp>
        <p:nvSpPr>
          <p:cNvPr id="66" name="Isosceles Triangle 65">
            <a:extLst>
              <a:ext uri="{FF2B5EF4-FFF2-40B4-BE49-F238E27FC236}">
                <a16:creationId xmlns:a16="http://schemas.microsoft.com/office/drawing/2014/main" id="{B0DD8EC6-0046-4274-B5A9-B81B57C48785}"/>
              </a:ext>
            </a:extLst>
          </p:cNvPr>
          <p:cNvSpPr/>
          <p:nvPr/>
        </p:nvSpPr>
        <p:spPr bwMode="auto">
          <a:xfrm>
            <a:off x="7227837" y="2948871"/>
            <a:ext cx="137160" cy="91440"/>
          </a:xfrm>
          <a:prstGeom prst="triangl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7" name="Isosceles Triangle 66">
            <a:extLst>
              <a:ext uri="{FF2B5EF4-FFF2-40B4-BE49-F238E27FC236}">
                <a16:creationId xmlns:a16="http://schemas.microsoft.com/office/drawing/2014/main" id="{B25060C6-9AA8-42B4-9FAE-2F09F4C71448}"/>
              </a:ext>
            </a:extLst>
          </p:cNvPr>
          <p:cNvSpPr/>
          <p:nvPr/>
        </p:nvSpPr>
        <p:spPr bwMode="auto">
          <a:xfrm>
            <a:off x="7227837" y="3296571"/>
            <a:ext cx="137160" cy="91440"/>
          </a:xfrm>
          <a:prstGeom prst="triangl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8" name="Isosceles Triangle 67">
            <a:extLst>
              <a:ext uri="{FF2B5EF4-FFF2-40B4-BE49-F238E27FC236}">
                <a16:creationId xmlns:a16="http://schemas.microsoft.com/office/drawing/2014/main" id="{3DD55A1A-0126-4F4B-8DAB-7170E3312892}"/>
              </a:ext>
            </a:extLst>
          </p:cNvPr>
          <p:cNvSpPr/>
          <p:nvPr/>
        </p:nvSpPr>
        <p:spPr bwMode="auto">
          <a:xfrm>
            <a:off x="7227837" y="3644271"/>
            <a:ext cx="137160" cy="91440"/>
          </a:xfrm>
          <a:prstGeom prst="triangl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9" name="Isosceles Triangle 68">
            <a:extLst>
              <a:ext uri="{FF2B5EF4-FFF2-40B4-BE49-F238E27FC236}">
                <a16:creationId xmlns:a16="http://schemas.microsoft.com/office/drawing/2014/main" id="{D4F56831-466C-490B-994D-C4E766A67456}"/>
              </a:ext>
            </a:extLst>
          </p:cNvPr>
          <p:cNvSpPr/>
          <p:nvPr/>
        </p:nvSpPr>
        <p:spPr bwMode="auto">
          <a:xfrm>
            <a:off x="7227837" y="3991970"/>
            <a:ext cx="137160" cy="91440"/>
          </a:xfrm>
          <a:prstGeom prst="triangl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3" name="Rectangle 72">
            <a:extLst>
              <a:ext uri="{FF2B5EF4-FFF2-40B4-BE49-F238E27FC236}">
                <a16:creationId xmlns:a16="http://schemas.microsoft.com/office/drawing/2014/main" id="{8073F30B-1B75-468A-9E11-233BEF8B686E}"/>
              </a:ext>
            </a:extLst>
          </p:cNvPr>
          <p:cNvSpPr/>
          <p:nvPr/>
        </p:nvSpPr>
        <p:spPr bwMode="auto">
          <a:xfrm>
            <a:off x="9571688" y="3743449"/>
            <a:ext cx="653238" cy="45899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30%</a:t>
            </a:r>
          </a:p>
        </p:txBody>
      </p:sp>
      <p:sp>
        <p:nvSpPr>
          <p:cNvPr id="74" name="TextBox 73">
            <a:extLst>
              <a:ext uri="{FF2B5EF4-FFF2-40B4-BE49-F238E27FC236}">
                <a16:creationId xmlns:a16="http://schemas.microsoft.com/office/drawing/2014/main" id="{5819BF1A-393F-4DC0-AAFF-F23D33A65562}"/>
              </a:ext>
            </a:extLst>
          </p:cNvPr>
          <p:cNvSpPr txBox="1"/>
          <p:nvPr/>
        </p:nvSpPr>
        <p:spPr>
          <a:xfrm>
            <a:off x="9616019" y="4218340"/>
            <a:ext cx="564577" cy="237757"/>
          </a:xfrm>
          <a:prstGeom prst="rect">
            <a:avLst/>
          </a:prstGeom>
          <a:noFill/>
        </p:spPr>
        <p:txBody>
          <a:bodyPr wrap="none" lIns="91440" tIns="45720" rIns="91440" bIns="4572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0078D4"/>
                </a:solidFill>
                <a:effectLst/>
                <a:uLnTx/>
                <a:uFillTx/>
                <a:latin typeface="Segoe UI"/>
                <a:ea typeface="+mn-ea"/>
                <a:cs typeface="+mn-cs"/>
              </a:rPr>
              <a:t>Model</a:t>
            </a:r>
          </a:p>
        </p:txBody>
      </p:sp>
      <p:sp>
        <p:nvSpPr>
          <p:cNvPr id="75" name="Diamond 3">
            <a:extLst>
              <a:ext uri="{FF2B5EF4-FFF2-40B4-BE49-F238E27FC236}">
                <a16:creationId xmlns:a16="http://schemas.microsoft.com/office/drawing/2014/main" id="{59BED6B8-E637-4542-88C4-C688B7867D90}"/>
              </a:ext>
            </a:extLst>
          </p:cNvPr>
          <p:cNvSpPr/>
          <p:nvPr/>
        </p:nvSpPr>
        <p:spPr bwMode="auto">
          <a:xfrm>
            <a:off x="8982518" y="2767649"/>
            <a:ext cx="323919" cy="2410590"/>
          </a:xfrm>
          <a:custGeom>
            <a:avLst/>
            <a:gdLst>
              <a:gd name="connsiteX0" fmla="*/ 0 w 594505"/>
              <a:gd name="connsiteY0" fmla="*/ 509452 h 1018903"/>
              <a:gd name="connsiteX1" fmla="*/ 297253 w 594505"/>
              <a:gd name="connsiteY1" fmla="*/ 0 h 1018903"/>
              <a:gd name="connsiteX2" fmla="*/ 594505 w 594505"/>
              <a:gd name="connsiteY2" fmla="*/ 509452 h 1018903"/>
              <a:gd name="connsiteX3" fmla="*/ 297253 w 594505"/>
              <a:gd name="connsiteY3" fmla="*/ 1018903 h 1018903"/>
              <a:gd name="connsiteX4" fmla="*/ 0 w 594505"/>
              <a:gd name="connsiteY4" fmla="*/ 509452 h 1018903"/>
              <a:gd name="connsiteX0" fmla="*/ 0 w 594505"/>
              <a:gd name="connsiteY0" fmla="*/ 509452 h 1018903"/>
              <a:gd name="connsiteX1" fmla="*/ 297253 w 594505"/>
              <a:gd name="connsiteY1" fmla="*/ 0 h 1018903"/>
              <a:gd name="connsiteX2" fmla="*/ 594505 w 594505"/>
              <a:gd name="connsiteY2" fmla="*/ 509452 h 1018903"/>
              <a:gd name="connsiteX3" fmla="*/ 297253 w 594505"/>
              <a:gd name="connsiteY3" fmla="*/ 1018903 h 1018903"/>
              <a:gd name="connsiteX4" fmla="*/ 91440 w 594505"/>
              <a:gd name="connsiteY4" fmla="*/ 600892 h 1018903"/>
              <a:gd name="connsiteX0" fmla="*/ 0 w 594505"/>
              <a:gd name="connsiteY0" fmla="*/ 509452 h 1018903"/>
              <a:gd name="connsiteX1" fmla="*/ 297253 w 594505"/>
              <a:gd name="connsiteY1" fmla="*/ 0 h 1018903"/>
              <a:gd name="connsiteX2" fmla="*/ 594505 w 594505"/>
              <a:gd name="connsiteY2" fmla="*/ 509452 h 1018903"/>
              <a:gd name="connsiteX3" fmla="*/ 297253 w 594505"/>
              <a:gd name="connsiteY3" fmla="*/ 1018903 h 1018903"/>
              <a:gd name="connsiteX0" fmla="*/ 0 w 297252"/>
              <a:gd name="connsiteY0" fmla="*/ 0 h 1018903"/>
              <a:gd name="connsiteX1" fmla="*/ 297252 w 297252"/>
              <a:gd name="connsiteY1" fmla="*/ 509452 h 1018903"/>
              <a:gd name="connsiteX2" fmla="*/ 0 w 297252"/>
              <a:gd name="connsiteY2" fmla="*/ 1018903 h 1018903"/>
            </a:gdLst>
            <a:ahLst/>
            <a:cxnLst>
              <a:cxn ang="0">
                <a:pos x="connsiteX0" y="connsiteY0"/>
              </a:cxn>
              <a:cxn ang="0">
                <a:pos x="connsiteX1" y="connsiteY1"/>
              </a:cxn>
              <a:cxn ang="0">
                <a:pos x="connsiteX2" y="connsiteY2"/>
              </a:cxn>
            </a:cxnLst>
            <a:rect l="l" t="t" r="r" b="b"/>
            <a:pathLst>
              <a:path w="297252" h="1018903">
                <a:moveTo>
                  <a:pt x="0" y="0"/>
                </a:moveTo>
                <a:lnTo>
                  <a:pt x="297252" y="509452"/>
                </a:lnTo>
                <a:lnTo>
                  <a:pt x="0" y="1018903"/>
                </a:lnTo>
              </a:path>
            </a:pathLst>
          </a:custGeom>
          <a:ln w="12700">
            <a:solidFill>
              <a:schemeClr val="tx2"/>
            </a:solidFill>
            <a:headEnd type="none"/>
            <a:tailEnd type="none"/>
          </a:ln>
        </p:spPr>
        <p:style>
          <a:lnRef idx="1">
            <a:schemeClr val="accent4"/>
          </a:lnRef>
          <a:fillRef idx="0">
            <a:schemeClr val="accent4"/>
          </a:fillRef>
          <a:effectRef idx="0">
            <a:schemeClr val="accent4"/>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0" name="Group 99">
            <a:extLst>
              <a:ext uri="{FF2B5EF4-FFF2-40B4-BE49-F238E27FC236}">
                <a16:creationId xmlns:a16="http://schemas.microsoft.com/office/drawing/2014/main" id="{DE726EF7-D1FA-4062-B4C5-9B6733D5C31E}"/>
              </a:ext>
            </a:extLst>
          </p:cNvPr>
          <p:cNvGrpSpPr/>
          <p:nvPr/>
        </p:nvGrpSpPr>
        <p:grpSpPr>
          <a:xfrm>
            <a:off x="2469759" y="2268043"/>
            <a:ext cx="7252482" cy="341632"/>
            <a:chOff x="735582" y="2268043"/>
            <a:chExt cx="7252482" cy="341632"/>
          </a:xfrm>
        </p:grpSpPr>
        <p:sp>
          <p:nvSpPr>
            <p:cNvPr id="101" name="Rectangle 100">
              <a:extLst>
                <a:ext uri="{FF2B5EF4-FFF2-40B4-BE49-F238E27FC236}">
                  <a16:creationId xmlns:a16="http://schemas.microsoft.com/office/drawing/2014/main" id="{324E18D1-6B94-4650-90E2-157E1950682B}"/>
                </a:ext>
              </a:extLst>
            </p:cNvPr>
            <p:cNvSpPr/>
            <p:nvPr/>
          </p:nvSpPr>
          <p:spPr bwMode="auto">
            <a:xfrm>
              <a:off x="3084709" y="2268043"/>
              <a:ext cx="2211940" cy="3416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Which algorithm?</a:t>
              </a:r>
            </a:p>
          </p:txBody>
        </p:sp>
        <p:sp>
          <p:nvSpPr>
            <p:cNvPr id="102" name="Rectangle 101">
              <a:extLst>
                <a:ext uri="{FF2B5EF4-FFF2-40B4-BE49-F238E27FC236}">
                  <a16:creationId xmlns:a16="http://schemas.microsoft.com/office/drawing/2014/main" id="{A3A8272B-7B63-4A7D-A68B-04789BD8FA46}"/>
                </a:ext>
              </a:extLst>
            </p:cNvPr>
            <p:cNvSpPr/>
            <p:nvPr/>
          </p:nvSpPr>
          <p:spPr bwMode="auto">
            <a:xfrm>
              <a:off x="5577476" y="2268043"/>
              <a:ext cx="2410588" cy="3416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UI Semibold" panose="020B0702040204020203" pitchFamily="34" charset="0"/>
                  <a:ea typeface="Segoe UI" pitchFamily="34" charset="0"/>
                  <a:cs typeface="Segoe UI Semibold" panose="020B0702040204020203" pitchFamily="34" charset="0"/>
                </a:rPr>
                <a:t>Which parameters?</a:t>
              </a:r>
            </a:p>
          </p:txBody>
        </p:sp>
        <p:sp>
          <p:nvSpPr>
            <p:cNvPr id="103" name="Rectangle 102">
              <a:extLst>
                <a:ext uri="{FF2B5EF4-FFF2-40B4-BE49-F238E27FC236}">
                  <a16:creationId xmlns:a16="http://schemas.microsoft.com/office/drawing/2014/main" id="{10198808-CC0B-495A-81F7-CAE7F8DC4458}"/>
                </a:ext>
              </a:extLst>
            </p:cNvPr>
            <p:cNvSpPr/>
            <p:nvPr/>
          </p:nvSpPr>
          <p:spPr bwMode="auto">
            <a:xfrm>
              <a:off x="735582" y="2268043"/>
              <a:ext cx="2068299" cy="3416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UI Semibold" panose="020B0702040204020203" pitchFamily="34" charset="0"/>
                  <a:ea typeface="Segoe UI" pitchFamily="34" charset="0"/>
                  <a:cs typeface="Segoe UI Semibold" panose="020B0702040204020203" pitchFamily="34" charset="0"/>
                </a:rPr>
                <a:t>Which features?</a:t>
              </a:r>
            </a:p>
          </p:txBody>
        </p:sp>
      </p:grpSp>
      <p:sp>
        <p:nvSpPr>
          <p:cNvPr id="104" name="Rectangle 103">
            <a:extLst>
              <a:ext uri="{FF2B5EF4-FFF2-40B4-BE49-F238E27FC236}">
                <a16:creationId xmlns:a16="http://schemas.microsoft.com/office/drawing/2014/main" id="{D0CF168F-2132-4758-BFE1-832832D1F6AC}"/>
              </a:ext>
            </a:extLst>
          </p:cNvPr>
          <p:cNvSpPr/>
          <p:nvPr/>
        </p:nvSpPr>
        <p:spPr bwMode="auto">
          <a:xfrm>
            <a:off x="735582" y="3528963"/>
            <a:ext cx="1859572" cy="29546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54864" rIns="91440" bIns="54864"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Semibold"/>
                <a:ea typeface="Segoe UI" pitchFamily="34" charset="0"/>
                <a:cs typeface="Segoe UI Semibold" panose="020B0702040204020203" pitchFamily="34" charset="0"/>
              </a:rPr>
              <a:t>Car brand</a:t>
            </a:r>
          </a:p>
        </p:txBody>
      </p:sp>
      <p:sp>
        <p:nvSpPr>
          <p:cNvPr id="105" name="Rectangle 104">
            <a:extLst>
              <a:ext uri="{FF2B5EF4-FFF2-40B4-BE49-F238E27FC236}">
                <a16:creationId xmlns:a16="http://schemas.microsoft.com/office/drawing/2014/main" id="{FD25B7A3-F9AD-4257-871B-494A13D668C1}"/>
              </a:ext>
            </a:extLst>
          </p:cNvPr>
          <p:cNvSpPr/>
          <p:nvPr/>
        </p:nvSpPr>
        <p:spPr bwMode="auto">
          <a:xfrm>
            <a:off x="735582" y="3879259"/>
            <a:ext cx="1859572" cy="29546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54864" rIns="91440" bIns="54864"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Semibold"/>
                <a:ea typeface="Segoe UI" pitchFamily="34" charset="0"/>
                <a:cs typeface="Segoe UI Semibold" panose="020B0702040204020203" pitchFamily="34" charset="0"/>
              </a:rPr>
              <a:t>Year of make</a:t>
            </a:r>
          </a:p>
        </p:txBody>
      </p:sp>
      <p:grpSp>
        <p:nvGrpSpPr>
          <p:cNvPr id="70" name="Group 69">
            <a:extLst>
              <a:ext uri="{FF2B5EF4-FFF2-40B4-BE49-F238E27FC236}">
                <a16:creationId xmlns:a16="http://schemas.microsoft.com/office/drawing/2014/main" id="{14AA2959-6F4C-429A-A8AB-CE521F9CDFEF}"/>
              </a:ext>
            </a:extLst>
          </p:cNvPr>
          <p:cNvGrpSpPr/>
          <p:nvPr/>
        </p:nvGrpSpPr>
        <p:grpSpPr>
          <a:xfrm>
            <a:off x="7295059" y="4281370"/>
            <a:ext cx="1450614" cy="147002"/>
            <a:chOff x="8120217" y="3558128"/>
            <a:chExt cx="1940664" cy="147002"/>
          </a:xfrm>
        </p:grpSpPr>
        <p:cxnSp>
          <p:nvCxnSpPr>
            <p:cNvPr id="71" name="Straight Connector 70">
              <a:extLst>
                <a:ext uri="{FF2B5EF4-FFF2-40B4-BE49-F238E27FC236}">
                  <a16:creationId xmlns:a16="http://schemas.microsoft.com/office/drawing/2014/main" id="{E7EC2C52-1819-4767-80A1-A75A6DFB7A87}"/>
                </a:ext>
              </a:extLst>
            </p:cNvPr>
            <p:cNvCxnSpPr/>
            <p:nvPr/>
          </p:nvCxnSpPr>
          <p:spPr>
            <a:xfrm flipV="1">
              <a:off x="8120217"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56190086-0E14-456D-A3EA-699EEEB26E5F}"/>
                </a:ext>
              </a:extLst>
            </p:cNvPr>
            <p:cNvCxnSpPr/>
            <p:nvPr/>
          </p:nvCxnSpPr>
          <p:spPr>
            <a:xfrm flipV="1">
              <a:off x="1006088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76" name="Group 75">
              <a:extLst>
                <a:ext uri="{FF2B5EF4-FFF2-40B4-BE49-F238E27FC236}">
                  <a16:creationId xmlns:a16="http://schemas.microsoft.com/office/drawing/2014/main" id="{0DCDE0FC-AFB8-4AF2-968D-59AABFF9ADE3}"/>
                </a:ext>
              </a:extLst>
            </p:cNvPr>
            <p:cNvGrpSpPr/>
            <p:nvPr/>
          </p:nvGrpSpPr>
          <p:grpSpPr>
            <a:xfrm>
              <a:off x="8335846" y="3595364"/>
              <a:ext cx="1509402" cy="109766"/>
              <a:chOff x="8335846" y="3502450"/>
              <a:chExt cx="1509402" cy="202679"/>
            </a:xfrm>
          </p:grpSpPr>
          <p:cxnSp>
            <p:nvCxnSpPr>
              <p:cNvPr id="77" name="Straight Connector 76">
                <a:extLst>
                  <a:ext uri="{FF2B5EF4-FFF2-40B4-BE49-F238E27FC236}">
                    <a16:creationId xmlns:a16="http://schemas.microsoft.com/office/drawing/2014/main" id="{09E16FAD-08D0-4E8C-A18F-711C4CEECCCE}"/>
                  </a:ext>
                </a:extLst>
              </p:cNvPr>
              <p:cNvCxnSpPr/>
              <p:nvPr/>
            </p:nvCxnSpPr>
            <p:spPr>
              <a:xfrm flipV="1">
                <a:off x="8335846"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1F158C30-719E-4C2C-825D-490990D26729}"/>
                  </a:ext>
                </a:extLst>
              </p:cNvPr>
              <p:cNvCxnSpPr/>
              <p:nvPr/>
            </p:nvCxnSpPr>
            <p:spPr>
              <a:xfrm flipV="1">
                <a:off x="8551475"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ABE32757-C701-41B2-9C72-E2617C77806E}"/>
                  </a:ext>
                </a:extLst>
              </p:cNvPr>
              <p:cNvCxnSpPr/>
              <p:nvPr/>
            </p:nvCxnSpPr>
            <p:spPr>
              <a:xfrm flipV="1">
                <a:off x="8767104"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94D0AAB6-5B96-4A7F-B240-D048BDFF71DF}"/>
                  </a:ext>
                </a:extLst>
              </p:cNvPr>
              <p:cNvCxnSpPr>
                <a:cxnSpLocks/>
              </p:cNvCxnSpPr>
              <p:nvPr/>
            </p:nvCxnSpPr>
            <p:spPr>
              <a:xfrm flipV="1">
                <a:off x="8982733" y="3502450"/>
                <a:ext cx="0" cy="20267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2900AE66-D293-4436-84A1-E503410EDAC9}"/>
                  </a:ext>
                </a:extLst>
              </p:cNvPr>
              <p:cNvCxnSpPr/>
              <p:nvPr/>
            </p:nvCxnSpPr>
            <p:spPr>
              <a:xfrm flipV="1">
                <a:off x="919836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B70103E5-57E3-4E59-ACBC-F5BC090D6906}"/>
                  </a:ext>
                </a:extLst>
              </p:cNvPr>
              <p:cNvCxnSpPr/>
              <p:nvPr/>
            </p:nvCxnSpPr>
            <p:spPr>
              <a:xfrm flipV="1">
                <a:off x="9413990"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BD410592-BE65-46FC-BB57-A316F21EA63C}"/>
                  </a:ext>
                </a:extLst>
              </p:cNvPr>
              <p:cNvCxnSpPr/>
              <p:nvPr/>
            </p:nvCxnSpPr>
            <p:spPr>
              <a:xfrm flipV="1">
                <a:off x="9629619"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53C2D859-5A03-4D3C-BFBF-A8976DC67BEA}"/>
                  </a:ext>
                </a:extLst>
              </p:cNvPr>
              <p:cNvCxnSpPr/>
              <p:nvPr/>
            </p:nvCxnSpPr>
            <p:spPr>
              <a:xfrm flipV="1">
                <a:off x="9845248"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sp>
        <p:nvSpPr>
          <p:cNvPr id="85" name="Isosceles Triangle 84">
            <a:extLst>
              <a:ext uri="{FF2B5EF4-FFF2-40B4-BE49-F238E27FC236}">
                <a16:creationId xmlns:a16="http://schemas.microsoft.com/office/drawing/2014/main" id="{F6F4027C-0511-46B4-9511-0BB75D5B785C}"/>
              </a:ext>
            </a:extLst>
          </p:cNvPr>
          <p:cNvSpPr/>
          <p:nvPr/>
        </p:nvSpPr>
        <p:spPr bwMode="auto">
          <a:xfrm>
            <a:off x="7227837" y="4336929"/>
            <a:ext cx="137160" cy="91440"/>
          </a:xfrm>
          <a:prstGeom prst="triangl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983517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0 4.44444E-6 L -0.14232 4.44444E-6 " pathEditMode="relative" rAng="0" ptsTypes="AA">
                                      <p:cBhvr>
                                        <p:cTn id="6" dur="1000" fill="hold"/>
                                        <p:tgtEl>
                                          <p:spTgt spid="100"/>
                                        </p:tgtEl>
                                        <p:attrNameLst>
                                          <p:attrName>ppt_x</p:attrName>
                                          <p:attrName>ppt_y</p:attrName>
                                        </p:attrNameLst>
                                      </p:cBhvr>
                                      <p:rCtr x="-7122" y="0"/>
                                    </p:animMotion>
                                  </p:childTnLst>
                                </p:cTn>
                              </p:par>
                            </p:childTnLst>
                          </p:cTn>
                        </p:par>
                        <p:par>
                          <p:cTn id="7" fill="hold">
                            <p:stCondLst>
                              <p:cond delay="1000"/>
                            </p:stCondLst>
                            <p:childTnLst>
                              <p:par>
                                <p:cTn id="8" presetID="22" presetClass="entr" presetSubtype="1" fill="hold" grpId="0" nodeType="after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up)">
                                      <p:cBhvr>
                                        <p:cTn id="10" dur="500"/>
                                        <p:tgtEl>
                                          <p:spTgt spid="6"/>
                                        </p:tgtEl>
                                      </p:cBhvr>
                                    </p:animEffect>
                                  </p:childTnLst>
                                </p:cTn>
                              </p:par>
                              <p:par>
                                <p:cTn id="11" presetID="22" presetClass="entr" presetSubtype="1" fill="hold" grpId="0" nodeType="withEffect">
                                  <p:stCondLst>
                                    <p:cond delay="250"/>
                                  </p:stCondLst>
                                  <p:childTnLst>
                                    <p:set>
                                      <p:cBhvr>
                                        <p:cTn id="12" dur="1" fill="hold">
                                          <p:stCondLst>
                                            <p:cond delay="0"/>
                                          </p:stCondLst>
                                        </p:cTn>
                                        <p:tgtEl>
                                          <p:spTgt spid="9"/>
                                        </p:tgtEl>
                                        <p:attrNameLst>
                                          <p:attrName>style.visibility</p:attrName>
                                        </p:attrNameLst>
                                      </p:cBhvr>
                                      <p:to>
                                        <p:strVal val="visible"/>
                                      </p:to>
                                    </p:set>
                                    <p:animEffect transition="in" filter="wipe(up)">
                                      <p:cBhvr>
                                        <p:cTn id="13" dur="500"/>
                                        <p:tgtEl>
                                          <p:spTgt spid="9"/>
                                        </p:tgtEl>
                                      </p:cBhvr>
                                    </p:animEffect>
                                  </p:childTnLst>
                                </p:cTn>
                              </p:par>
                              <p:par>
                                <p:cTn id="14" presetID="22" presetClass="entr" presetSubtype="1" fill="hold" grpId="0" nodeType="withEffect">
                                  <p:stCondLst>
                                    <p:cond delay="500"/>
                                  </p:stCondLst>
                                  <p:childTnLst>
                                    <p:set>
                                      <p:cBhvr>
                                        <p:cTn id="15" dur="1" fill="hold">
                                          <p:stCondLst>
                                            <p:cond delay="0"/>
                                          </p:stCondLst>
                                        </p:cTn>
                                        <p:tgtEl>
                                          <p:spTgt spid="7"/>
                                        </p:tgtEl>
                                        <p:attrNameLst>
                                          <p:attrName>style.visibility</p:attrName>
                                        </p:attrNameLst>
                                      </p:cBhvr>
                                      <p:to>
                                        <p:strVal val="visible"/>
                                      </p:to>
                                    </p:set>
                                    <p:animEffect transition="in" filter="wipe(up)">
                                      <p:cBhvr>
                                        <p:cTn id="16" dur="5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4"/>
                                        </p:tgtEl>
                                        <p:attrNameLst>
                                          <p:attrName>style.visibility</p:attrName>
                                        </p:attrNameLst>
                                      </p:cBhvr>
                                      <p:to>
                                        <p:strVal val="visible"/>
                                      </p:to>
                                    </p:set>
                                    <p:animEffect transition="in" filter="fade">
                                      <p:cBhvr>
                                        <p:cTn id="21" dur="500"/>
                                        <p:tgtEl>
                                          <p:spTgt spid="104"/>
                                        </p:tgtEl>
                                      </p:cBhvr>
                                    </p:animEffec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500"/>
                                        <p:tgtEl>
                                          <p:spTgt spid="11"/>
                                        </p:tgtEl>
                                      </p:cBhvr>
                                    </p:animEffect>
                                  </p:childTnLst>
                                </p:cTn>
                              </p:par>
                            </p:childTnLst>
                          </p:cTn>
                        </p:par>
                        <p:par>
                          <p:cTn id="26" fill="hold">
                            <p:stCondLst>
                              <p:cond delay="1000"/>
                            </p:stCondLst>
                            <p:childTnLst>
                              <p:par>
                                <p:cTn id="27" presetID="10" presetClass="entr" presetSubtype="0" fill="hold" grpId="0" nodeType="afterEffect">
                                  <p:stCondLst>
                                    <p:cond delay="0"/>
                                  </p:stCondLst>
                                  <p:childTnLst>
                                    <p:set>
                                      <p:cBhvr>
                                        <p:cTn id="28" dur="1" fill="hold">
                                          <p:stCondLst>
                                            <p:cond delay="0"/>
                                          </p:stCondLst>
                                        </p:cTn>
                                        <p:tgtEl>
                                          <p:spTgt spid="105"/>
                                        </p:tgtEl>
                                        <p:attrNameLst>
                                          <p:attrName>style.visibility</p:attrName>
                                        </p:attrNameLst>
                                      </p:cBhvr>
                                      <p:to>
                                        <p:strVal val="visible"/>
                                      </p:to>
                                    </p:set>
                                    <p:animEffect transition="in" filter="fade">
                                      <p:cBhvr>
                                        <p:cTn id="29" dur="500"/>
                                        <p:tgtEl>
                                          <p:spTgt spid="105"/>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fade">
                                      <p:cBhvr>
                                        <p:cTn id="34" dur="500"/>
                                        <p:tgtEl>
                                          <p:spTgt spid="12"/>
                                        </p:tgtEl>
                                      </p:cBhvr>
                                    </p:animEffect>
                                  </p:childTnLst>
                                </p:cTn>
                              </p:par>
                              <p:par>
                                <p:cTn id="35" presetID="10" presetClass="entr" presetSubtype="0" fill="hold" grpId="0" nodeType="withEffect">
                                  <p:stCondLst>
                                    <p:cond delay="50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500"/>
                                        <p:tgtEl>
                                          <p:spTgt spid="13"/>
                                        </p:tgtEl>
                                      </p:cBhvr>
                                    </p:animEffect>
                                  </p:childTnLst>
                                </p:cTn>
                              </p:par>
                              <p:par>
                                <p:cTn id="38" presetID="10" presetClass="exit" presetSubtype="0" fill="hold" grpId="1" nodeType="withEffect">
                                  <p:stCondLst>
                                    <p:cond delay="500"/>
                                  </p:stCondLst>
                                  <p:childTnLst>
                                    <p:animEffect transition="out" filter="fade">
                                      <p:cBhvr>
                                        <p:cTn id="39" dur="500"/>
                                        <p:tgtEl>
                                          <p:spTgt spid="7"/>
                                        </p:tgtEl>
                                      </p:cBhvr>
                                    </p:animEffect>
                                    <p:set>
                                      <p:cBhvr>
                                        <p:cTn id="40" dur="1" fill="hold">
                                          <p:stCondLst>
                                            <p:cond delay="499"/>
                                          </p:stCondLst>
                                        </p:cTn>
                                        <p:tgtEl>
                                          <p:spTgt spid="7"/>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nodeType="clickEffect">
                                  <p:stCondLst>
                                    <p:cond delay="0"/>
                                  </p:stCondLst>
                                  <p:childTnLst>
                                    <p:set>
                                      <p:cBhvr>
                                        <p:cTn id="44" dur="1" fill="hold">
                                          <p:stCondLst>
                                            <p:cond delay="0"/>
                                          </p:stCondLst>
                                        </p:cTn>
                                        <p:tgtEl>
                                          <p:spTgt spid="14"/>
                                        </p:tgtEl>
                                        <p:attrNameLst>
                                          <p:attrName>style.visibility</p:attrName>
                                        </p:attrNameLst>
                                      </p:cBhvr>
                                      <p:to>
                                        <p:strVal val="visible"/>
                                      </p:to>
                                    </p:set>
                                    <p:animEffect transition="in" filter="wipe(left)">
                                      <p:cBhvr>
                                        <p:cTn id="45" dur="500"/>
                                        <p:tgtEl>
                                          <p:spTgt spid="14"/>
                                        </p:tgtEl>
                                      </p:cBhvr>
                                    </p:animEffect>
                                  </p:childTnLst>
                                </p:cTn>
                              </p:par>
                              <p:par>
                                <p:cTn id="46" presetID="22" presetClass="entr" presetSubtype="8" fill="hold" nodeType="withEffect">
                                  <p:stCondLst>
                                    <p:cond delay="0"/>
                                  </p:stCondLst>
                                  <p:childTnLst>
                                    <p:set>
                                      <p:cBhvr>
                                        <p:cTn id="47" dur="1" fill="hold">
                                          <p:stCondLst>
                                            <p:cond delay="0"/>
                                          </p:stCondLst>
                                        </p:cTn>
                                        <p:tgtEl>
                                          <p:spTgt spid="26"/>
                                        </p:tgtEl>
                                        <p:attrNameLst>
                                          <p:attrName>style.visibility</p:attrName>
                                        </p:attrNameLst>
                                      </p:cBhvr>
                                      <p:to>
                                        <p:strVal val="visible"/>
                                      </p:to>
                                    </p:set>
                                    <p:animEffect transition="in" filter="wipe(left)">
                                      <p:cBhvr>
                                        <p:cTn id="48" dur="500"/>
                                        <p:tgtEl>
                                          <p:spTgt spid="26"/>
                                        </p:tgtEl>
                                      </p:cBhvr>
                                    </p:animEffect>
                                  </p:childTnLst>
                                </p:cTn>
                              </p:par>
                              <p:par>
                                <p:cTn id="49" presetID="22" presetClass="entr" presetSubtype="8" fill="hold" nodeType="withEffect">
                                  <p:stCondLst>
                                    <p:cond delay="0"/>
                                  </p:stCondLst>
                                  <p:childTnLst>
                                    <p:set>
                                      <p:cBhvr>
                                        <p:cTn id="50" dur="1" fill="hold">
                                          <p:stCondLst>
                                            <p:cond delay="0"/>
                                          </p:stCondLst>
                                        </p:cTn>
                                        <p:tgtEl>
                                          <p:spTgt spid="40"/>
                                        </p:tgtEl>
                                        <p:attrNameLst>
                                          <p:attrName>style.visibility</p:attrName>
                                        </p:attrNameLst>
                                      </p:cBhvr>
                                      <p:to>
                                        <p:strVal val="visible"/>
                                      </p:to>
                                    </p:set>
                                    <p:animEffect transition="in" filter="wipe(left)">
                                      <p:cBhvr>
                                        <p:cTn id="51" dur="500"/>
                                        <p:tgtEl>
                                          <p:spTgt spid="40"/>
                                        </p:tgtEl>
                                      </p:cBhvr>
                                    </p:animEffect>
                                  </p:childTnLst>
                                </p:cTn>
                              </p:par>
                              <p:par>
                                <p:cTn id="52" presetID="22" presetClass="entr" presetSubtype="8" fill="hold" nodeType="withEffect">
                                  <p:stCondLst>
                                    <p:cond delay="0"/>
                                  </p:stCondLst>
                                  <p:childTnLst>
                                    <p:set>
                                      <p:cBhvr>
                                        <p:cTn id="53" dur="1" fill="hold">
                                          <p:stCondLst>
                                            <p:cond delay="0"/>
                                          </p:stCondLst>
                                        </p:cTn>
                                        <p:tgtEl>
                                          <p:spTgt spid="53"/>
                                        </p:tgtEl>
                                        <p:attrNameLst>
                                          <p:attrName>style.visibility</p:attrName>
                                        </p:attrNameLst>
                                      </p:cBhvr>
                                      <p:to>
                                        <p:strVal val="visible"/>
                                      </p:to>
                                    </p:set>
                                    <p:animEffect transition="in" filter="wipe(left)">
                                      <p:cBhvr>
                                        <p:cTn id="54" dur="500"/>
                                        <p:tgtEl>
                                          <p:spTgt spid="53"/>
                                        </p:tgtEl>
                                      </p:cBhvr>
                                    </p:animEffect>
                                  </p:childTnLst>
                                </p:cTn>
                              </p:par>
                              <p:par>
                                <p:cTn id="55" presetID="22" presetClass="entr" presetSubtype="8" fill="hold" nodeType="withEffect">
                                  <p:stCondLst>
                                    <p:cond delay="0"/>
                                  </p:stCondLst>
                                  <p:childTnLst>
                                    <p:set>
                                      <p:cBhvr>
                                        <p:cTn id="56" dur="1" fill="hold">
                                          <p:stCondLst>
                                            <p:cond delay="0"/>
                                          </p:stCondLst>
                                        </p:cTn>
                                        <p:tgtEl>
                                          <p:spTgt spid="70"/>
                                        </p:tgtEl>
                                        <p:attrNameLst>
                                          <p:attrName>style.visibility</p:attrName>
                                        </p:attrNameLst>
                                      </p:cBhvr>
                                      <p:to>
                                        <p:strVal val="visible"/>
                                      </p:to>
                                    </p:set>
                                    <p:animEffect transition="in" filter="wipe(left)">
                                      <p:cBhvr>
                                        <p:cTn id="57" dur="500"/>
                                        <p:tgtEl>
                                          <p:spTgt spid="70"/>
                                        </p:tgtEl>
                                      </p:cBhvr>
                                    </p:animEffect>
                                  </p:childTnLst>
                                </p:cTn>
                              </p:par>
                              <p:par>
                                <p:cTn id="58" presetID="10" presetClass="entr" presetSubtype="0" fill="hold" grpId="0" nodeType="withEffect">
                                  <p:stCondLst>
                                    <p:cond delay="250"/>
                                  </p:stCondLst>
                                  <p:childTnLst>
                                    <p:set>
                                      <p:cBhvr>
                                        <p:cTn id="59" dur="1" fill="hold">
                                          <p:stCondLst>
                                            <p:cond delay="0"/>
                                          </p:stCondLst>
                                        </p:cTn>
                                        <p:tgtEl>
                                          <p:spTgt spid="66"/>
                                        </p:tgtEl>
                                        <p:attrNameLst>
                                          <p:attrName>style.visibility</p:attrName>
                                        </p:attrNameLst>
                                      </p:cBhvr>
                                      <p:to>
                                        <p:strVal val="visible"/>
                                      </p:to>
                                    </p:set>
                                    <p:animEffect transition="in" filter="fade">
                                      <p:cBhvr>
                                        <p:cTn id="60" dur="250"/>
                                        <p:tgtEl>
                                          <p:spTgt spid="66"/>
                                        </p:tgtEl>
                                      </p:cBhvr>
                                    </p:animEffect>
                                  </p:childTnLst>
                                </p:cTn>
                              </p:par>
                              <p:par>
                                <p:cTn id="61" presetID="10" presetClass="entr" presetSubtype="0" fill="hold" grpId="0" nodeType="withEffect">
                                  <p:stCondLst>
                                    <p:cond delay="250"/>
                                  </p:stCondLst>
                                  <p:childTnLst>
                                    <p:set>
                                      <p:cBhvr>
                                        <p:cTn id="62" dur="1" fill="hold">
                                          <p:stCondLst>
                                            <p:cond delay="0"/>
                                          </p:stCondLst>
                                        </p:cTn>
                                        <p:tgtEl>
                                          <p:spTgt spid="67"/>
                                        </p:tgtEl>
                                        <p:attrNameLst>
                                          <p:attrName>style.visibility</p:attrName>
                                        </p:attrNameLst>
                                      </p:cBhvr>
                                      <p:to>
                                        <p:strVal val="visible"/>
                                      </p:to>
                                    </p:set>
                                    <p:animEffect transition="in" filter="fade">
                                      <p:cBhvr>
                                        <p:cTn id="63" dur="250"/>
                                        <p:tgtEl>
                                          <p:spTgt spid="67"/>
                                        </p:tgtEl>
                                      </p:cBhvr>
                                    </p:animEffect>
                                  </p:childTnLst>
                                </p:cTn>
                              </p:par>
                              <p:par>
                                <p:cTn id="64" presetID="10" presetClass="entr" presetSubtype="0" fill="hold" grpId="0" nodeType="withEffect">
                                  <p:stCondLst>
                                    <p:cond delay="250"/>
                                  </p:stCondLst>
                                  <p:childTnLst>
                                    <p:set>
                                      <p:cBhvr>
                                        <p:cTn id="65" dur="1" fill="hold">
                                          <p:stCondLst>
                                            <p:cond delay="0"/>
                                          </p:stCondLst>
                                        </p:cTn>
                                        <p:tgtEl>
                                          <p:spTgt spid="68"/>
                                        </p:tgtEl>
                                        <p:attrNameLst>
                                          <p:attrName>style.visibility</p:attrName>
                                        </p:attrNameLst>
                                      </p:cBhvr>
                                      <p:to>
                                        <p:strVal val="visible"/>
                                      </p:to>
                                    </p:set>
                                    <p:animEffect transition="in" filter="fade">
                                      <p:cBhvr>
                                        <p:cTn id="66" dur="250"/>
                                        <p:tgtEl>
                                          <p:spTgt spid="68"/>
                                        </p:tgtEl>
                                      </p:cBhvr>
                                    </p:animEffect>
                                  </p:childTnLst>
                                </p:cTn>
                              </p:par>
                              <p:par>
                                <p:cTn id="67" presetID="10" presetClass="entr" presetSubtype="0" fill="hold" grpId="0" nodeType="withEffect">
                                  <p:stCondLst>
                                    <p:cond delay="250"/>
                                  </p:stCondLst>
                                  <p:childTnLst>
                                    <p:set>
                                      <p:cBhvr>
                                        <p:cTn id="68" dur="1" fill="hold">
                                          <p:stCondLst>
                                            <p:cond delay="0"/>
                                          </p:stCondLst>
                                        </p:cTn>
                                        <p:tgtEl>
                                          <p:spTgt spid="69"/>
                                        </p:tgtEl>
                                        <p:attrNameLst>
                                          <p:attrName>style.visibility</p:attrName>
                                        </p:attrNameLst>
                                      </p:cBhvr>
                                      <p:to>
                                        <p:strVal val="visible"/>
                                      </p:to>
                                    </p:set>
                                    <p:animEffect transition="in" filter="fade">
                                      <p:cBhvr>
                                        <p:cTn id="69" dur="250"/>
                                        <p:tgtEl>
                                          <p:spTgt spid="69"/>
                                        </p:tgtEl>
                                      </p:cBhvr>
                                    </p:animEffect>
                                  </p:childTnLst>
                                </p:cTn>
                              </p:par>
                              <p:par>
                                <p:cTn id="70" presetID="10" presetClass="entr" presetSubtype="0" fill="hold" grpId="0" nodeType="withEffect">
                                  <p:stCondLst>
                                    <p:cond delay="250"/>
                                  </p:stCondLst>
                                  <p:childTnLst>
                                    <p:set>
                                      <p:cBhvr>
                                        <p:cTn id="71" dur="1" fill="hold">
                                          <p:stCondLst>
                                            <p:cond delay="0"/>
                                          </p:stCondLst>
                                        </p:cTn>
                                        <p:tgtEl>
                                          <p:spTgt spid="85"/>
                                        </p:tgtEl>
                                        <p:attrNameLst>
                                          <p:attrName>style.visibility</p:attrName>
                                        </p:attrNameLst>
                                      </p:cBhvr>
                                      <p:to>
                                        <p:strVal val="visible"/>
                                      </p:to>
                                    </p:set>
                                    <p:animEffect transition="in" filter="fade">
                                      <p:cBhvr>
                                        <p:cTn id="72" dur="250"/>
                                        <p:tgtEl>
                                          <p:spTgt spid="85"/>
                                        </p:tgtEl>
                                      </p:cBhvr>
                                    </p:animEffect>
                                  </p:childTnLst>
                                </p:cTn>
                              </p:par>
                            </p:childTnLst>
                          </p:cTn>
                        </p:par>
                        <p:par>
                          <p:cTn id="73" fill="hold">
                            <p:stCondLst>
                              <p:cond delay="500"/>
                            </p:stCondLst>
                            <p:childTnLst>
                              <p:par>
                                <p:cTn id="74" presetID="63" presetClass="path" presetSubtype="0" accel="24000" decel="50000" fill="hold" grpId="1" nodeType="afterEffect">
                                  <p:stCondLst>
                                    <p:cond delay="0"/>
                                  </p:stCondLst>
                                  <p:childTnLst>
                                    <p:animMotion origin="layout" path="M 2.5E-6 -4.07407E-6 L 0.09245 -4.07407E-6 " pathEditMode="relative" rAng="0" ptsTypes="AA">
                                      <p:cBhvr>
                                        <p:cTn id="75" dur="750" fill="hold"/>
                                        <p:tgtEl>
                                          <p:spTgt spid="66"/>
                                        </p:tgtEl>
                                        <p:attrNameLst>
                                          <p:attrName>ppt_x</p:attrName>
                                          <p:attrName>ppt_y</p:attrName>
                                        </p:attrNameLst>
                                      </p:cBhvr>
                                      <p:rCtr x="4622" y="0"/>
                                    </p:animMotion>
                                  </p:childTnLst>
                                </p:cTn>
                              </p:par>
                              <p:par>
                                <p:cTn id="76" presetID="63" presetClass="path" presetSubtype="0" accel="24000" decel="50000" fill="hold" grpId="1" nodeType="withEffect">
                                  <p:stCondLst>
                                    <p:cond delay="0"/>
                                  </p:stCondLst>
                                  <p:childTnLst>
                                    <p:animMotion origin="layout" path="M 2.5E-6 -7.40741E-7 L 0.03958 -7.40741E-7 " pathEditMode="relative" rAng="0" ptsTypes="AA">
                                      <p:cBhvr>
                                        <p:cTn id="77" dur="750" fill="hold"/>
                                        <p:tgtEl>
                                          <p:spTgt spid="67"/>
                                        </p:tgtEl>
                                        <p:attrNameLst>
                                          <p:attrName>ppt_x</p:attrName>
                                          <p:attrName>ppt_y</p:attrName>
                                        </p:attrNameLst>
                                      </p:cBhvr>
                                      <p:rCtr x="1979" y="0"/>
                                    </p:animMotion>
                                  </p:childTnLst>
                                </p:cTn>
                              </p:par>
                              <p:par>
                                <p:cTn id="78" presetID="63" presetClass="path" presetSubtype="0" accel="24000" decel="50000" fill="hold" grpId="1" nodeType="withEffect">
                                  <p:stCondLst>
                                    <p:cond delay="0"/>
                                  </p:stCondLst>
                                  <p:childTnLst>
                                    <p:animMotion origin="layout" path="M 2.5E-6 2.59259E-6 L 0.05286 2.59259E-6 " pathEditMode="relative" rAng="0" ptsTypes="AA">
                                      <p:cBhvr>
                                        <p:cTn id="79" dur="750" fill="hold"/>
                                        <p:tgtEl>
                                          <p:spTgt spid="68"/>
                                        </p:tgtEl>
                                        <p:attrNameLst>
                                          <p:attrName>ppt_x</p:attrName>
                                          <p:attrName>ppt_y</p:attrName>
                                        </p:attrNameLst>
                                      </p:cBhvr>
                                      <p:rCtr x="2643" y="0"/>
                                    </p:animMotion>
                                  </p:childTnLst>
                                </p:cTn>
                              </p:par>
                              <p:par>
                                <p:cTn id="80" presetID="63" presetClass="path" presetSubtype="0" accel="24000" decel="50000" fill="hold" grpId="1" nodeType="withEffect">
                                  <p:stCondLst>
                                    <p:cond delay="0"/>
                                  </p:stCondLst>
                                  <p:childTnLst>
                                    <p:animMotion origin="layout" path="M 2.5E-6 -4.07407E-6 L 0.02643 -4.07407E-6 " pathEditMode="relative" rAng="0" ptsTypes="AA">
                                      <p:cBhvr>
                                        <p:cTn id="81" dur="750" fill="hold"/>
                                        <p:tgtEl>
                                          <p:spTgt spid="69"/>
                                        </p:tgtEl>
                                        <p:attrNameLst>
                                          <p:attrName>ppt_x</p:attrName>
                                          <p:attrName>ppt_y</p:attrName>
                                        </p:attrNameLst>
                                      </p:cBhvr>
                                      <p:rCtr x="1315" y="0"/>
                                    </p:animMotion>
                                  </p:childTnLst>
                                </p:cTn>
                              </p:par>
                              <p:par>
                                <p:cTn id="82" presetID="63" presetClass="path" presetSubtype="0" accel="24000" decel="50000" fill="hold" grpId="1" nodeType="withEffect">
                                  <p:stCondLst>
                                    <p:cond delay="0"/>
                                  </p:stCondLst>
                                  <p:childTnLst>
                                    <p:animMotion origin="layout" path="M 2.5E-6 -3.7037E-7 L 0.07916 -3.7037E-7 " pathEditMode="relative" rAng="0" ptsTypes="AA">
                                      <p:cBhvr>
                                        <p:cTn id="83" dur="750" fill="hold"/>
                                        <p:tgtEl>
                                          <p:spTgt spid="85"/>
                                        </p:tgtEl>
                                        <p:attrNameLst>
                                          <p:attrName>ppt_x</p:attrName>
                                          <p:attrName>ppt_y</p:attrName>
                                        </p:attrNameLst>
                                      </p:cBhvr>
                                      <p:rCtr x="3958" y="0"/>
                                    </p:animMotion>
                                  </p:childTnLst>
                                </p:cTn>
                              </p:par>
                            </p:childTnLst>
                          </p:cTn>
                        </p:par>
                        <p:par>
                          <p:cTn id="84" fill="hold">
                            <p:stCondLst>
                              <p:cond delay="1250"/>
                            </p:stCondLst>
                            <p:childTnLst>
                              <p:par>
                                <p:cTn id="85" presetID="12" presetClass="entr" presetSubtype="8" fill="hold" grpId="0" nodeType="afterEffect">
                                  <p:stCondLst>
                                    <p:cond delay="0"/>
                                  </p:stCondLst>
                                  <p:childTnLst>
                                    <p:set>
                                      <p:cBhvr>
                                        <p:cTn id="86" dur="1" fill="hold">
                                          <p:stCondLst>
                                            <p:cond delay="0"/>
                                          </p:stCondLst>
                                        </p:cTn>
                                        <p:tgtEl>
                                          <p:spTgt spid="75"/>
                                        </p:tgtEl>
                                        <p:attrNameLst>
                                          <p:attrName>style.visibility</p:attrName>
                                        </p:attrNameLst>
                                      </p:cBhvr>
                                      <p:to>
                                        <p:strVal val="visible"/>
                                      </p:to>
                                    </p:set>
                                    <p:anim calcmode="lin" valueType="num">
                                      <p:cBhvr additive="base">
                                        <p:cTn id="87" dur="500"/>
                                        <p:tgtEl>
                                          <p:spTgt spid="75"/>
                                        </p:tgtEl>
                                        <p:attrNameLst>
                                          <p:attrName>ppt_x</p:attrName>
                                        </p:attrNameLst>
                                      </p:cBhvr>
                                      <p:tavLst>
                                        <p:tav tm="0">
                                          <p:val>
                                            <p:strVal val="#ppt_x-#ppt_w*1.125000"/>
                                          </p:val>
                                        </p:tav>
                                        <p:tav tm="100000">
                                          <p:val>
                                            <p:strVal val="#ppt_x"/>
                                          </p:val>
                                        </p:tav>
                                      </p:tavLst>
                                    </p:anim>
                                    <p:animEffect transition="in" filter="wipe(right)">
                                      <p:cBhvr>
                                        <p:cTn id="88" dur="500"/>
                                        <p:tgtEl>
                                          <p:spTgt spid="75"/>
                                        </p:tgtEl>
                                      </p:cBhvr>
                                    </p:animEffect>
                                  </p:childTnLst>
                                </p:cTn>
                              </p:par>
                            </p:childTnLst>
                          </p:cTn>
                        </p:par>
                        <p:par>
                          <p:cTn id="89" fill="hold">
                            <p:stCondLst>
                              <p:cond delay="1750"/>
                            </p:stCondLst>
                            <p:childTnLst>
                              <p:par>
                                <p:cTn id="90" presetID="22" presetClass="entr" presetSubtype="8" fill="hold" grpId="0" nodeType="afterEffect">
                                  <p:stCondLst>
                                    <p:cond delay="0"/>
                                  </p:stCondLst>
                                  <p:childTnLst>
                                    <p:set>
                                      <p:cBhvr>
                                        <p:cTn id="91" dur="1" fill="hold">
                                          <p:stCondLst>
                                            <p:cond delay="0"/>
                                          </p:stCondLst>
                                        </p:cTn>
                                        <p:tgtEl>
                                          <p:spTgt spid="73"/>
                                        </p:tgtEl>
                                        <p:attrNameLst>
                                          <p:attrName>style.visibility</p:attrName>
                                        </p:attrNameLst>
                                      </p:cBhvr>
                                      <p:to>
                                        <p:strVal val="visible"/>
                                      </p:to>
                                    </p:set>
                                    <p:animEffect transition="in" filter="wipe(left)">
                                      <p:cBhvr>
                                        <p:cTn id="92" dur="500"/>
                                        <p:tgtEl>
                                          <p:spTgt spid="73"/>
                                        </p:tgtEl>
                                      </p:cBhvr>
                                    </p:animEffect>
                                  </p:childTnLst>
                                </p:cTn>
                              </p:par>
                              <p:par>
                                <p:cTn id="93" presetID="22" presetClass="entr" presetSubtype="8" fill="hold" grpId="0" nodeType="withEffect">
                                  <p:stCondLst>
                                    <p:cond delay="0"/>
                                  </p:stCondLst>
                                  <p:childTnLst>
                                    <p:set>
                                      <p:cBhvr>
                                        <p:cTn id="94" dur="1" fill="hold">
                                          <p:stCondLst>
                                            <p:cond delay="0"/>
                                          </p:stCondLst>
                                        </p:cTn>
                                        <p:tgtEl>
                                          <p:spTgt spid="74"/>
                                        </p:tgtEl>
                                        <p:attrNameLst>
                                          <p:attrName>style.visibility</p:attrName>
                                        </p:attrNameLst>
                                      </p:cBhvr>
                                      <p:to>
                                        <p:strVal val="visible"/>
                                      </p:to>
                                    </p:set>
                                    <p:animEffect transition="in" filter="wipe(left)">
                                      <p:cBhvr>
                                        <p:cTn id="95" dur="500"/>
                                        <p:tgtEl>
                                          <p:spTgt spid="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7" grpId="1"/>
      <p:bldP spid="9" grpId="0"/>
      <p:bldP spid="11" grpId="0" animBg="1"/>
      <p:bldP spid="12" grpId="0" animBg="1"/>
      <p:bldP spid="13" grpId="0"/>
      <p:bldP spid="66" grpId="0" animBg="1"/>
      <p:bldP spid="66" grpId="1" animBg="1"/>
      <p:bldP spid="67" grpId="0" animBg="1"/>
      <p:bldP spid="67" grpId="1" animBg="1"/>
      <p:bldP spid="68" grpId="0" animBg="1"/>
      <p:bldP spid="68" grpId="1" animBg="1"/>
      <p:bldP spid="69" grpId="0" animBg="1"/>
      <p:bldP spid="69" grpId="1" animBg="1"/>
      <p:bldP spid="73" grpId="0" animBg="1"/>
      <p:bldP spid="74" grpId="0"/>
      <p:bldP spid="75" grpId="0" animBg="1"/>
      <p:bldP spid="104" grpId="0" animBg="1"/>
      <p:bldP spid="105" grpId="0" animBg="1"/>
      <p:bldP spid="85" grpId="0" animBg="1"/>
      <p:bldP spid="85" grpId="1"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D24F1C5-AFA1-4EB9-B62D-87EF246C2E29}"/>
              </a:ext>
            </a:extLst>
          </p:cNvPr>
          <p:cNvSpPr/>
          <p:nvPr/>
        </p:nvSpPr>
        <p:spPr bwMode="auto">
          <a:xfrm>
            <a:off x="5577476" y="2780150"/>
            <a:ext cx="1669661" cy="175067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mn-ea"/>
                <a:cs typeface="Segoe UI Semibold" panose="020B0702040204020203" pitchFamily="34" charset="0"/>
              </a:rPr>
              <a:t>Criterion</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mn-ea"/>
                <a:cs typeface="Segoe UI Semibold" panose="020B0702040204020203" pitchFamily="34" charset="0"/>
              </a:rPr>
              <a:t>Loss</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mn-ea"/>
                <a:cs typeface="Segoe UI Semibold" panose="020B0702040204020203" pitchFamily="34" charset="0"/>
              </a:rPr>
              <a:t>Min Samples Split</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mn-ea"/>
                <a:cs typeface="Segoe UI Semibold" panose="020B0702040204020203" pitchFamily="34" charset="0"/>
              </a:rPr>
              <a:t>Min Samples Leaf</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mn-ea"/>
                <a:cs typeface="Segoe UI Semibold" panose="020B0702040204020203" pitchFamily="34" charset="0"/>
              </a:rPr>
              <a:t>Others</a:t>
            </a:r>
          </a:p>
        </p:txBody>
      </p:sp>
      <p:sp>
        <p:nvSpPr>
          <p:cNvPr id="84" name="Rectangle 83">
            <a:extLst>
              <a:ext uri="{FF2B5EF4-FFF2-40B4-BE49-F238E27FC236}">
                <a16:creationId xmlns:a16="http://schemas.microsoft.com/office/drawing/2014/main" id="{92192048-1443-47D3-9B5E-3646ED6B16D2}"/>
              </a:ext>
            </a:extLst>
          </p:cNvPr>
          <p:cNvSpPr/>
          <p:nvPr/>
        </p:nvSpPr>
        <p:spPr bwMode="auto">
          <a:xfrm>
            <a:off x="5577476" y="2780150"/>
            <a:ext cx="1669661" cy="175067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mn-ea"/>
                <a:cs typeface="Segoe UI Semibold" panose="020B0702040204020203" pitchFamily="34" charset="0"/>
              </a:rPr>
              <a:t>N </a:t>
            </a: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Neighbors</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Weights</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Metric</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P</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Others</a:t>
            </a:r>
          </a:p>
        </p:txBody>
      </p:sp>
      <p:sp>
        <p:nvSpPr>
          <p:cNvPr id="33" name="Rectangle 32">
            <a:extLst>
              <a:ext uri="{FF2B5EF4-FFF2-40B4-BE49-F238E27FC236}">
                <a16:creationId xmlns:a16="http://schemas.microsoft.com/office/drawing/2014/main" id="{E85050E8-530B-48B8-8D30-6B4189AAC40C}"/>
              </a:ext>
            </a:extLst>
          </p:cNvPr>
          <p:cNvSpPr/>
          <p:nvPr/>
        </p:nvSpPr>
        <p:spPr bwMode="auto">
          <a:xfrm>
            <a:off x="3084709" y="2268043"/>
            <a:ext cx="2211940" cy="3416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Which algorithm?</a:t>
            </a:r>
          </a:p>
        </p:txBody>
      </p:sp>
      <p:sp>
        <p:nvSpPr>
          <p:cNvPr id="42" name="Rectangle 41">
            <a:extLst>
              <a:ext uri="{FF2B5EF4-FFF2-40B4-BE49-F238E27FC236}">
                <a16:creationId xmlns:a16="http://schemas.microsoft.com/office/drawing/2014/main" id="{8DFBE1EA-D672-4BA2-8AC5-8F9258F9AE8E}"/>
              </a:ext>
            </a:extLst>
          </p:cNvPr>
          <p:cNvSpPr/>
          <p:nvPr/>
        </p:nvSpPr>
        <p:spPr bwMode="auto">
          <a:xfrm>
            <a:off x="5577476" y="2268043"/>
            <a:ext cx="2410588" cy="3416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UI Semibold" panose="020B0702040204020203" pitchFamily="34" charset="0"/>
                <a:ea typeface="Segoe UI" pitchFamily="34" charset="0"/>
                <a:cs typeface="Segoe UI Semibold" panose="020B0702040204020203" pitchFamily="34" charset="0"/>
              </a:rPr>
              <a:t>Which parameters?</a:t>
            </a:r>
          </a:p>
        </p:txBody>
      </p:sp>
      <p:sp>
        <p:nvSpPr>
          <p:cNvPr id="29" name="Rectangle 28">
            <a:extLst>
              <a:ext uri="{FF2B5EF4-FFF2-40B4-BE49-F238E27FC236}">
                <a16:creationId xmlns:a16="http://schemas.microsoft.com/office/drawing/2014/main" id="{22EE7413-F083-4FA4-B233-0BE9A60054A1}"/>
              </a:ext>
            </a:extLst>
          </p:cNvPr>
          <p:cNvSpPr/>
          <p:nvPr/>
        </p:nvSpPr>
        <p:spPr bwMode="auto">
          <a:xfrm>
            <a:off x="735582" y="2268043"/>
            <a:ext cx="2068299" cy="3416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UI Semibold" panose="020B0702040204020203" pitchFamily="34" charset="0"/>
                <a:ea typeface="Segoe UI" pitchFamily="34" charset="0"/>
                <a:cs typeface="Segoe UI Semibold" panose="020B0702040204020203" pitchFamily="34" charset="0"/>
              </a:rPr>
              <a:t>Which features?</a:t>
            </a:r>
          </a:p>
        </p:txBody>
      </p:sp>
      <p:sp>
        <p:nvSpPr>
          <p:cNvPr id="6" name="Rectangle 5">
            <a:extLst>
              <a:ext uri="{FF2B5EF4-FFF2-40B4-BE49-F238E27FC236}">
                <a16:creationId xmlns:a16="http://schemas.microsoft.com/office/drawing/2014/main" id="{1168F540-B516-4595-99BE-669BAE43E877}"/>
              </a:ext>
            </a:extLst>
          </p:cNvPr>
          <p:cNvSpPr/>
          <p:nvPr/>
        </p:nvSpPr>
        <p:spPr bwMode="auto">
          <a:xfrm>
            <a:off x="735582" y="2780150"/>
            <a:ext cx="1775864" cy="210461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Mileage</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Condition</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Car brand</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Year of make</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Regulations</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a:t>
            </a:r>
          </a:p>
        </p:txBody>
      </p:sp>
      <p:sp>
        <p:nvSpPr>
          <p:cNvPr id="9" name="Rectangle 8">
            <a:extLst>
              <a:ext uri="{FF2B5EF4-FFF2-40B4-BE49-F238E27FC236}">
                <a16:creationId xmlns:a16="http://schemas.microsoft.com/office/drawing/2014/main" id="{8613D47F-F817-488D-A5C9-E311626DB096}"/>
              </a:ext>
            </a:extLst>
          </p:cNvPr>
          <p:cNvSpPr/>
          <p:nvPr/>
        </p:nvSpPr>
        <p:spPr bwMode="auto">
          <a:xfrm>
            <a:off x="3084711" y="2780150"/>
            <a:ext cx="2281590" cy="210461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Gradient Boosted  </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Nearest Neighbors </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SVM</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Bayesian Regression</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LGBM </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a:t>
            </a:r>
          </a:p>
        </p:txBody>
      </p:sp>
      <p:sp>
        <p:nvSpPr>
          <p:cNvPr id="12" name="Rectangle 11">
            <a:extLst>
              <a:ext uri="{FF2B5EF4-FFF2-40B4-BE49-F238E27FC236}">
                <a16:creationId xmlns:a16="http://schemas.microsoft.com/office/drawing/2014/main" id="{839EEEBE-474C-4A48-8C83-5F1694ABB77B}"/>
              </a:ext>
            </a:extLst>
          </p:cNvPr>
          <p:cNvSpPr/>
          <p:nvPr/>
        </p:nvSpPr>
        <p:spPr bwMode="auto">
          <a:xfrm>
            <a:off x="3084711" y="3156498"/>
            <a:ext cx="2084214" cy="33832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Semibold"/>
                <a:ea typeface="Segoe UI" pitchFamily="34" charset="0"/>
                <a:cs typeface="Segoe UI Semibold" panose="020B0702040204020203" pitchFamily="34" charset="0"/>
              </a:rPr>
              <a:t>Nearest Neighbors</a:t>
            </a:r>
          </a:p>
        </p:txBody>
      </p:sp>
      <p:grpSp>
        <p:nvGrpSpPr>
          <p:cNvPr id="14" name="Group 13">
            <a:extLst>
              <a:ext uri="{FF2B5EF4-FFF2-40B4-BE49-F238E27FC236}">
                <a16:creationId xmlns:a16="http://schemas.microsoft.com/office/drawing/2014/main" id="{EB7F8B3D-BA5D-451F-A1DB-80D9356B9AD0}"/>
              </a:ext>
            </a:extLst>
          </p:cNvPr>
          <p:cNvGrpSpPr/>
          <p:nvPr/>
        </p:nvGrpSpPr>
        <p:grpSpPr>
          <a:xfrm>
            <a:off x="7295059" y="2917625"/>
            <a:ext cx="1450614" cy="147003"/>
            <a:chOff x="8120217" y="3558128"/>
            <a:chExt cx="1940664" cy="147003"/>
          </a:xfrm>
        </p:grpSpPr>
        <p:cxnSp>
          <p:nvCxnSpPr>
            <p:cNvPr id="15" name="Straight Connector 14">
              <a:extLst>
                <a:ext uri="{FF2B5EF4-FFF2-40B4-BE49-F238E27FC236}">
                  <a16:creationId xmlns:a16="http://schemas.microsoft.com/office/drawing/2014/main" id="{36E66D7F-221D-4A0D-A9EC-9E8497E2AEAA}"/>
                </a:ext>
              </a:extLst>
            </p:cNvPr>
            <p:cNvCxnSpPr/>
            <p:nvPr/>
          </p:nvCxnSpPr>
          <p:spPr>
            <a:xfrm flipV="1">
              <a:off x="8120217"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F721B48-8884-4907-8896-F0A5619E29E6}"/>
                </a:ext>
              </a:extLst>
            </p:cNvPr>
            <p:cNvCxnSpPr/>
            <p:nvPr/>
          </p:nvCxnSpPr>
          <p:spPr>
            <a:xfrm flipV="1">
              <a:off x="1006088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570DBDBC-C4D7-4D6E-9975-A40CD248796E}"/>
                </a:ext>
              </a:extLst>
            </p:cNvPr>
            <p:cNvGrpSpPr/>
            <p:nvPr/>
          </p:nvGrpSpPr>
          <p:grpSpPr>
            <a:xfrm>
              <a:off x="8335846" y="3593256"/>
              <a:ext cx="1509402" cy="111875"/>
              <a:chOff x="8335846" y="3498555"/>
              <a:chExt cx="1509402" cy="206573"/>
            </a:xfrm>
          </p:grpSpPr>
          <p:cxnSp>
            <p:nvCxnSpPr>
              <p:cNvPr id="18" name="Straight Connector 17">
                <a:extLst>
                  <a:ext uri="{FF2B5EF4-FFF2-40B4-BE49-F238E27FC236}">
                    <a16:creationId xmlns:a16="http://schemas.microsoft.com/office/drawing/2014/main" id="{33F4E9F9-A7BB-417B-B7D8-44E513C1E35E}"/>
                  </a:ext>
                </a:extLst>
              </p:cNvPr>
              <p:cNvCxnSpPr/>
              <p:nvPr/>
            </p:nvCxnSpPr>
            <p:spPr>
              <a:xfrm flipV="1">
                <a:off x="8335846"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C4471F8A-A6FF-478F-B21C-16B27F79EA16}"/>
                  </a:ext>
                </a:extLst>
              </p:cNvPr>
              <p:cNvCxnSpPr/>
              <p:nvPr/>
            </p:nvCxnSpPr>
            <p:spPr>
              <a:xfrm flipV="1">
                <a:off x="8551475"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87BD7BAD-A456-4CDA-AAF2-5B28F66CF7AC}"/>
                  </a:ext>
                </a:extLst>
              </p:cNvPr>
              <p:cNvCxnSpPr/>
              <p:nvPr/>
            </p:nvCxnSpPr>
            <p:spPr>
              <a:xfrm flipV="1">
                <a:off x="8767104"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6D93968D-4ED1-4D98-BC02-7CE789FA38B2}"/>
                  </a:ext>
                </a:extLst>
              </p:cNvPr>
              <p:cNvCxnSpPr>
                <a:cxnSpLocks/>
              </p:cNvCxnSpPr>
              <p:nvPr/>
            </p:nvCxnSpPr>
            <p:spPr>
              <a:xfrm flipV="1">
                <a:off x="8982733" y="3498555"/>
                <a:ext cx="0" cy="206573"/>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6F79CF59-778A-4310-9EAA-73FC5193DBEB}"/>
                  </a:ext>
                </a:extLst>
              </p:cNvPr>
              <p:cNvCxnSpPr/>
              <p:nvPr/>
            </p:nvCxnSpPr>
            <p:spPr>
              <a:xfrm flipV="1">
                <a:off x="919836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235C58FA-21CF-4D4E-8F85-D218ABD5DBD4}"/>
                  </a:ext>
                </a:extLst>
              </p:cNvPr>
              <p:cNvCxnSpPr/>
              <p:nvPr/>
            </p:nvCxnSpPr>
            <p:spPr>
              <a:xfrm flipV="1">
                <a:off x="9413990"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2307C462-2E34-4B78-AF4D-6D93FF61EB7D}"/>
                  </a:ext>
                </a:extLst>
              </p:cNvPr>
              <p:cNvCxnSpPr/>
              <p:nvPr/>
            </p:nvCxnSpPr>
            <p:spPr>
              <a:xfrm flipV="1">
                <a:off x="9629619"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6482B236-4337-4E82-BF42-5F3BF652CD04}"/>
                  </a:ext>
                </a:extLst>
              </p:cNvPr>
              <p:cNvCxnSpPr/>
              <p:nvPr/>
            </p:nvCxnSpPr>
            <p:spPr>
              <a:xfrm flipV="1">
                <a:off x="9845248"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26" name="Group 25">
            <a:extLst>
              <a:ext uri="{FF2B5EF4-FFF2-40B4-BE49-F238E27FC236}">
                <a16:creationId xmlns:a16="http://schemas.microsoft.com/office/drawing/2014/main" id="{AE3E6691-849A-42CE-B310-226C974D8545}"/>
              </a:ext>
            </a:extLst>
          </p:cNvPr>
          <p:cNvGrpSpPr/>
          <p:nvPr/>
        </p:nvGrpSpPr>
        <p:grpSpPr>
          <a:xfrm>
            <a:off x="7295059" y="3257223"/>
            <a:ext cx="1450614" cy="146999"/>
            <a:chOff x="8120217" y="3558128"/>
            <a:chExt cx="1940664" cy="146999"/>
          </a:xfrm>
        </p:grpSpPr>
        <p:cxnSp>
          <p:nvCxnSpPr>
            <p:cNvPr id="27" name="Straight Connector 26">
              <a:extLst>
                <a:ext uri="{FF2B5EF4-FFF2-40B4-BE49-F238E27FC236}">
                  <a16:creationId xmlns:a16="http://schemas.microsoft.com/office/drawing/2014/main" id="{4A2AADB1-5ACB-4B06-8960-DA5B2CBA9577}"/>
                </a:ext>
              </a:extLst>
            </p:cNvPr>
            <p:cNvCxnSpPr/>
            <p:nvPr/>
          </p:nvCxnSpPr>
          <p:spPr>
            <a:xfrm flipV="1">
              <a:off x="8120217"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B971EAF7-2482-48BE-B9D1-ED930A7D5255}"/>
                </a:ext>
              </a:extLst>
            </p:cNvPr>
            <p:cNvCxnSpPr/>
            <p:nvPr/>
          </p:nvCxnSpPr>
          <p:spPr>
            <a:xfrm flipV="1">
              <a:off x="1006088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30" name="Group 29">
              <a:extLst>
                <a:ext uri="{FF2B5EF4-FFF2-40B4-BE49-F238E27FC236}">
                  <a16:creationId xmlns:a16="http://schemas.microsoft.com/office/drawing/2014/main" id="{1B140EAB-319E-4A3D-BADD-1487F2A8610F}"/>
                </a:ext>
              </a:extLst>
            </p:cNvPr>
            <p:cNvGrpSpPr/>
            <p:nvPr/>
          </p:nvGrpSpPr>
          <p:grpSpPr>
            <a:xfrm>
              <a:off x="8335846" y="3592140"/>
              <a:ext cx="1509402" cy="112986"/>
              <a:chOff x="8335846" y="3496504"/>
              <a:chExt cx="1509402" cy="208625"/>
            </a:xfrm>
          </p:grpSpPr>
          <p:cxnSp>
            <p:nvCxnSpPr>
              <p:cNvPr id="31" name="Straight Connector 30">
                <a:extLst>
                  <a:ext uri="{FF2B5EF4-FFF2-40B4-BE49-F238E27FC236}">
                    <a16:creationId xmlns:a16="http://schemas.microsoft.com/office/drawing/2014/main" id="{E00BEBDB-ED9F-4CF4-86F8-6932A394656B}"/>
                  </a:ext>
                </a:extLst>
              </p:cNvPr>
              <p:cNvCxnSpPr/>
              <p:nvPr/>
            </p:nvCxnSpPr>
            <p:spPr>
              <a:xfrm flipV="1">
                <a:off x="8335846"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85136C-A8BF-418A-AC51-79F632211548}"/>
                  </a:ext>
                </a:extLst>
              </p:cNvPr>
              <p:cNvCxnSpPr/>
              <p:nvPr/>
            </p:nvCxnSpPr>
            <p:spPr>
              <a:xfrm flipV="1">
                <a:off x="8551475"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ED7CE1A0-DB70-4794-98EC-7F2367C9D904}"/>
                  </a:ext>
                </a:extLst>
              </p:cNvPr>
              <p:cNvCxnSpPr/>
              <p:nvPr/>
            </p:nvCxnSpPr>
            <p:spPr>
              <a:xfrm flipV="1">
                <a:off x="8767104"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8FE2E449-5E21-4074-AE06-FFA79787AFB8}"/>
                  </a:ext>
                </a:extLst>
              </p:cNvPr>
              <p:cNvCxnSpPr>
                <a:cxnSpLocks/>
              </p:cNvCxnSpPr>
              <p:nvPr/>
            </p:nvCxnSpPr>
            <p:spPr>
              <a:xfrm flipV="1">
                <a:off x="8982733" y="3496504"/>
                <a:ext cx="0" cy="208625"/>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87693B8E-21A1-4B6A-B15E-5563F05446DF}"/>
                  </a:ext>
                </a:extLst>
              </p:cNvPr>
              <p:cNvCxnSpPr/>
              <p:nvPr/>
            </p:nvCxnSpPr>
            <p:spPr>
              <a:xfrm flipV="1">
                <a:off x="919836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8085440-B678-4A53-91EA-F68A0F5D3ABF}"/>
                  </a:ext>
                </a:extLst>
              </p:cNvPr>
              <p:cNvCxnSpPr/>
              <p:nvPr/>
            </p:nvCxnSpPr>
            <p:spPr>
              <a:xfrm flipV="1">
                <a:off x="9413990"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3ECADAF9-6666-4671-8DF5-6C4B0902B046}"/>
                  </a:ext>
                </a:extLst>
              </p:cNvPr>
              <p:cNvCxnSpPr/>
              <p:nvPr/>
            </p:nvCxnSpPr>
            <p:spPr>
              <a:xfrm flipV="1">
                <a:off x="9629619"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DF39F7B7-30CE-40EC-BD52-084CB961FCF6}"/>
                  </a:ext>
                </a:extLst>
              </p:cNvPr>
              <p:cNvCxnSpPr/>
              <p:nvPr/>
            </p:nvCxnSpPr>
            <p:spPr>
              <a:xfrm flipV="1">
                <a:off x="9845248"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40" name="Group 39">
            <a:extLst>
              <a:ext uri="{FF2B5EF4-FFF2-40B4-BE49-F238E27FC236}">
                <a16:creationId xmlns:a16="http://schemas.microsoft.com/office/drawing/2014/main" id="{42862650-122D-478D-A643-4F78F1CFC9AD}"/>
              </a:ext>
            </a:extLst>
          </p:cNvPr>
          <p:cNvGrpSpPr/>
          <p:nvPr/>
        </p:nvGrpSpPr>
        <p:grpSpPr>
          <a:xfrm>
            <a:off x="7295059" y="3596817"/>
            <a:ext cx="1450614" cy="147000"/>
            <a:chOff x="8120217" y="3558128"/>
            <a:chExt cx="1940664" cy="147000"/>
          </a:xfrm>
        </p:grpSpPr>
        <p:cxnSp>
          <p:nvCxnSpPr>
            <p:cNvPr id="41" name="Straight Connector 40">
              <a:extLst>
                <a:ext uri="{FF2B5EF4-FFF2-40B4-BE49-F238E27FC236}">
                  <a16:creationId xmlns:a16="http://schemas.microsoft.com/office/drawing/2014/main" id="{9D607C2D-C5DF-442D-8A48-59D656A91493}"/>
                </a:ext>
              </a:extLst>
            </p:cNvPr>
            <p:cNvCxnSpPr/>
            <p:nvPr/>
          </p:nvCxnSpPr>
          <p:spPr>
            <a:xfrm flipV="1">
              <a:off x="8120217"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DA20C60-AB0F-478B-8CA7-BFE6B3F9DBD4}"/>
                </a:ext>
              </a:extLst>
            </p:cNvPr>
            <p:cNvCxnSpPr/>
            <p:nvPr/>
          </p:nvCxnSpPr>
          <p:spPr>
            <a:xfrm flipV="1">
              <a:off x="1006088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44" name="Group 43">
              <a:extLst>
                <a:ext uri="{FF2B5EF4-FFF2-40B4-BE49-F238E27FC236}">
                  <a16:creationId xmlns:a16="http://schemas.microsoft.com/office/drawing/2014/main" id="{D0211F3B-8C0B-4A97-9EA8-D67A0CB21FF3}"/>
                </a:ext>
              </a:extLst>
            </p:cNvPr>
            <p:cNvGrpSpPr/>
            <p:nvPr/>
          </p:nvGrpSpPr>
          <p:grpSpPr>
            <a:xfrm>
              <a:off x="8335846" y="3593752"/>
              <a:ext cx="1509402" cy="111376"/>
              <a:chOff x="8335846" y="3499477"/>
              <a:chExt cx="1509402" cy="205652"/>
            </a:xfrm>
          </p:grpSpPr>
          <p:cxnSp>
            <p:nvCxnSpPr>
              <p:cNvPr id="45" name="Straight Connector 44">
                <a:extLst>
                  <a:ext uri="{FF2B5EF4-FFF2-40B4-BE49-F238E27FC236}">
                    <a16:creationId xmlns:a16="http://schemas.microsoft.com/office/drawing/2014/main" id="{7F1B9279-5D72-436B-AA70-8DE4EE1BA9C3}"/>
                  </a:ext>
                </a:extLst>
              </p:cNvPr>
              <p:cNvCxnSpPr/>
              <p:nvPr/>
            </p:nvCxnSpPr>
            <p:spPr>
              <a:xfrm flipV="1">
                <a:off x="8335846"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3EFC06FA-2399-48C8-B905-D7338CDD3CDC}"/>
                  </a:ext>
                </a:extLst>
              </p:cNvPr>
              <p:cNvCxnSpPr/>
              <p:nvPr/>
            </p:nvCxnSpPr>
            <p:spPr>
              <a:xfrm flipV="1">
                <a:off x="8551475"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F4B3B114-19EA-47E8-BE1A-AABBCF4D4F21}"/>
                  </a:ext>
                </a:extLst>
              </p:cNvPr>
              <p:cNvCxnSpPr/>
              <p:nvPr/>
            </p:nvCxnSpPr>
            <p:spPr>
              <a:xfrm flipV="1">
                <a:off x="8767104"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F817593F-BEB3-4069-B7AD-0436D92788C8}"/>
                  </a:ext>
                </a:extLst>
              </p:cNvPr>
              <p:cNvCxnSpPr>
                <a:cxnSpLocks/>
              </p:cNvCxnSpPr>
              <p:nvPr/>
            </p:nvCxnSpPr>
            <p:spPr>
              <a:xfrm flipV="1">
                <a:off x="8982733" y="3499477"/>
                <a:ext cx="0" cy="205652"/>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7A67F6FE-9B8F-4A1B-A058-5414093A731F}"/>
                  </a:ext>
                </a:extLst>
              </p:cNvPr>
              <p:cNvCxnSpPr/>
              <p:nvPr/>
            </p:nvCxnSpPr>
            <p:spPr>
              <a:xfrm flipV="1">
                <a:off x="919836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B9F0A976-453B-463F-91D6-0C611B815CBC}"/>
                  </a:ext>
                </a:extLst>
              </p:cNvPr>
              <p:cNvCxnSpPr/>
              <p:nvPr/>
            </p:nvCxnSpPr>
            <p:spPr>
              <a:xfrm flipV="1">
                <a:off x="9413990"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E565DDC2-7B47-4B83-A0FB-2DC7C7C8BC1B}"/>
                  </a:ext>
                </a:extLst>
              </p:cNvPr>
              <p:cNvCxnSpPr/>
              <p:nvPr/>
            </p:nvCxnSpPr>
            <p:spPr>
              <a:xfrm flipV="1">
                <a:off x="9629619"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1D3691DC-B356-4D59-99E2-0970AE2C758A}"/>
                  </a:ext>
                </a:extLst>
              </p:cNvPr>
              <p:cNvCxnSpPr/>
              <p:nvPr/>
            </p:nvCxnSpPr>
            <p:spPr>
              <a:xfrm flipV="1">
                <a:off x="9845248"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53" name="Group 52">
            <a:extLst>
              <a:ext uri="{FF2B5EF4-FFF2-40B4-BE49-F238E27FC236}">
                <a16:creationId xmlns:a16="http://schemas.microsoft.com/office/drawing/2014/main" id="{B4CEA875-FCA7-44FB-A4C6-37F4D145A96D}"/>
              </a:ext>
            </a:extLst>
          </p:cNvPr>
          <p:cNvGrpSpPr/>
          <p:nvPr/>
        </p:nvGrpSpPr>
        <p:grpSpPr>
          <a:xfrm>
            <a:off x="7295059" y="3936411"/>
            <a:ext cx="1450614" cy="147002"/>
            <a:chOff x="8120217" y="3558128"/>
            <a:chExt cx="1940664" cy="147002"/>
          </a:xfrm>
        </p:grpSpPr>
        <p:cxnSp>
          <p:nvCxnSpPr>
            <p:cNvPr id="54" name="Straight Connector 53">
              <a:extLst>
                <a:ext uri="{FF2B5EF4-FFF2-40B4-BE49-F238E27FC236}">
                  <a16:creationId xmlns:a16="http://schemas.microsoft.com/office/drawing/2014/main" id="{B967AD7B-F52F-4B1F-B557-CDADFF492C20}"/>
                </a:ext>
              </a:extLst>
            </p:cNvPr>
            <p:cNvCxnSpPr/>
            <p:nvPr/>
          </p:nvCxnSpPr>
          <p:spPr>
            <a:xfrm flipV="1">
              <a:off x="8120217"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2E85ECC0-806C-4FB5-AAC3-F83E14B7B514}"/>
                </a:ext>
              </a:extLst>
            </p:cNvPr>
            <p:cNvCxnSpPr/>
            <p:nvPr/>
          </p:nvCxnSpPr>
          <p:spPr>
            <a:xfrm flipV="1">
              <a:off x="1006088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56" name="Group 55">
              <a:extLst>
                <a:ext uri="{FF2B5EF4-FFF2-40B4-BE49-F238E27FC236}">
                  <a16:creationId xmlns:a16="http://schemas.microsoft.com/office/drawing/2014/main" id="{1E82DF8A-9DA7-42CE-A9D7-D153E0037A75}"/>
                </a:ext>
              </a:extLst>
            </p:cNvPr>
            <p:cNvGrpSpPr/>
            <p:nvPr/>
          </p:nvGrpSpPr>
          <p:grpSpPr>
            <a:xfrm>
              <a:off x="8335846" y="3595364"/>
              <a:ext cx="1509402" cy="109766"/>
              <a:chOff x="8335846" y="3502450"/>
              <a:chExt cx="1509402" cy="202679"/>
            </a:xfrm>
          </p:grpSpPr>
          <p:cxnSp>
            <p:nvCxnSpPr>
              <p:cNvPr id="57" name="Straight Connector 56">
                <a:extLst>
                  <a:ext uri="{FF2B5EF4-FFF2-40B4-BE49-F238E27FC236}">
                    <a16:creationId xmlns:a16="http://schemas.microsoft.com/office/drawing/2014/main" id="{B49411CB-20CD-4961-BCEF-F473BF9DE50E}"/>
                  </a:ext>
                </a:extLst>
              </p:cNvPr>
              <p:cNvCxnSpPr/>
              <p:nvPr/>
            </p:nvCxnSpPr>
            <p:spPr>
              <a:xfrm flipV="1">
                <a:off x="8335846"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C03961EE-4D11-41B0-A80C-6F74F6E972D2}"/>
                  </a:ext>
                </a:extLst>
              </p:cNvPr>
              <p:cNvCxnSpPr/>
              <p:nvPr/>
            </p:nvCxnSpPr>
            <p:spPr>
              <a:xfrm flipV="1">
                <a:off x="8551475"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7EB82067-4994-4ABF-9DFE-E6EDD20ACAD8}"/>
                  </a:ext>
                </a:extLst>
              </p:cNvPr>
              <p:cNvCxnSpPr/>
              <p:nvPr/>
            </p:nvCxnSpPr>
            <p:spPr>
              <a:xfrm flipV="1">
                <a:off x="8767104"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13EC73D7-0229-49D8-9310-B919F1C32BD2}"/>
                  </a:ext>
                </a:extLst>
              </p:cNvPr>
              <p:cNvCxnSpPr>
                <a:cxnSpLocks/>
              </p:cNvCxnSpPr>
              <p:nvPr/>
            </p:nvCxnSpPr>
            <p:spPr>
              <a:xfrm flipV="1">
                <a:off x="8982733" y="3502450"/>
                <a:ext cx="0" cy="20267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6EB320E5-A7E5-43E0-B8AA-F97D163948B3}"/>
                  </a:ext>
                </a:extLst>
              </p:cNvPr>
              <p:cNvCxnSpPr/>
              <p:nvPr/>
            </p:nvCxnSpPr>
            <p:spPr>
              <a:xfrm flipV="1">
                <a:off x="919836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0048D1FB-D453-418E-825B-CD0FE7434ECD}"/>
                  </a:ext>
                </a:extLst>
              </p:cNvPr>
              <p:cNvCxnSpPr/>
              <p:nvPr/>
            </p:nvCxnSpPr>
            <p:spPr>
              <a:xfrm flipV="1">
                <a:off x="9413990"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029C819F-C82D-4546-96FF-9F6354F14FA0}"/>
                  </a:ext>
                </a:extLst>
              </p:cNvPr>
              <p:cNvCxnSpPr/>
              <p:nvPr/>
            </p:nvCxnSpPr>
            <p:spPr>
              <a:xfrm flipV="1">
                <a:off x="9629619"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D438182D-82AE-4512-8139-D435A9D2FB23}"/>
                  </a:ext>
                </a:extLst>
              </p:cNvPr>
              <p:cNvCxnSpPr/>
              <p:nvPr/>
            </p:nvCxnSpPr>
            <p:spPr>
              <a:xfrm flipV="1">
                <a:off x="9845248"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sp>
        <p:nvSpPr>
          <p:cNvPr id="66" name="Isosceles Triangle 65">
            <a:extLst>
              <a:ext uri="{FF2B5EF4-FFF2-40B4-BE49-F238E27FC236}">
                <a16:creationId xmlns:a16="http://schemas.microsoft.com/office/drawing/2014/main" id="{B0DD8EC6-0046-4274-B5A9-B81B57C48785}"/>
              </a:ext>
            </a:extLst>
          </p:cNvPr>
          <p:cNvSpPr/>
          <p:nvPr/>
        </p:nvSpPr>
        <p:spPr bwMode="auto">
          <a:xfrm>
            <a:off x="8354730" y="2973188"/>
            <a:ext cx="137160" cy="91440"/>
          </a:xfrm>
          <a:prstGeom prst="triangl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7" name="Isosceles Triangle 66">
            <a:extLst>
              <a:ext uri="{FF2B5EF4-FFF2-40B4-BE49-F238E27FC236}">
                <a16:creationId xmlns:a16="http://schemas.microsoft.com/office/drawing/2014/main" id="{B25060C6-9AA8-42B4-9FAE-2F09F4C71448}"/>
              </a:ext>
            </a:extLst>
          </p:cNvPr>
          <p:cNvSpPr/>
          <p:nvPr/>
        </p:nvSpPr>
        <p:spPr bwMode="auto">
          <a:xfrm>
            <a:off x="7712911" y="3312783"/>
            <a:ext cx="137160" cy="91440"/>
          </a:xfrm>
          <a:prstGeom prst="triangl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8" name="Isosceles Triangle 67">
            <a:extLst>
              <a:ext uri="{FF2B5EF4-FFF2-40B4-BE49-F238E27FC236}">
                <a16:creationId xmlns:a16="http://schemas.microsoft.com/office/drawing/2014/main" id="{3DD55A1A-0126-4F4B-8DAB-7170E3312892}"/>
              </a:ext>
            </a:extLst>
          </p:cNvPr>
          <p:cNvSpPr/>
          <p:nvPr/>
        </p:nvSpPr>
        <p:spPr bwMode="auto">
          <a:xfrm>
            <a:off x="7863791" y="3652378"/>
            <a:ext cx="137160" cy="91440"/>
          </a:xfrm>
          <a:prstGeom prst="triangl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9" name="Isosceles Triangle 68">
            <a:extLst>
              <a:ext uri="{FF2B5EF4-FFF2-40B4-BE49-F238E27FC236}">
                <a16:creationId xmlns:a16="http://schemas.microsoft.com/office/drawing/2014/main" id="{D4F56831-466C-490B-994D-C4E766A67456}"/>
              </a:ext>
            </a:extLst>
          </p:cNvPr>
          <p:cNvSpPr/>
          <p:nvPr/>
        </p:nvSpPr>
        <p:spPr bwMode="auto">
          <a:xfrm>
            <a:off x="7542627" y="3991973"/>
            <a:ext cx="137160" cy="91440"/>
          </a:xfrm>
          <a:prstGeom prst="triangl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3" name="Rectangle 72">
            <a:extLst>
              <a:ext uri="{FF2B5EF4-FFF2-40B4-BE49-F238E27FC236}">
                <a16:creationId xmlns:a16="http://schemas.microsoft.com/office/drawing/2014/main" id="{8073F30B-1B75-468A-9E11-233BEF8B686E}"/>
              </a:ext>
            </a:extLst>
          </p:cNvPr>
          <p:cNvSpPr/>
          <p:nvPr/>
        </p:nvSpPr>
        <p:spPr bwMode="auto">
          <a:xfrm>
            <a:off x="9571688" y="3743449"/>
            <a:ext cx="653238" cy="45899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50%</a:t>
            </a:r>
          </a:p>
        </p:txBody>
      </p:sp>
      <p:sp>
        <p:nvSpPr>
          <p:cNvPr id="74" name="TextBox 73">
            <a:extLst>
              <a:ext uri="{FF2B5EF4-FFF2-40B4-BE49-F238E27FC236}">
                <a16:creationId xmlns:a16="http://schemas.microsoft.com/office/drawing/2014/main" id="{5819BF1A-393F-4DC0-AAFF-F23D33A65562}"/>
              </a:ext>
            </a:extLst>
          </p:cNvPr>
          <p:cNvSpPr txBox="1"/>
          <p:nvPr/>
        </p:nvSpPr>
        <p:spPr>
          <a:xfrm>
            <a:off x="9605599" y="4225265"/>
            <a:ext cx="585417" cy="244682"/>
          </a:xfrm>
          <a:prstGeom prst="rect">
            <a:avLst/>
          </a:prstGeom>
          <a:noFill/>
        </p:spPr>
        <p:txBody>
          <a:bodyPr wrap="none" lIns="91440" tIns="45720" rIns="91440" bIns="4572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0078D4"/>
                </a:solidFill>
                <a:effectLst/>
                <a:uLnTx/>
                <a:uFillTx/>
                <a:latin typeface="Segoe UI"/>
                <a:ea typeface="+mn-ea"/>
                <a:cs typeface="+mn-cs"/>
              </a:rPr>
              <a:t>Model</a:t>
            </a:r>
          </a:p>
        </p:txBody>
      </p:sp>
      <p:sp>
        <p:nvSpPr>
          <p:cNvPr id="75" name="Diamond 3">
            <a:extLst>
              <a:ext uri="{FF2B5EF4-FFF2-40B4-BE49-F238E27FC236}">
                <a16:creationId xmlns:a16="http://schemas.microsoft.com/office/drawing/2014/main" id="{59BED6B8-E637-4542-88C4-C688B7867D90}"/>
              </a:ext>
            </a:extLst>
          </p:cNvPr>
          <p:cNvSpPr/>
          <p:nvPr/>
        </p:nvSpPr>
        <p:spPr bwMode="auto">
          <a:xfrm>
            <a:off x="8982518" y="2767649"/>
            <a:ext cx="323919" cy="2410590"/>
          </a:xfrm>
          <a:custGeom>
            <a:avLst/>
            <a:gdLst>
              <a:gd name="connsiteX0" fmla="*/ 0 w 594505"/>
              <a:gd name="connsiteY0" fmla="*/ 509452 h 1018903"/>
              <a:gd name="connsiteX1" fmla="*/ 297253 w 594505"/>
              <a:gd name="connsiteY1" fmla="*/ 0 h 1018903"/>
              <a:gd name="connsiteX2" fmla="*/ 594505 w 594505"/>
              <a:gd name="connsiteY2" fmla="*/ 509452 h 1018903"/>
              <a:gd name="connsiteX3" fmla="*/ 297253 w 594505"/>
              <a:gd name="connsiteY3" fmla="*/ 1018903 h 1018903"/>
              <a:gd name="connsiteX4" fmla="*/ 0 w 594505"/>
              <a:gd name="connsiteY4" fmla="*/ 509452 h 1018903"/>
              <a:gd name="connsiteX0" fmla="*/ 0 w 594505"/>
              <a:gd name="connsiteY0" fmla="*/ 509452 h 1018903"/>
              <a:gd name="connsiteX1" fmla="*/ 297253 w 594505"/>
              <a:gd name="connsiteY1" fmla="*/ 0 h 1018903"/>
              <a:gd name="connsiteX2" fmla="*/ 594505 w 594505"/>
              <a:gd name="connsiteY2" fmla="*/ 509452 h 1018903"/>
              <a:gd name="connsiteX3" fmla="*/ 297253 w 594505"/>
              <a:gd name="connsiteY3" fmla="*/ 1018903 h 1018903"/>
              <a:gd name="connsiteX4" fmla="*/ 91440 w 594505"/>
              <a:gd name="connsiteY4" fmla="*/ 600892 h 1018903"/>
              <a:gd name="connsiteX0" fmla="*/ 0 w 594505"/>
              <a:gd name="connsiteY0" fmla="*/ 509452 h 1018903"/>
              <a:gd name="connsiteX1" fmla="*/ 297253 w 594505"/>
              <a:gd name="connsiteY1" fmla="*/ 0 h 1018903"/>
              <a:gd name="connsiteX2" fmla="*/ 594505 w 594505"/>
              <a:gd name="connsiteY2" fmla="*/ 509452 h 1018903"/>
              <a:gd name="connsiteX3" fmla="*/ 297253 w 594505"/>
              <a:gd name="connsiteY3" fmla="*/ 1018903 h 1018903"/>
              <a:gd name="connsiteX0" fmla="*/ 0 w 297252"/>
              <a:gd name="connsiteY0" fmla="*/ 0 h 1018903"/>
              <a:gd name="connsiteX1" fmla="*/ 297252 w 297252"/>
              <a:gd name="connsiteY1" fmla="*/ 509452 h 1018903"/>
              <a:gd name="connsiteX2" fmla="*/ 0 w 297252"/>
              <a:gd name="connsiteY2" fmla="*/ 1018903 h 1018903"/>
            </a:gdLst>
            <a:ahLst/>
            <a:cxnLst>
              <a:cxn ang="0">
                <a:pos x="connsiteX0" y="connsiteY0"/>
              </a:cxn>
              <a:cxn ang="0">
                <a:pos x="connsiteX1" y="connsiteY1"/>
              </a:cxn>
              <a:cxn ang="0">
                <a:pos x="connsiteX2" y="connsiteY2"/>
              </a:cxn>
            </a:cxnLst>
            <a:rect l="l" t="t" r="r" b="b"/>
            <a:pathLst>
              <a:path w="297252" h="1018903">
                <a:moveTo>
                  <a:pt x="0" y="0"/>
                </a:moveTo>
                <a:lnTo>
                  <a:pt x="297252" y="509452"/>
                </a:lnTo>
                <a:lnTo>
                  <a:pt x="0" y="1018903"/>
                </a:lnTo>
              </a:path>
            </a:pathLst>
          </a:custGeom>
          <a:ln w="12700">
            <a:solidFill>
              <a:schemeClr val="tx2"/>
            </a:solidFill>
            <a:headEnd type="none"/>
            <a:tailEnd type="none"/>
          </a:ln>
        </p:spPr>
        <p:style>
          <a:lnRef idx="1">
            <a:schemeClr val="accent4"/>
          </a:lnRef>
          <a:fillRef idx="0">
            <a:schemeClr val="accent4"/>
          </a:fillRef>
          <a:effectRef idx="0">
            <a:schemeClr val="accent4"/>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7" name="Group 76">
            <a:extLst>
              <a:ext uri="{FF2B5EF4-FFF2-40B4-BE49-F238E27FC236}">
                <a16:creationId xmlns:a16="http://schemas.microsoft.com/office/drawing/2014/main" id="{77B495D5-2B30-4AA1-AA98-F45B619A2F83}"/>
              </a:ext>
            </a:extLst>
          </p:cNvPr>
          <p:cNvGrpSpPr/>
          <p:nvPr/>
        </p:nvGrpSpPr>
        <p:grpSpPr>
          <a:xfrm>
            <a:off x="588264" y="5680406"/>
            <a:ext cx="8661068" cy="663526"/>
            <a:chOff x="837632" y="5844616"/>
            <a:chExt cx="9792001" cy="663526"/>
          </a:xfrm>
        </p:grpSpPr>
        <p:cxnSp>
          <p:nvCxnSpPr>
            <p:cNvPr id="78" name="Connector: Elbow 77">
              <a:extLst>
                <a:ext uri="{FF2B5EF4-FFF2-40B4-BE49-F238E27FC236}">
                  <a16:creationId xmlns:a16="http://schemas.microsoft.com/office/drawing/2014/main" id="{CD9E5583-191B-46A7-89A0-4970E92444FC}"/>
                </a:ext>
              </a:extLst>
            </p:cNvPr>
            <p:cNvCxnSpPr>
              <a:cxnSpLocks/>
            </p:cNvCxnSpPr>
            <p:nvPr/>
          </p:nvCxnSpPr>
          <p:spPr>
            <a:xfrm rot="5400000">
              <a:off x="5727283" y="954965"/>
              <a:ext cx="12700" cy="9792001"/>
            </a:xfrm>
            <a:prstGeom prst="bentConnector3">
              <a:avLst>
                <a:gd name="adj1" fmla="val 2170835"/>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79" name="Rectangle 78">
              <a:extLst>
                <a:ext uri="{FF2B5EF4-FFF2-40B4-BE49-F238E27FC236}">
                  <a16:creationId xmlns:a16="http://schemas.microsoft.com/office/drawing/2014/main" id="{619FF23F-887C-46B1-9898-6C2E0700A7A2}"/>
                </a:ext>
              </a:extLst>
            </p:cNvPr>
            <p:cNvSpPr/>
            <p:nvPr/>
          </p:nvSpPr>
          <p:spPr bwMode="auto">
            <a:xfrm>
              <a:off x="5160653" y="6221910"/>
              <a:ext cx="1145960" cy="2862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UI Semibold" panose="020B0702040204020203" pitchFamily="34" charset="0"/>
                  <a:ea typeface="Segoe UI" pitchFamily="34" charset="0"/>
                  <a:cs typeface="Segoe UI Semibold" panose="020B0702040204020203" pitchFamily="34" charset="0"/>
                </a:rPr>
                <a:t>Iterate</a:t>
              </a:r>
            </a:p>
          </p:txBody>
        </p:sp>
      </p:grpSp>
      <p:sp>
        <p:nvSpPr>
          <p:cNvPr id="80" name="Rectangle 79">
            <a:extLst>
              <a:ext uri="{FF2B5EF4-FFF2-40B4-BE49-F238E27FC236}">
                <a16:creationId xmlns:a16="http://schemas.microsoft.com/office/drawing/2014/main" id="{6C1DA2B4-1C0E-4041-B2C8-AE1DBE888000}"/>
              </a:ext>
            </a:extLst>
          </p:cNvPr>
          <p:cNvSpPr/>
          <p:nvPr/>
        </p:nvSpPr>
        <p:spPr bwMode="auto">
          <a:xfrm>
            <a:off x="9571688" y="3751867"/>
            <a:ext cx="653238" cy="45899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30%</a:t>
            </a:r>
          </a:p>
        </p:txBody>
      </p:sp>
      <p:sp>
        <p:nvSpPr>
          <p:cNvPr id="83" name="Rectangle 82">
            <a:extLst>
              <a:ext uri="{FF2B5EF4-FFF2-40B4-BE49-F238E27FC236}">
                <a16:creationId xmlns:a16="http://schemas.microsoft.com/office/drawing/2014/main" id="{766313DE-E1C9-40AE-938F-A49589B1BBD4}"/>
              </a:ext>
            </a:extLst>
          </p:cNvPr>
          <p:cNvSpPr/>
          <p:nvPr/>
        </p:nvSpPr>
        <p:spPr bwMode="auto">
          <a:xfrm>
            <a:off x="3084711" y="2805466"/>
            <a:ext cx="2084214" cy="33832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Semibold"/>
                <a:ea typeface="Segoe UI" pitchFamily="34" charset="0"/>
                <a:cs typeface="Segoe UI Semibold" panose="020B0702040204020203" pitchFamily="34" charset="0"/>
              </a:rPr>
              <a:t>Gradient Boosted</a:t>
            </a:r>
          </a:p>
        </p:txBody>
      </p:sp>
      <p:grpSp>
        <p:nvGrpSpPr>
          <p:cNvPr id="97" name="Group 96">
            <a:extLst>
              <a:ext uri="{FF2B5EF4-FFF2-40B4-BE49-F238E27FC236}">
                <a16:creationId xmlns:a16="http://schemas.microsoft.com/office/drawing/2014/main" id="{A5076285-431D-44B4-824C-4F8DF6C6B7A4}"/>
              </a:ext>
            </a:extLst>
          </p:cNvPr>
          <p:cNvGrpSpPr/>
          <p:nvPr/>
        </p:nvGrpSpPr>
        <p:grpSpPr>
          <a:xfrm>
            <a:off x="736222" y="2831239"/>
            <a:ext cx="1859572" cy="1345646"/>
            <a:chOff x="887982" y="2981479"/>
            <a:chExt cx="1859572" cy="1345646"/>
          </a:xfrm>
          <a:solidFill>
            <a:schemeClr val="tx2"/>
          </a:solidFill>
        </p:grpSpPr>
        <p:sp>
          <p:nvSpPr>
            <p:cNvPr id="98" name="Rectangle 97">
              <a:extLst>
                <a:ext uri="{FF2B5EF4-FFF2-40B4-BE49-F238E27FC236}">
                  <a16:creationId xmlns:a16="http://schemas.microsoft.com/office/drawing/2014/main" id="{2DB19555-5C4A-423A-81BC-6D0081323C7C}"/>
                </a:ext>
              </a:extLst>
            </p:cNvPr>
            <p:cNvSpPr/>
            <p:nvPr/>
          </p:nvSpPr>
          <p:spPr bwMode="auto">
            <a:xfrm>
              <a:off x="887982" y="2981479"/>
              <a:ext cx="1859572" cy="29546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54864" rIns="91440" bIns="54864"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Semibold"/>
                  <a:ea typeface="Segoe UI" pitchFamily="34" charset="0"/>
                  <a:cs typeface="Segoe UI Semibold" panose="020B0702040204020203" pitchFamily="34" charset="0"/>
                </a:rPr>
                <a:t>Mileage</a:t>
              </a:r>
            </a:p>
          </p:txBody>
        </p:sp>
        <p:sp>
          <p:nvSpPr>
            <p:cNvPr id="99" name="Rectangle 98">
              <a:extLst>
                <a:ext uri="{FF2B5EF4-FFF2-40B4-BE49-F238E27FC236}">
                  <a16:creationId xmlns:a16="http://schemas.microsoft.com/office/drawing/2014/main" id="{71FE8245-9253-4C95-833E-F8CE7A73D919}"/>
                </a:ext>
              </a:extLst>
            </p:cNvPr>
            <p:cNvSpPr/>
            <p:nvPr/>
          </p:nvSpPr>
          <p:spPr bwMode="auto">
            <a:xfrm>
              <a:off x="887982" y="3681363"/>
              <a:ext cx="1859572" cy="29546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54864" rIns="91440" bIns="54864"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Semibold"/>
                  <a:ea typeface="Segoe UI" pitchFamily="34" charset="0"/>
                  <a:cs typeface="Segoe UI Semibold" panose="020B0702040204020203" pitchFamily="34" charset="0"/>
                </a:rPr>
                <a:t>Car brand</a:t>
              </a:r>
            </a:p>
          </p:txBody>
        </p:sp>
        <p:sp>
          <p:nvSpPr>
            <p:cNvPr id="103" name="Rectangle 102">
              <a:extLst>
                <a:ext uri="{FF2B5EF4-FFF2-40B4-BE49-F238E27FC236}">
                  <a16:creationId xmlns:a16="http://schemas.microsoft.com/office/drawing/2014/main" id="{A5C9A6E2-03E2-4179-B9E9-43BE2661A750}"/>
                </a:ext>
              </a:extLst>
            </p:cNvPr>
            <p:cNvSpPr/>
            <p:nvPr/>
          </p:nvSpPr>
          <p:spPr bwMode="auto">
            <a:xfrm>
              <a:off x="887982" y="4031659"/>
              <a:ext cx="1859572" cy="29546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54864" rIns="91440" bIns="54864"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Semibold"/>
                  <a:ea typeface="Segoe UI" pitchFamily="34" charset="0"/>
                  <a:cs typeface="Segoe UI Semibold" panose="020B0702040204020203" pitchFamily="34" charset="0"/>
                </a:rPr>
                <a:t>Year of make</a:t>
              </a:r>
            </a:p>
          </p:txBody>
        </p:sp>
      </p:grpSp>
      <p:grpSp>
        <p:nvGrpSpPr>
          <p:cNvPr id="82" name="Group 81">
            <a:extLst>
              <a:ext uri="{FF2B5EF4-FFF2-40B4-BE49-F238E27FC236}">
                <a16:creationId xmlns:a16="http://schemas.microsoft.com/office/drawing/2014/main" id="{112BEC75-D81D-4186-8772-659189043A0B}"/>
              </a:ext>
            </a:extLst>
          </p:cNvPr>
          <p:cNvGrpSpPr/>
          <p:nvPr/>
        </p:nvGrpSpPr>
        <p:grpSpPr>
          <a:xfrm>
            <a:off x="736222" y="3181181"/>
            <a:ext cx="1859572" cy="995704"/>
            <a:chOff x="887982" y="3331421"/>
            <a:chExt cx="1859572" cy="995704"/>
          </a:xfrm>
          <a:solidFill>
            <a:schemeClr val="tx2"/>
          </a:solidFill>
        </p:grpSpPr>
        <p:sp>
          <p:nvSpPr>
            <p:cNvPr id="87" name="Rectangle 86">
              <a:extLst>
                <a:ext uri="{FF2B5EF4-FFF2-40B4-BE49-F238E27FC236}">
                  <a16:creationId xmlns:a16="http://schemas.microsoft.com/office/drawing/2014/main" id="{893B809B-6138-4491-82C4-842FA4297CF5}"/>
                </a:ext>
              </a:extLst>
            </p:cNvPr>
            <p:cNvSpPr/>
            <p:nvPr/>
          </p:nvSpPr>
          <p:spPr bwMode="auto">
            <a:xfrm>
              <a:off x="887982" y="3681363"/>
              <a:ext cx="1859572" cy="29546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54864" rIns="91440" bIns="54864"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Semibold"/>
                  <a:ea typeface="Segoe UI" pitchFamily="34" charset="0"/>
                  <a:cs typeface="Segoe UI Semibold" panose="020B0702040204020203" pitchFamily="34" charset="0"/>
                </a:rPr>
                <a:t>Car brand</a:t>
              </a:r>
            </a:p>
          </p:txBody>
        </p:sp>
        <p:sp>
          <p:nvSpPr>
            <p:cNvPr id="88" name="Rectangle 87">
              <a:extLst>
                <a:ext uri="{FF2B5EF4-FFF2-40B4-BE49-F238E27FC236}">
                  <a16:creationId xmlns:a16="http://schemas.microsoft.com/office/drawing/2014/main" id="{F10017AA-64D2-4E65-84D5-C84A8DD03586}"/>
                </a:ext>
              </a:extLst>
            </p:cNvPr>
            <p:cNvSpPr/>
            <p:nvPr/>
          </p:nvSpPr>
          <p:spPr bwMode="auto">
            <a:xfrm>
              <a:off x="887982" y="4031659"/>
              <a:ext cx="1859572" cy="29546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54864" rIns="91440" bIns="54864"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Semibold"/>
                  <a:ea typeface="Segoe UI" pitchFamily="34" charset="0"/>
                  <a:cs typeface="Segoe UI Semibold" panose="020B0702040204020203" pitchFamily="34" charset="0"/>
                </a:rPr>
                <a:t>Year of make</a:t>
              </a:r>
            </a:p>
          </p:txBody>
        </p:sp>
        <p:sp>
          <p:nvSpPr>
            <p:cNvPr id="89" name="Rectangle 88">
              <a:extLst>
                <a:ext uri="{FF2B5EF4-FFF2-40B4-BE49-F238E27FC236}">
                  <a16:creationId xmlns:a16="http://schemas.microsoft.com/office/drawing/2014/main" id="{EF5445C5-73C5-489C-9D10-B4969B450FE9}"/>
                </a:ext>
              </a:extLst>
            </p:cNvPr>
            <p:cNvSpPr/>
            <p:nvPr/>
          </p:nvSpPr>
          <p:spPr bwMode="auto">
            <a:xfrm>
              <a:off x="887982" y="3331421"/>
              <a:ext cx="1859572" cy="29546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54864" rIns="91440" bIns="54864"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Semibold"/>
                  <a:ea typeface="Segoe UI" pitchFamily="34" charset="0"/>
                  <a:cs typeface="Segoe UI Semibold" panose="020B0702040204020203" pitchFamily="34" charset="0"/>
                </a:rPr>
                <a:t>Condition</a:t>
              </a:r>
            </a:p>
          </p:txBody>
        </p:sp>
      </p:grpSp>
      <p:grpSp>
        <p:nvGrpSpPr>
          <p:cNvPr id="81" name="Group 80">
            <a:extLst>
              <a:ext uri="{FF2B5EF4-FFF2-40B4-BE49-F238E27FC236}">
                <a16:creationId xmlns:a16="http://schemas.microsoft.com/office/drawing/2014/main" id="{ACF85DC9-5BD9-4A30-A0F4-9AD7F813FBBF}"/>
              </a:ext>
            </a:extLst>
          </p:cNvPr>
          <p:cNvGrpSpPr/>
          <p:nvPr/>
        </p:nvGrpSpPr>
        <p:grpSpPr>
          <a:xfrm>
            <a:off x="7295059" y="4281370"/>
            <a:ext cx="1450614" cy="147002"/>
            <a:chOff x="8120217" y="3558128"/>
            <a:chExt cx="1940664" cy="147002"/>
          </a:xfrm>
        </p:grpSpPr>
        <p:cxnSp>
          <p:nvCxnSpPr>
            <p:cNvPr id="86" name="Straight Connector 85">
              <a:extLst>
                <a:ext uri="{FF2B5EF4-FFF2-40B4-BE49-F238E27FC236}">
                  <a16:creationId xmlns:a16="http://schemas.microsoft.com/office/drawing/2014/main" id="{FD831044-E06F-46BE-B791-C4588AA8B0FD}"/>
                </a:ext>
              </a:extLst>
            </p:cNvPr>
            <p:cNvCxnSpPr/>
            <p:nvPr/>
          </p:nvCxnSpPr>
          <p:spPr>
            <a:xfrm flipV="1">
              <a:off x="8120217"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6673CF05-855A-42F6-B8B4-6815B4183A86}"/>
                </a:ext>
              </a:extLst>
            </p:cNvPr>
            <p:cNvCxnSpPr/>
            <p:nvPr/>
          </p:nvCxnSpPr>
          <p:spPr>
            <a:xfrm flipV="1">
              <a:off x="1006088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91" name="Group 90">
              <a:extLst>
                <a:ext uri="{FF2B5EF4-FFF2-40B4-BE49-F238E27FC236}">
                  <a16:creationId xmlns:a16="http://schemas.microsoft.com/office/drawing/2014/main" id="{70EB13C6-CB43-4DFB-ACBA-BA73ADB8BA5A}"/>
                </a:ext>
              </a:extLst>
            </p:cNvPr>
            <p:cNvGrpSpPr/>
            <p:nvPr/>
          </p:nvGrpSpPr>
          <p:grpSpPr>
            <a:xfrm>
              <a:off x="8335846" y="3595364"/>
              <a:ext cx="1509402" cy="109766"/>
              <a:chOff x="8335846" y="3502450"/>
              <a:chExt cx="1509402" cy="202679"/>
            </a:xfrm>
          </p:grpSpPr>
          <p:cxnSp>
            <p:nvCxnSpPr>
              <p:cNvPr id="92" name="Straight Connector 91">
                <a:extLst>
                  <a:ext uri="{FF2B5EF4-FFF2-40B4-BE49-F238E27FC236}">
                    <a16:creationId xmlns:a16="http://schemas.microsoft.com/office/drawing/2014/main" id="{36177D08-0A16-4664-BCEF-F8466BAA5189}"/>
                  </a:ext>
                </a:extLst>
              </p:cNvPr>
              <p:cNvCxnSpPr/>
              <p:nvPr/>
            </p:nvCxnSpPr>
            <p:spPr>
              <a:xfrm flipV="1">
                <a:off x="8335846"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B8327A26-4063-4476-A929-43C18A757171}"/>
                  </a:ext>
                </a:extLst>
              </p:cNvPr>
              <p:cNvCxnSpPr/>
              <p:nvPr/>
            </p:nvCxnSpPr>
            <p:spPr>
              <a:xfrm flipV="1">
                <a:off x="8551475"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1135E53D-F0C8-4E22-A844-588BEFBD2306}"/>
                  </a:ext>
                </a:extLst>
              </p:cNvPr>
              <p:cNvCxnSpPr/>
              <p:nvPr/>
            </p:nvCxnSpPr>
            <p:spPr>
              <a:xfrm flipV="1">
                <a:off x="8767104"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687D8D64-1156-4C04-AC90-9AFA7DFFD56F}"/>
                  </a:ext>
                </a:extLst>
              </p:cNvPr>
              <p:cNvCxnSpPr>
                <a:cxnSpLocks/>
              </p:cNvCxnSpPr>
              <p:nvPr/>
            </p:nvCxnSpPr>
            <p:spPr>
              <a:xfrm flipV="1">
                <a:off x="8982733" y="3502450"/>
                <a:ext cx="0" cy="20267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A1925A22-FA2D-4017-A757-00855BF459B8}"/>
                  </a:ext>
                </a:extLst>
              </p:cNvPr>
              <p:cNvCxnSpPr/>
              <p:nvPr/>
            </p:nvCxnSpPr>
            <p:spPr>
              <a:xfrm flipV="1">
                <a:off x="919836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FF5EC524-7BB5-43E7-8A12-AB79994538B1}"/>
                  </a:ext>
                </a:extLst>
              </p:cNvPr>
              <p:cNvCxnSpPr/>
              <p:nvPr/>
            </p:nvCxnSpPr>
            <p:spPr>
              <a:xfrm flipV="1">
                <a:off x="9413990"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E4FFD033-D313-436C-B4DD-4B40BA2517DF}"/>
                  </a:ext>
                </a:extLst>
              </p:cNvPr>
              <p:cNvCxnSpPr/>
              <p:nvPr/>
            </p:nvCxnSpPr>
            <p:spPr>
              <a:xfrm flipV="1">
                <a:off x="9629619"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B6C3F520-E24D-45F8-8BA0-3C8FC04BB182}"/>
                  </a:ext>
                </a:extLst>
              </p:cNvPr>
              <p:cNvCxnSpPr/>
              <p:nvPr/>
            </p:nvCxnSpPr>
            <p:spPr>
              <a:xfrm flipV="1">
                <a:off x="9845248"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sp>
        <p:nvSpPr>
          <p:cNvPr id="104" name="Isosceles Triangle 103">
            <a:extLst>
              <a:ext uri="{FF2B5EF4-FFF2-40B4-BE49-F238E27FC236}">
                <a16:creationId xmlns:a16="http://schemas.microsoft.com/office/drawing/2014/main" id="{6445037D-370B-4B1F-84C2-A80D4B35AC29}"/>
              </a:ext>
            </a:extLst>
          </p:cNvPr>
          <p:cNvSpPr/>
          <p:nvPr/>
        </p:nvSpPr>
        <p:spPr bwMode="auto">
          <a:xfrm>
            <a:off x="8193551" y="4336929"/>
            <a:ext cx="137160" cy="91440"/>
          </a:xfrm>
          <a:prstGeom prst="triangl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5" name="Title 2">
            <a:extLst>
              <a:ext uri="{FF2B5EF4-FFF2-40B4-BE49-F238E27FC236}">
                <a16:creationId xmlns:a16="http://schemas.microsoft.com/office/drawing/2014/main" id="{3DF5360C-C4EC-49A0-BB88-FBEFC680A57F}"/>
              </a:ext>
            </a:extLst>
          </p:cNvPr>
          <p:cNvSpPr>
            <a:spLocks noGrp="1"/>
          </p:cNvSpPr>
          <p:nvPr>
            <p:ph type="title"/>
          </p:nvPr>
        </p:nvSpPr>
        <p:spPr>
          <a:xfrm>
            <a:off x="735754" y="339959"/>
            <a:ext cx="11128895" cy="1107996"/>
          </a:xfrm>
        </p:spPr>
        <p:txBody>
          <a:bodyPr>
            <a:noAutofit/>
          </a:bodyPr>
          <a:lstStyle/>
          <a:p>
            <a:r>
              <a:rPr lang="en-US">
                <a:latin typeface="Segoe UI Light" panose="020B0502040204020203" pitchFamily="34" charset="0"/>
                <a:cs typeface="Segoe UI Light" panose="020B0502040204020203" pitchFamily="34" charset="0"/>
              </a:rPr>
              <a:t>Model Creation Is Typically Time-Consuming</a:t>
            </a:r>
          </a:p>
        </p:txBody>
      </p:sp>
    </p:spTree>
    <p:extLst>
      <p:ext uri="{BB962C8B-B14F-4D97-AF65-F5344CB8AC3E}">
        <p14:creationId xmlns:p14="http://schemas.microsoft.com/office/powerpoint/2010/main" val="2185587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77"/>
                                        </p:tgtEl>
                                        <p:attrNameLst>
                                          <p:attrName>style.visibility</p:attrName>
                                        </p:attrNameLst>
                                      </p:cBhvr>
                                      <p:to>
                                        <p:strVal val="visible"/>
                                      </p:to>
                                    </p:set>
                                    <p:animEffect transition="in" filter="wipe(right)">
                                      <p:cBhvr>
                                        <p:cTn id="7" dur="1000"/>
                                        <p:tgtEl>
                                          <p:spTgt spid="77"/>
                                        </p:tgtEl>
                                      </p:cBhvr>
                                    </p:animEffect>
                                  </p:childTnLst>
                                </p:cTn>
                              </p:par>
                              <p:par>
                                <p:cTn id="8" presetID="42" presetClass="path" presetSubtype="0" accel="50000" decel="50000" fill="hold" grpId="0" nodeType="withEffect">
                                  <p:stCondLst>
                                    <p:cond delay="0"/>
                                  </p:stCondLst>
                                  <p:childTnLst>
                                    <p:animMotion origin="layout" path="M 1.04167E-6 4.44444E-6 L 0.14284 -0.20348 " pathEditMode="relative" rAng="0" ptsTypes="AA">
                                      <p:cBhvr>
                                        <p:cTn id="9" dur="750" fill="hold"/>
                                        <p:tgtEl>
                                          <p:spTgt spid="80"/>
                                        </p:tgtEl>
                                        <p:attrNameLst>
                                          <p:attrName>ppt_x</p:attrName>
                                          <p:attrName>ppt_y</p:attrName>
                                        </p:attrNameLst>
                                      </p:cBhvr>
                                      <p:rCtr x="7135" y="-10185"/>
                                    </p:animMotion>
                                  </p:childTnLst>
                                </p:cTn>
                              </p:par>
                            </p:childTnLst>
                          </p:cTn>
                        </p:par>
                        <p:par>
                          <p:cTn id="10" fill="hold">
                            <p:stCondLst>
                              <p:cond delay="1000"/>
                            </p:stCondLst>
                            <p:childTnLst>
                              <p:par>
                                <p:cTn id="11" presetID="10" presetClass="entr" presetSubtype="0" fill="hold" nodeType="afterEffect">
                                  <p:stCondLst>
                                    <p:cond delay="250"/>
                                  </p:stCondLst>
                                  <p:childTnLst>
                                    <p:set>
                                      <p:cBhvr>
                                        <p:cTn id="12" dur="1" fill="hold">
                                          <p:stCondLst>
                                            <p:cond delay="0"/>
                                          </p:stCondLst>
                                        </p:cTn>
                                        <p:tgtEl>
                                          <p:spTgt spid="82"/>
                                        </p:tgtEl>
                                        <p:attrNameLst>
                                          <p:attrName>style.visibility</p:attrName>
                                        </p:attrNameLst>
                                      </p:cBhvr>
                                      <p:to>
                                        <p:strVal val="visible"/>
                                      </p:to>
                                    </p:set>
                                    <p:animEffect transition="in" filter="fade">
                                      <p:cBhvr>
                                        <p:cTn id="13" dur="500"/>
                                        <p:tgtEl>
                                          <p:spTgt spid="82"/>
                                        </p:tgtEl>
                                      </p:cBhvr>
                                    </p:animEffect>
                                  </p:childTnLst>
                                </p:cTn>
                              </p:par>
                            </p:childTnLst>
                          </p:cTn>
                        </p:par>
                        <p:par>
                          <p:cTn id="14" fill="hold">
                            <p:stCondLst>
                              <p:cond delay="1750"/>
                            </p:stCondLst>
                            <p:childTnLst>
                              <p:par>
                                <p:cTn id="15" presetID="22" presetClass="entr" presetSubtype="1" fill="hold" grpId="0" nodeType="after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wipe(up)">
                                      <p:cBhvr>
                                        <p:cTn id="17" dur="500"/>
                                        <p:tgtEl>
                                          <p:spTgt spid="12"/>
                                        </p:tgtEl>
                                      </p:cBhvr>
                                    </p:animEffect>
                                  </p:childTnLst>
                                </p:cTn>
                              </p:par>
                              <p:par>
                                <p:cTn id="18" presetID="22" presetClass="exit" presetSubtype="1" fill="hold" grpId="0" nodeType="withEffect">
                                  <p:stCondLst>
                                    <p:cond delay="0"/>
                                  </p:stCondLst>
                                  <p:childTnLst>
                                    <p:animEffect transition="out" filter="wipe(up)">
                                      <p:cBhvr>
                                        <p:cTn id="19" dur="500"/>
                                        <p:tgtEl>
                                          <p:spTgt spid="83"/>
                                        </p:tgtEl>
                                      </p:cBhvr>
                                    </p:animEffect>
                                    <p:set>
                                      <p:cBhvr>
                                        <p:cTn id="20" dur="1" fill="hold">
                                          <p:stCondLst>
                                            <p:cond delay="499"/>
                                          </p:stCondLst>
                                        </p:cTn>
                                        <p:tgtEl>
                                          <p:spTgt spid="83"/>
                                        </p:tgtEl>
                                        <p:attrNameLst>
                                          <p:attrName>style.visibility</p:attrName>
                                        </p:attrNameLst>
                                      </p:cBhvr>
                                      <p:to>
                                        <p:strVal val="hidden"/>
                                      </p:to>
                                    </p:set>
                                  </p:childTnLst>
                                </p:cTn>
                              </p:par>
                              <p:par>
                                <p:cTn id="21" presetID="10" presetClass="entr" presetSubtype="0" fill="hold" grpId="0" nodeType="withEffect">
                                  <p:stCondLst>
                                    <p:cond delay="0"/>
                                  </p:stCondLst>
                                  <p:childTnLst>
                                    <p:set>
                                      <p:cBhvr>
                                        <p:cTn id="22" dur="1" fill="hold">
                                          <p:stCondLst>
                                            <p:cond delay="0"/>
                                          </p:stCondLst>
                                        </p:cTn>
                                        <p:tgtEl>
                                          <p:spTgt spid="84"/>
                                        </p:tgtEl>
                                        <p:attrNameLst>
                                          <p:attrName>style.visibility</p:attrName>
                                        </p:attrNameLst>
                                      </p:cBhvr>
                                      <p:to>
                                        <p:strVal val="visible"/>
                                      </p:to>
                                    </p:set>
                                    <p:animEffect transition="in" filter="fade">
                                      <p:cBhvr>
                                        <p:cTn id="23" dur="500"/>
                                        <p:tgtEl>
                                          <p:spTgt spid="84"/>
                                        </p:tgtEl>
                                      </p:cBhvr>
                                    </p:animEffect>
                                  </p:childTnLst>
                                </p:cTn>
                              </p:par>
                              <p:par>
                                <p:cTn id="24" presetID="10" presetClass="exit" presetSubtype="0" fill="hold" grpId="0" nodeType="withEffect">
                                  <p:stCondLst>
                                    <p:cond delay="0"/>
                                  </p:stCondLst>
                                  <p:childTnLst>
                                    <p:animEffect transition="out" filter="fade">
                                      <p:cBhvr>
                                        <p:cTn id="25" dur="500"/>
                                        <p:tgtEl>
                                          <p:spTgt spid="13"/>
                                        </p:tgtEl>
                                      </p:cBhvr>
                                    </p:animEffect>
                                    <p:set>
                                      <p:cBhvr>
                                        <p:cTn id="26" dur="1" fill="hold">
                                          <p:stCondLst>
                                            <p:cond delay="499"/>
                                          </p:stCondLst>
                                        </p:cTn>
                                        <p:tgtEl>
                                          <p:spTgt spid="13"/>
                                        </p:tgtEl>
                                        <p:attrNameLst>
                                          <p:attrName>style.visibility</p:attrName>
                                        </p:attrNameLst>
                                      </p:cBhvr>
                                      <p:to>
                                        <p:strVal val="hidden"/>
                                      </p:to>
                                    </p:set>
                                  </p:childTnLst>
                                </p:cTn>
                              </p:par>
                            </p:childTnLst>
                          </p:cTn>
                        </p:par>
                        <p:par>
                          <p:cTn id="27" fill="hold">
                            <p:stCondLst>
                              <p:cond delay="2250"/>
                            </p:stCondLst>
                            <p:childTnLst>
                              <p:par>
                                <p:cTn id="28" presetID="63" presetClass="path" presetSubtype="0" accel="24000" decel="50000" fill="hold" grpId="0" nodeType="afterEffect">
                                  <p:stCondLst>
                                    <p:cond delay="0"/>
                                  </p:stCondLst>
                                  <p:childTnLst>
                                    <p:animMotion origin="layout" path="M 4.58333E-6 3.7037E-6 L -0.05287 3.7037E-6 " pathEditMode="relative" rAng="0" ptsTypes="AA">
                                      <p:cBhvr>
                                        <p:cTn id="29" dur="750" fill="hold"/>
                                        <p:tgtEl>
                                          <p:spTgt spid="66"/>
                                        </p:tgtEl>
                                        <p:attrNameLst>
                                          <p:attrName>ppt_x</p:attrName>
                                          <p:attrName>ppt_y</p:attrName>
                                        </p:attrNameLst>
                                      </p:cBhvr>
                                      <p:rCtr x="-2643" y="0"/>
                                    </p:animMotion>
                                  </p:childTnLst>
                                </p:cTn>
                              </p:par>
                              <p:par>
                                <p:cTn id="30" presetID="63" presetClass="path" presetSubtype="0" accel="24000" decel="50000" fill="hold" grpId="0" nodeType="withEffect">
                                  <p:stCondLst>
                                    <p:cond delay="0"/>
                                  </p:stCondLst>
                                  <p:childTnLst>
                                    <p:animMotion origin="layout" path="M -1.25E-6 -3.33333E-6 L 0.07904 -3.33333E-6 " pathEditMode="relative" rAng="0" ptsTypes="AA">
                                      <p:cBhvr>
                                        <p:cTn id="31" dur="750" fill="hold"/>
                                        <p:tgtEl>
                                          <p:spTgt spid="67"/>
                                        </p:tgtEl>
                                        <p:attrNameLst>
                                          <p:attrName>ppt_x</p:attrName>
                                          <p:attrName>ppt_y</p:attrName>
                                        </p:attrNameLst>
                                      </p:cBhvr>
                                      <p:rCtr x="3945" y="0"/>
                                    </p:animMotion>
                                  </p:childTnLst>
                                </p:cTn>
                              </p:par>
                              <p:par>
                                <p:cTn id="32" presetID="63" presetClass="path" presetSubtype="0" accel="50000" decel="50000" fill="hold" grpId="0" nodeType="withEffect">
                                  <p:stCondLst>
                                    <p:cond delay="0"/>
                                  </p:stCondLst>
                                  <p:childTnLst>
                                    <p:animMotion origin="layout" path="M -1.04167E-6 -3.7037E-7 L 0.0138 -3.7037E-7 " pathEditMode="relative" rAng="0" ptsTypes="AA">
                                      <p:cBhvr>
                                        <p:cTn id="33" dur="750" fill="hold"/>
                                        <p:tgtEl>
                                          <p:spTgt spid="68"/>
                                        </p:tgtEl>
                                        <p:attrNameLst>
                                          <p:attrName>ppt_x</p:attrName>
                                          <p:attrName>ppt_y</p:attrName>
                                        </p:attrNameLst>
                                      </p:cBhvr>
                                      <p:rCtr x="690" y="0"/>
                                    </p:animMotion>
                                  </p:childTnLst>
                                </p:cTn>
                              </p:par>
                              <p:par>
                                <p:cTn id="34" presetID="63" presetClass="path" presetSubtype="0" accel="24000" decel="50000" fill="hold" grpId="0" nodeType="withEffect">
                                  <p:stCondLst>
                                    <p:cond delay="0"/>
                                  </p:stCondLst>
                                  <p:childTnLst>
                                    <p:animMotion origin="layout" path="M 1.25E-6 2.59259E-6 L 0.06667 2.59259E-6 " pathEditMode="relative" rAng="0" ptsTypes="AA">
                                      <p:cBhvr>
                                        <p:cTn id="35" dur="750" fill="hold"/>
                                        <p:tgtEl>
                                          <p:spTgt spid="69"/>
                                        </p:tgtEl>
                                        <p:attrNameLst>
                                          <p:attrName>ppt_x</p:attrName>
                                          <p:attrName>ppt_y</p:attrName>
                                        </p:attrNameLst>
                                      </p:cBhvr>
                                      <p:rCtr x="3333" y="0"/>
                                    </p:animMotion>
                                  </p:childTnLst>
                                </p:cTn>
                              </p:par>
                              <p:par>
                                <p:cTn id="36" presetID="63" presetClass="path" presetSubtype="0" accel="24000" decel="50000" fill="hold" grpId="0" nodeType="withEffect">
                                  <p:stCondLst>
                                    <p:cond delay="0"/>
                                  </p:stCondLst>
                                  <p:childTnLst>
                                    <p:animMotion origin="layout" path="M -4.16667E-6 -3.7037E-7 L 0.02709 -3.7037E-7 " pathEditMode="relative" rAng="0" ptsTypes="AA">
                                      <p:cBhvr>
                                        <p:cTn id="37" dur="750" fill="hold"/>
                                        <p:tgtEl>
                                          <p:spTgt spid="104"/>
                                        </p:tgtEl>
                                        <p:attrNameLst>
                                          <p:attrName>ppt_x</p:attrName>
                                          <p:attrName>ppt_y</p:attrName>
                                        </p:attrNameLst>
                                      </p:cBhvr>
                                      <p:rCtr x="1354" y="0"/>
                                    </p:animMotion>
                                  </p:childTnLst>
                                </p:cTn>
                              </p:par>
                            </p:childTnLst>
                          </p:cTn>
                        </p:par>
                        <p:par>
                          <p:cTn id="38" fill="hold">
                            <p:stCondLst>
                              <p:cond delay="3000"/>
                            </p:stCondLst>
                            <p:childTnLst>
                              <p:par>
                                <p:cTn id="39" presetID="22" presetClass="entr" presetSubtype="8" fill="hold" grpId="0" nodeType="afterEffect">
                                  <p:stCondLst>
                                    <p:cond delay="0"/>
                                  </p:stCondLst>
                                  <p:childTnLst>
                                    <p:set>
                                      <p:cBhvr>
                                        <p:cTn id="40" dur="1" fill="hold">
                                          <p:stCondLst>
                                            <p:cond delay="0"/>
                                          </p:stCondLst>
                                        </p:cTn>
                                        <p:tgtEl>
                                          <p:spTgt spid="73"/>
                                        </p:tgtEl>
                                        <p:attrNameLst>
                                          <p:attrName>style.visibility</p:attrName>
                                        </p:attrNameLst>
                                      </p:cBhvr>
                                      <p:to>
                                        <p:strVal val="visible"/>
                                      </p:to>
                                    </p:set>
                                    <p:animEffect transition="in" filter="wipe(left)">
                                      <p:cBhvr>
                                        <p:cTn id="41" dur="500"/>
                                        <p:tgtEl>
                                          <p:spTgt spid="73"/>
                                        </p:tgtEl>
                                      </p:cBhvr>
                                    </p:animEffect>
                                  </p:childTnLst>
                                </p:cTn>
                              </p:par>
                              <p:par>
                                <p:cTn id="42" presetID="22" presetClass="entr" presetSubtype="8" fill="hold" grpId="0" nodeType="withEffect">
                                  <p:stCondLst>
                                    <p:cond delay="0"/>
                                  </p:stCondLst>
                                  <p:childTnLst>
                                    <p:set>
                                      <p:cBhvr>
                                        <p:cTn id="43" dur="1" fill="hold">
                                          <p:stCondLst>
                                            <p:cond delay="0"/>
                                          </p:stCondLst>
                                        </p:cTn>
                                        <p:tgtEl>
                                          <p:spTgt spid="74"/>
                                        </p:tgtEl>
                                        <p:attrNameLst>
                                          <p:attrName>style.visibility</p:attrName>
                                        </p:attrNameLst>
                                      </p:cBhvr>
                                      <p:to>
                                        <p:strVal val="visible"/>
                                      </p:to>
                                    </p:set>
                                    <p:animEffect transition="in" filter="wipe(left)">
                                      <p:cBhvr>
                                        <p:cTn id="44" dur="500"/>
                                        <p:tgtEl>
                                          <p:spTgt spid="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84" grpId="0"/>
      <p:bldP spid="12" grpId="0" animBg="1"/>
      <p:bldP spid="66" grpId="0" animBg="1"/>
      <p:bldP spid="67" grpId="0" animBg="1"/>
      <p:bldP spid="68" grpId="0" animBg="1"/>
      <p:bldP spid="69" grpId="0" animBg="1"/>
      <p:bldP spid="73" grpId="0" animBg="1"/>
      <p:bldP spid="74" grpId="0"/>
      <p:bldP spid="80" grpId="0" animBg="1"/>
      <p:bldP spid="83" grpId="0" animBg="1"/>
      <p:bldP spid="104"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BD8AE1ED-2270-4A61-B841-2FB66EFCD65D}"/>
              </a:ext>
            </a:extLst>
          </p:cNvPr>
          <p:cNvGrpSpPr/>
          <p:nvPr/>
        </p:nvGrpSpPr>
        <p:grpSpPr>
          <a:xfrm>
            <a:off x="5884446" y="3044537"/>
            <a:ext cx="1450614" cy="1505382"/>
            <a:chOff x="5884446" y="3044537"/>
            <a:chExt cx="1450614" cy="1505382"/>
          </a:xfrm>
        </p:grpSpPr>
        <p:grpSp>
          <p:nvGrpSpPr>
            <p:cNvPr id="37" name="Group 36">
              <a:extLst>
                <a:ext uri="{FF2B5EF4-FFF2-40B4-BE49-F238E27FC236}">
                  <a16:creationId xmlns:a16="http://schemas.microsoft.com/office/drawing/2014/main" id="{A995BB77-5A05-41A6-9266-9ADBB2F88266}"/>
                </a:ext>
              </a:extLst>
            </p:cNvPr>
            <p:cNvGrpSpPr/>
            <p:nvPr/>
          </p:nvGrpSpPr>
          <p:grpSpPr>
            <a:xfrm>
              <a:off x="5884446" y="3044537"/>
              <a:ext cx="1450614" cy="147003"/>
              <a:chOff x="8120217" y="3558128"/>
              <a:chExt cx="1940664" cy="147003"/>
            </a:xfrm>
          </p:grpSpPr>
          <p:cxnSp>
            <p:nvCxnSpPr>
              <p:cNvPr id="38" name="Straight Connector 37">
                <a:extLst>
                  <a:ext uri="{FF2B5EF4-FFF2-40B4-BE49-F238E27FC236}">
                    <a16:creationId xmlns:a16="http://schemas.microsoft.com/office/drawing/2014/main" id="{A2C03983-943E-4E59-8383-78832CD2E20F}"/>
                  </a:ext>
                </a:extLst>
              </p:cNvPr>
              <p:cNvCxnSpPr/>
              <p:nvPr/>
            </p:nvCxnSpPr>
            <p:spPr>
              <a:xfrm flipV="1">
                <a:off x="8120217"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CFA1416-A1B0-46EB-AA53-BA421B3A6A62}"/>
                  </a:ext>
                </a:extLst>
              </p:cNvPr>
              <p:cNvCxnSpPr/>
              <p:nvPr/>
            </p:nvCxnSpPr>
            <p:spPr>
              <a:xfrm flipV="1">
                <a:off x="1006088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40" name="Group 39">
                <a:extLst>
                  <a:ext uri="{FF2B5EF4-FFF2-40B4-BE49-F238E27FC236}">
                    <a16:creationId xmlns:a16="http://schemas.microsoft.com/office/drawing/2014/main" id="{63FEEBB4-CF81-4A62-A145-6BB88C917CEF}"/>
                  </a:ext>
                </a:extLst>
              </p:cNvPr>
              <p:cNvGrpSpPr/>
              <p:nvPr/>
            </p:nvGrpSpPr>
            <p:grpSpPr>
              <a:xfrm>
                <a:off x="8335846" y="3593256"/>
                <a:ext cx="1509402" cy="111875"/>
                <a:chOff x="8335846" y="3498555"/>
                <a:chExt cx="1509402" cy="206573"/>
              </a:xfrm>
            </p:grpSpPr>
            <p:cxnSp>
              <p:nvCxnSpPr>
                <p:cNvPr id="41" name="Straight Connector 40">
                  <a:extLst>
                    <a:ext uri="{FF2B5EF4-FFF2-40B4-BE49-F238E27FC236}">
                      <a16:creationId xmlns:a16="http://schemas.microsoft.com/office/drawing/2014/main" id="{ABE1743D-D1F2-43E7-B341-1A20A333C275}"/>
                    </a:ext>
                  </a:extLst>
                </p:cNvPr>
                <p:cNvCxnSpPr/>
                <p:nvPr/>
              </p:nvCxnSpPr>
              <p:spPr>
                <a:xfrm flipV="1">
                  <a:off x="8335846"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2C39D94C-F515-4933-9AF5-4B2CFA4290EE}"/>
                    </a:ext>
                  </a:extLst>
                </p:cNvPr>
                <p:cNvCxnSpPr/>
                <p:nvPr/>
              </p:nvCxnSpPr>
              <p:spPr>
                <a:xfrm flipV="1">
                  <a:off x="8551475"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DEC3DB11-A16E-4FA3-81C1-F37D64614F79}"/>
                    </a:ext>
                  </a:extLst>
                </p:cNvPr>
                <p:cNvCxnSpPr/>
                <p:nvPr/>
              </p:nvCxnSpPr>
              <p:spPr>
                <a:xfrm flipV="1">
                  <a:off x="8767104"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2901AC9C-3A65-48E6-8B46-C286C1AB0A94}"/>
                    </a:ext>
                  </a:extLst>
                </p:cNvPr>
                <p:cNvCxnSpPr>
                  <a:cxnSpLocks/>
                </p:cNvCxnSpPr>
                <p:nvPr/>
              </p:nvCxnSpPr>
              <p:spPr>
                <a:xfrm flipV="1">
                  <a:off x="8982733" y="3498555"/>
                  <a:ext cx="0" cy="206573"/>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F4013FE-06AA-432A-B791-C38C54872705}"/>
                    </a:ext>
                  </a:extLst>
                </p:cNvPr>
                <p:cNvCxnSpPr/>
                <p:nvPr/>
              </p:nvCxnSpPr>
              <p:spPr>
                <a:xfrm flipV="1">
                  <a:off x="919836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040B3E34-315A-43D8-AA4B-023448EFED54}"/>
                    </a:ext>
                  </a:extLst>
                </p:cNvPr>
                <p:cNvCxnSpPr/>
                <p:nvPr/>
              </p:nvCxnSpPr>
              <p:spPr>
                <a:xfrm flipV="1">
                  <a:off x="9413990"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4BC5764D-496A-4C25-8E2B-2168EE748EB2}"/>
                    </a:ext>
                  </a:extLst>
                </p:cNvPr>
                <p:cNvCxnSpPr/>
                <p:nvPr/>
              </p:nvCxnSpPr>
              <p:spPr>
                <a:xfrm flipV="1">
                  <a:off x="9629619"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73933A55-06DD-421E-8217-539D482A68B2}"/>
                    </a:ext>
                  </a:extLst>
                </p:cNvPr>
                <p:cNvCxnSpPr/>
                <p:nvPr/>
              </p:nvCxnSpPr>
              <p:spPr>
                <a:xfrm flipV="1">
                  <a:off x="9845248"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50" name="Group 49">
              <a:extLst>
                <a:ext uri="{FF2B5EF4-FFF2-40B4-BE49-F238E27FC236}">
                  <a16:creationId xmlns:a16="http://schemas.microsoft.com/office/drawing/2014/main" id="{FBC36DC7-6421-41AA-90FB-4B930E7F7699}"/>
                </a:ext>
              </a:extLst>
            </p:cNvPr>
            <p:cNvGrpSpPr/>
            <p:nvPr/>
          </p:nvGrpSpPr>
          <p:grpSpPr>
            <a:xfrm>
              <a:off x="5884446" y="3384135"/>
              <a:ext cx="1450614" cy="146999"/>
              <a:chOff x="8120217" y="3558128"/>
              <a:chExt cx="1940664" cy="146999"/>
            </a:xfrm>
          </p:grpSpPr>
          <p:cxnSp>
            <p:nvCxnSpPr>
              <p:cNvPr id="51" name="Straight Connector 50">
                <a:extLst>
                  <a:ext uri="{FF2B5EF4-FFF2-40B4-BE49-F238E27FC236}">
                    <a16:creationId xmlns:a16="http://schemas.microsoft.com/office/drawing/2014/main" id="{FF018632-D3DD-4FB4-B439-BA2DE4ECF3EB}"/>
                  </a:ext>
                </a:extLst>
              </p:cNvPr>
              <p:cNvCxnSpPr/>
              <p:nvPr/>
            </p:nvCxnSpPr>
            <p:spPr>
              <a:xfrm flipV="1">
                <a:off x="8120217"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7DA117C8-247D-4054-83E9-865713E71A63}"/>
                  </a:ext>
                </a:extLst>
              </p:cNvPr>
              <p:cNvCxnSpPr/>
              <p:nvPr/>
            </p:nvCxnSpPr>
            <p:spPr>
              <a:xfrm flipV="1">
                <a:off x="1006088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53" name="Group 52">
                <a:extLst>
                  <a:ext uri="{FF2B5EF4-FFF2-40B4-BE49-F238E27FC236}">
                    <a16:creationId xmlns:a16="http://schemas.microsoft.com/office/drawing/2014/main" id="{2349FF8E-577E-498D-AB2F-B28E2E1BD54A}"/>
                  </a:ext>
                </a:extLst>
              </p:cNvPr>
              <p:cNvGrpSpPr/>
              <p:nvPr/>
            </p:nvGrpSpPr>
            <p:grpSpPr>
              <a:xfrm>
                <a:off x="8335846" y="3592140"/>
                <a:ext cx="1509402" cy="112986"/>
                <a:chOff x="8335846" y="3496504"/>
                <a:chExt cx="1509402" cy="208625"/>
              </a:xfrm>
            </p:grpSpPr>
            <p:cxnSp>
              <p:nvCxnSpPr>
                <p:cNvPr id="54" name="Straight Connector 53">
                  <a:extLst>
                    <a:ext uri="{FF2B5EF4-FFF2-40B4-BE49-F238E27FC236}">
                      <a16:creationId xmlns:a16="http://schemas.microsoft.com/office/drawing/2014/main" id="{2EC5FF38-6339-4622-9F80-B1FD5D7DAF8A}"/>
                    </a:ext>
                  </a:extLst>
                </p:cNvPr>
                <p:cNvCxnSpPr/>
                <p:nvPr/>
              </p:nvCxnSpPr>
              <p:spPr>
                <a:xfrm flipV="1">
                  <a:off x="8335846"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7F03DFD5-DB55-4A40-9412-5171EF8D1835}"/>
                    </a:ext>
                  </a:extLst>
                </p:cNvPr>
                <p:cNvCxnSpPr/>
                <p:nvPr/>
              </p:nvCxnSpPr>
              <p:spPr>
                <a:xfrm flipV="1">
                  <a:off x="8551475"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34710521-9101-48D4-90EE-618C4FDE2EF6}"/>
                    </a:ext>
                  </a:extLst>
                </p:cNvPr>
                <p:cNvCxnSpPr/>
                <p:nvPr/>
              </p:nvCxnSpPr>
              <p:spPr>
                <a:xfrm flipV="1">
                  <a:off x="8767104"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3CBB89D8-D9DB-4D62-8272-8D713528E36F}"/>
                    </a:ext>
                  </a:extLst>
                </p:cNvPr>
                <p:cNvCxnSpPr>
                  <a:cxnSpLocks/>
                </p:cNvCxnSpPr>
                <p:nvPr/>
              </p:nvCxnSpPr>
              <p:spPr>
                <a:xfrm flipV="1">
                  <a:off x="8982733" y="3496504"/>
                  <a:ext cx="0" cy="208625"/>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FB6CD139-D39D-4878-9E28-BE0C2BD8C6E2}"/>
                    </a:ext>
                  </a:extLst>
                </p:cNvPr>
                <p:cNvCxnSpPr/>
                <p:nvPr/>
              </p:nvCxnSpPr>
              <p:spPr>
                <a:xfrm flipV="1">
                  <a:off x="919836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4A0DD67-A763-48FD-A81D-8F04147AB311}"/>
                    </a:ext>
                  </a:extLst>
                </p:cNvPr>
                <p:cNvCxnSpPr/>
                <p:nvPr/>
              </p:nvCxnSpPr>
              <p:spPr>
                <a:xfrm flipV="1">
                  <a:off x="9413990"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32CEBA28-FAC1-4C37-B381-EAB4830EBCE2}"/>
                    </a:ext>
                  </a:extLst>
                </p:cNvPr>
                <p:cNvCxnSpPr/>
                <p:nvPr/>
              </p:nvCxnSpPr>
              <p:spPr>
                <a:xfrm flipV="1">
                  <a:off x="9629619"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21FEE2D7-34CB-46DC-B3D8-70A182BA7CB6}"/>
                    </a:ext>
                  </a:extLst>
                </p:cNvPr>
                <p:cNvCxnSpPr/>
                <p:nvPr/>
              </p:nvCxnSpPr>
              <p:spPr>
                <a:xfrm flipV="1">
                  <a:off x="9845248"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62" name="Group 61">
              <a:extLst>
                <a:ext uri="{FF2B5EF4-FFF2-40B4-BE49-F238E27FC236}">
                  <a16:creationId xmlns:a16="http://schemas.microsoft.com/office/drawing/2014/main" id="{269E9AA7-0CA8-482A-999E-DCB9FD2B890B}"/>
                </a:ext>
              </a:extLst>
            </p:cNvPr>
            <p:cNvGrpSpPr/>
            <p:nvPr/>
          </p:nvGrpSpPr>
          <p:grpSpPr>
            <a:xfrm>
              <a:off x="5884446" y="3723729"/>
              <a:ext cx="1450614" cy="147000"/>
              <a:chOff x="8120217" y="3558128"/>
              <a:chExt cx="1940664" cy="147000"/>
            </a:xfrm>
          </p:grpSpPr>
          <p:cxnSp>
            <p:nvCxnSpPr>
              <p:cNvPr id="63" name="Straight Connector 62">
                <a:extLst>
                  <a:ext uri="{FF2B5EF4-FFF2-40B4-BE49-F238E27FC236}">
                    <a16:creationId xmlns:a16="http://schemas.microsoft.com/office/drawing/2014/main" id="{91AFD085-E71F-4890-99A1-521333659CBA}"/>
                  </a:ext>
                </a:extLst>
              </p:cNvPr>
              <p:cNvCxnSpPr/>
              <p:nvPr/>
            </p:nvCxnSpPr>
            <p:spPr>
              <a:xfrm flipV="1">
                <a:off x="8120217"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8EB1AE87-2B7B-44E9-BF9F-8CCF029CD1DD}"/>
                  </a:ext>
                </a:extLst>
              </p:cNvPr>
              <p:cNvCxnSpPr/>
              <p:nvPr/>
            </p:nvCxnSpPr>
            <p:spPr>
              <a:xfrm flipV="1">
                <a:off x="1006088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66" name="Group 65">
                <a:extLst>
                  <a:ext uri="{FF2B5EF4-FFF2-40B4-BE49-F238E27FC236}">
                    <a16:creationId xmlns:a16="http://schemas.microsoft.com/office/drawing/2014/main" id="{4C0965D2-43FB-4D0F-81E7-FA62C2F0C0D3}"/>
                  </a:ext>
                </a:extLst>
              </p:cNvPr>
              <p:cNvGrpSpPr/>
              <p:nvPr/>
            </p:nvGrpSpPr>
            <p:grpSpPr>
              <a:xfrm>
                <a:off x="8335846" y="3593752"/>
                <a:ext cx="1509402" cy="111376"/>
                <a:chOff x="8335846" y="3499477"/>
                <a:chExt cx="1509402" cy="205652"/>
              </a:xfrm>
            </p:grpSpPr>
            <p:cxnSp>
              <p:nvCxnSpPr>
                <p:cNvPr id="67" name="Straight Connector 66">
                  <a:extLst>
                    <a:ext uri="{FF2B5EF4-FFF2-40B4-BE49-F238E27FC236}">
                      <a16:creationId xmlns:a16="http://schemas.microsoft.com/office/drawing/2014/main" id="{EC94363D-8C74-40A0-BFCB-17F1AD4F0698}"/>
                    </a:ext>
                  </a:extLst>
                </p:cNvPr>
                <p:cNvCxnSpPr/>
                <p:nvPr/>
              </p:nvCxnSpPr>
              <p:spPr>
                <a:xfrm flipV="1">
                  <a:off x="8335846"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3A890D25-18AF-44F6-9B6F-D4F4487FF2C3}"/>
                    </a:ext>
                  </a:extLst>
                </p:cNvPr>
                <p:cNvCxnSpPr/>
                <p:nvPr/>
              </p:nvCxnSpPr>
              <p:spPr>
                <a:xfrm flipV="1">
                  <a:off x="8551475"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3138C371-61A1-42C9-B4A2-79F976A960C6}"/>
                    </a:ext>
                  </a:extLst>
                </p:cNvPr>
                <p:cNvCxnSpPr/>
                <p:nvPr/>
              </p:nvCxnSpPr>
              <p:spPr>
                <a:xfrm flipV="1">
                  <a:off x="8767104"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74EF16B2-A7B8-470E-9C44-CDF47811A560}"/>
                    </a:ext>
                  </a:extLst>
                </p:cNvPr>
                <p:cNvCxnSpPr>
                  <a:cxnSpLocks/>
                </p:cNvCxnSpPr>
                <p:nvPr/>
              </p:nvCxnSpPr>
              <p:spPr>
                <a:xfrm flipV="1">
                  <a:off x="8982733" y="3499477"/>
                  <a:ext cx="0" cy="205652"/>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FA23ABB0-200B-48EE-A948-E4F8F37FB747}"/>
                    </a:ext>
                  </a:extLst>
                </p:cNvPr>
                <p:cNvCxnSpPr/>
                <p:nvPr/>
              </p:nvCxnSpPr>
              <p:spPr>
                <a:xfrm flipV="1">
                  <a:off x="919836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B6385DD5-FF34-4167-BBD4-00747FF75FC6}"/>
                    </a:ext>
                  </a:extLst>
                </p:cNvPr>
                <p:cNvCxnSpPr/>
                <p:nvPr/>
              </p:nvCxnSpPr>
              <p:spPr>
                <a:xfrm flipV="1">
                  <a:off x="9413990"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87FC391A-47BA-4E02-8135-A6E71A404ACC}"/>
                    </a:ext>
                  </a:extLst>
                </p:cNvPr>
                <p:cNvCxnSpPr/>
                <p:nvPr/>
              </p:nvCxnSpPr>
              <p:spPr>
                <a:xfrm flipV="1">
                  <a:off x="9629619"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6BD4B48A-796E-4BBD-B449-EA0E46FBC60F}"/>
                    </a:ext>
                  </a:extLst>
                </p:cNvPr>
                <p:cNvCxnSpPr/>
                <p:nvPr/>
              </p:nvCxnSpPr>
              <p:spPr>
                <a:xfrm flipV="1">
                  <a:off x="9845248"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76" name="Group 75">
              <a:extLst>
                <a:ext uri="{FF2B5EF4-FFF2-40B4-BE49-F238E27FC236}">
                  <a16:creationId xmlns:a16="http://schemas.microsoft.com/office/drawing/2014/main" id="{F8B8793F-DC9E-4FC7-AD81-64D579C99EDC}"/>
                </a:ext>
              </a:extLst>
            </p:cNvPr>
            <p:cNvGrpSpPr/>
            <p:nvPr/>
          </p:nvGrpSpPr>
          <p:grpSpPr>
            <a:xfrm>
              <a:off x="5884446" y="4063323"/>
              <a:ext cx="1450614" cy="147002"/>
              <a:chOff x="8120217" y="3558128"/>
              <a:chExt cx="1940664" cy="147002"/>
            </a:xfrm>
          </p:grpSpPr>
          <p:cxnSp>
            <p:nvCxnSpPr>
              <p:cNvPr id="82" name="Straight Connector 81">
                <a:extLst>
                  <a:ext uri="{FF2B5EF4-FFF2-40B4-BE49-F238E27FC236}">
                    <a16:creationId xmlns:a16="http://schemas.microsoft.com/office/drawing/2014/main" id="{491D9C4E-1A37-4B3D-B6C5-63A81C2A777A}"/>
                  </a:ext>
                </a:extLst>
              </p:cNvPr>
              <p:cNvCxnSpPr/>
              <p:nvPr/>
            </p:nvCxnSpPr>
            <p:spPr>
              <a:xfrm flipV="1">
                <a:off x="8120217"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289FCC8D-A8D9-4D95-AA3D-2EFCC67F6C29}"/>
                  </a:ext>
                </a:extLst>
              </p:cNvPr>
              <p:cNvCxnSpPr/>
              <p:nvPr/>
            </p:nvCxnSpPr>
            <p:spPr>
              <a:xfrm flipV="1">
                <a:off x="1006088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84" name="Group 83">
                <a:extLst>
                  <a:ext uri="{FF2B5EF4-FFF2-40B4-BE49-F238E27FC236}">
                    <a16:creationId xmlns:a16="http://schemas.microsoft.com/office/drawing/2014/main" id="{A9BFA321-5756-42FA-874C-3A83531A87B3}"/>
                  </a:ext>
                </a:extLst>
              </p:cNvPr>
              <p:cNvGrpSpPr/>
              <p:nvPr/>
            </p:nvGrpSpPr>
            <p:grpSpPr>
              <a:xfrm>
                <a:off x="8335846" y="3595364"/>
                <a:ext cx="1509402" cy="109766"/>
                <a:chOff x="8335846" y="3502450"/>
                <a:chExt cx="1509402" cy="202679"/>
              </a:xfrm>
            </p:grpSpPr>
            <p:cxnSp>
              <p:nvCxnSpPr>
                <p:cNvPr id="85" name="Straight Connector 84">
                  <a:extLst>
                    <a:ext uri="{FF2B5EF4-FFF2-40B4-BE49-F238E27FC236}">
                      <a16:creationId xmlns:a16="http://schemas.microsoft.com/office/drawing/2014/main" id="{65AD5B74-1B00-45C4-B604-AAA31870CB40}"/>
                    </a:ext>
                  </a:extLst>
                </p:cNvPr>
                <p:cNvCxnSpPr/>
                <p:nvPr/>
              </p:nvCxnSpPr>
              <p:spPr>
                <a:xfrm flipV="1">
                  <a:off x="8335846"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3C850950-BA30-47D6-9490-154EC1104819}"/>
                    </a:ext>
                  </a:extLst>
                </p:cNvPr>
                <p:cNvCxnSpPr/>
                <p:nvPr/>
              </p:nvCxnSpPr>
              <p:spPr>
                <a:xfrm flipV="1">
                  <a:off x="8551475"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292F841C-1B25-438E-9FF8-005F5F97D414}"/>
                    </a:ext>
                  </a:extLst>
                </p:cNvPr>
                <p:cNvCxnSpPr/>
                <p:nvPr/>
              </p:nvCxnSpPr>
              <p:spPr>
                <a:xfrm flipV="1">
                  <a:off x="8767104"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C7ACCF32-A9CE-483B-95B1-4F68EBFC981D}"/>
                    </a:ext>
                  </a:extLst>
                </p:cNvPr>
                <p:cNvCxnSpPr>
                  <a:cxnSpLocks/>
                </p:cNvCxnSpPr>
                <p:nvPr/>
              </p:nvCxnSpPr>
              <p:spPr>
                <a:xfrm flipV="1">
                  <a:off x="8982733" y="3502450"/>
                  <a:ext cx="0" cy="20267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D4FB3800-9155-4E5F-AF1E-F31284551263}"/>
                    </a:ext>
                  </a:extLst>
                </p:cNvPr>
                <p:cNvCxnSpPr/>
                <p:nvPr/>
              </p:nvCxnSpPr>
              <p:spPr>
                <a:xfrm flipV="1">
                  <a:off x="919836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602CA657-BE4B-4048-9C8A-8BB682F42557}"/>
                    </a:ext>
                  </a:extLst>
                </p:cNvPr>
                <p:cNvCxnSpPr/>
                <p:nvPr/>
              </p:nvCxnSpPr>
              <p:spPr>
                <a:xfrm flipV="1">
                  <a:off x="9413990"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99F36F5E-8B54-4B75-BCF9-C1D53DF4BE74}"/>
                    </a:ext>
                  </a:extLst>
                </p:cNvPr>
                <p:cNvCxnSpPr/>
                <p:nvPr/>
              </p:nvCxnSpPr>
              <p:spPr>
                <a:xfrm flipV="1">
                  <a:off x="9629619"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7D904617-8559-4E41-BC9D-3E4881C0D034}"/>
                    </a:ext>
                  </a:extLst>
                </p:cNvPr>
                <p:cNvCxnSpPr/>
                <p:nvPr/>
              </p:nvCxnSpPr>
              <p:spPr>
                <a:xfrm flipV="1">
                  <a:off x="9845248"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105" name="Group 104">
              <a:extLst>
                <a:ext uri="{FF2B5EF4-FFF2-40B4-BE49-F238E27FC236}">
                  <a16:creationId xmlns:a16="http://schemas.microsoft.com/office/drawing/2014/main" id="{4264AE4F-C5AC-4148-B274-D99ABD4D60D6}"/>
                </a:ext>
              </a:extLst>
            </p:cNvPr>
            <p:cNvGrpSpPr/>
            <p:nvPr/>
          </p:nvGrpSpPr>
          <p:grpSpPr>
            <a:xfrm>
              <a:off x="5884446" y="4402917"/>
              <a:ext cx="1450614" cy="147002"/>
              <a:chOff x="8120217" y="3558128"/>
              <a:chExt cx="1940664" cy="147002"/>
            </a:xfrm>
          </p:grpSpPr>
          <p:cxnSp>
            <p:nvCxnSpPr>
              <p:cNvPr id="106" name="Straight Connector 105">
                <a:extLst>
                  <a:ext uri="{FF2B5EF4-FFF2-40B4-BE49-F238E27FC236}">
                    <a16:creationId xmlns:a16="http://schemas.microsoft.com/office/drawing/2014/main" id="{BEFF23A2-946C-4BAD-8E6B-7812762ACDD5}"/>
                  </a:ext>
                </a:extLst>
              </p:cNvPr>
              <p:cNvCxnSpPr/>
              <p:nvPr/>
            </p:nvCxnSpPr>
            <p:spPr>
              <a:xfrm flipV="1">
                <a:off x="8120217"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F9B64E9A-3596-4F19-9B91-6E0E6F82DF0F}"/>
                  </a:ext>
                </a:extLst>
              </p:cNvPr>
              <p:cNvCxnSpPr/>
              <p:nvPr/>
            </p:nvCxnSpPr>
            <p:spPr>
              <a:xfrm flipV="1">
                <a:off x="1006088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08" name="Group 107">
                <a:extLst>
                  <a:ext uri="{FF2B5EF4-FFF2-40B4-BE49-F238E27FC236}">
                    <a16:creationId xmlns:a16="http://schemas.microsoft.com/office/drawing/2014/main" id="{AEF420FF-3ED7-4F4B-848D-720ED8C39485}"/>
                  </a:ext>
                </a:extLst>
              </p:cNvPr>
              <p:cNvGrpSpPr/>
              <p:nvPr/>
            </p:nvGrpSpPr>
            <p:grpSpPr>
              <a:xfrm>
                <a:off x="8335846" y="3595364"/>
                <a:ext cx="1509402" cy="109766"/>
                <a:chOff x="8335846" y="3502450"/>
                <a:chExt cx="1509402" cy="202679"/>
              </a:xfrm>
            </p:grpSpPr>
            <p:cxnSp>
              <p:nvCxnSpPr>
                <p:cNvPr id="112" name="Straight Connector 111">
                  <a:extLst>
                    <a:ext uri="{FF2B5EF4-FFF2-40B4-BE49-F238E27FC236}">
                      <a16:creationId xmlns:a16="http://schemas.microsoft.com/office/drawing/2014/main" id="{D6AF544E-ADDF-4260-8FBC-56810DB4448D}"/>
                    </a:ext>
                  </a:extLst>
                </p:cNvPr>
                <p:cNvCxnSpPr/>
                <p:nvPr/>
              </p:nvCxnSpPr>
              <p:spPr>
                <a:xfrm flipV="1">
                  <a:off x="8335846"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C9177729-9337-4D34-946B-DFE4481F5E46}"/>
                    </a:ext>
                  </a:extLst>
                </p:cNvPr>
                <p:cNvCxnSpPr/>
                <p:nvPr/>
              </p:nvCxnSpPr>
              <p:spPr>
                <a:xfrm flipV="1">
                  <a:off x="8551475"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8B5F39E7-EF92-481F-B897-34DA903E2595}"/>
                    </a:ext>
                  </a:extLst>
                </p:cNvPr>
                <p:cNvCxnSpPr/>
                <p:nvPr/>
              </p:nvCxnSpPr>
              <p:spPr>
                <a:xfrm flipV="1">
                  <a:off x="8767104"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73BDB3AA-CDE0-4C62-B51C-DC1F3A0E5CC8}"/>
                    </a:ext>
                  </a:extLst>
                </p:cNvPr>
                <p:cNvCxnSpPr>
                  <a:cxnSpLocks/>
                </p:cNvCxnSpPr>
                <p:nvPr/>
              </p:nvCxnSpPr>
              <p:spPr>
                <a:xfrm flipV="1">
                  <a:off x="8982733" y="3502450"/>
                  <a:ext cx="0" cy="20267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F67783E9-C504-4723-9867-5BFA3F01AFD6}"/>
                    </a:ext>
                  </a:extLst>
                </p:cNvPr>
                <p:cNvCxnSpPr/>
                <p:nvPr/>
              </p:nvCxnSpPr>
              <p:spPr>
                <a:xfrm flipV="1">
                  <a:off x="919836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48A591B9-6BAE-442B-9699-3B4856913C06}"/>
                    </a:ext>
                  </a:extLst>
                </p:cNvPr>
                <p:cNvCxnSpPr/>
                <p:nvPr/>
              </p:nvCxnSpPr>
              <p:spPr>
                <a:xfrm flipV="1">
                  <a:off x="9413990"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A8AEBBB1-E1D2-423E-8C80-D660D7BF9FC7}"/>
                    </a:ext>
                  </a:extLst>
                </p:cNvPr>
                <p:cNvCxnSpPr/>
                <p:nvPr/>
              </p:nvCxnSpPr>
              <p:spPr>
                <a:xfrm flipV="1">
                  <a:off x="9629619"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82DBB156-D4D6-4F2B-BB8D-63740E75D9C6}"/>
                    </a:ext>
                  </a:extLst>
                </p:cNvPr>
                <p:cNvCxnSpPr/>
                <p:nvPr/>
              </p:nvCxnSpPr>
              <p:spPr>
                <a:xfrm flipV="1">
                  <a:off x="9845248"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sp>
        <p:nvSpPr>
          <p:cNvPr id="136" name="Rectangle 135">
            <a:extLst>
              <a:ext uri="{FF2B5EF4-FFF2-40B4-BE49-F238E27FC236}">
                <a16:creationId xmlns:a16="http://schemas.microsoft.com/office/drawing/2014/main" id="{B876C16E-02E3-49C5-B773-9B262EC0EB00}"/>
              </a:ext>
            </a:extLst>
          </p:cNvPr>
          <p:cNvSpPr/>
          <p:nvPr/>
        </p:nvSpPr>
        <p:spPr bwMode="auto">
          <a:xfrm>
            <a:off x="3090134" y="2809506"/>
            <a:ext cx="2078783" cy="32014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54864" rIns="91440" bIns="5486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Segoe UI Semibold"/>
              <a:ea typeface="Segoe UI" pitchFamily="34" charset="0"/>
              <a:cs typeface="Segoe UI Semibold" panose="020B0702040204020203" pitchFamily="34" charset="0"/>
            </a:endParaRPr>
          </a:p>
        </p:txBody>
      </p:sp>
      <p:sp>
        <p:nvSpPr>
          <p:cNvPr id="147" name="Rectangle 146">
            <a:extLst>
              <a:ext uri="{FF2B5EF4-FFF2-40B4-BE49-F238E27FC236}">
                <a16:creationId xmlns:a16="http://schemas.microsoft.com/office/drawing/2014/main" id="{AF6BECDC-1136-474D-AD57-07C750BD7A6D}"/>
              </a:ext>
            </a:extLst>
          </p:cNvPr>
          <p:cNvSpPr/>
          <p:nvPr/>
        </p:nvSpPr>
        <p:spPr bwMode="auto">
          <a:xfrm>
            <a:off x="3090134" y="3511941"/>
            <a:ext cx="2078783" cy="32932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54864" rIns="91440" bIns="5486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Segoe UI Semibold"/>
              <a:ea typeface="Segoe UI" pitchFamily="34" charset="0"/>
              <a:cs typeface="Segoe UI Semibold" panose="020B0702040204020203" pitchFamily="34" charset="0"/>
            </a:endParaRPr>
          </a:p>
        </p:txBody>
      </p:sp>
      <p:sp>
        <p:nvSpPr>
          <p:cNvPr id="148" name="Rectangle 147">
            <a:extLst>
              <a:ext uri="{FF2B5EF4-FFF2-40B4-BE49-F238E27FC236}">
                <a16:creationId xmlns:a16="http://schemas.microsoft.com/office/drawing/2014/main" id="{781F9281-CBE0-4766-9CEB-2F25D7221217}"/>
              </a:ext>
            </a:extLst>
          </p:cNvPr>
          <p:cNvSpPr/>
          <p:nvPr/>
        </p:nvSpPr>
        <p:spPr bwMode="auto">
          <a:xfrm>
            <a:off x="3090134" y="3867747"/>
            <a:ext cx="2078783" cy="32932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54864" rIns="91440" bIns="5486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Segoe UI Semibold"/>
              <a:ea typeface="Segoe UI" pitchFamily="34" charset="0"/>
              <a:cs typeface="Segoe UI Semibold" panose="020B0702040204020203" pitchFamily="34" charset="0"/>
            </a:endParaRPr>
          </a:p>
        </p:txBody>
      </p:sp>
      <p:sp>
        <p:nvSpPr>
          <p:cNvPr id="149" name="Rectangle 148">
            <a:extLst>
              <a:ext uri="{FF2B5EF4-FFF2-40B4-BE49-F238E27FC236}">
                <a16:creationId xmlns:a16="http://schemas.microsoft.com/office/drawing/2014/main" id="{446FD518-64A8-443E-85DA-D36BBF1E57EC}"/>
              </a:ext>
            </a:extLst>
          </p:cNvPr>
          <p:cNvSpPr/>
          <p:nvPr/>
        </p:nvSpPr>
        <p:spPr bwMode="auto">
          <a:xfrm>
            <a:off x="3090134" y="4223555"/>
            <a:ext cx="2078783" cy="32932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54864" rIns="91440" bIns="5486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Segoe UI Semibold"/>
              <a:ea typeface="Segoe UI" pitchFamily="34" charset="0"/>
              <a:cs typeface="Segoe UI Semibold" panose="020B0702040204020203" pitchFamily="34" charset="0"/>
            </a:endParaRPr>
          </a:p>
        </p:txBody>
      </p:sp>
      <p:sp>
        <p:nvSpPr>
          <p:cNvPr id="150" name="Rectangle 149">
            <a:extLst>
              <a:ext uri="{FF2B5EF4-FFF2-40B4-BE49-F238E27FC236}">
                <a16:creationId xmlns:a16="http://schemas.microsoft.com/office/drawing/2014/main" id="{76003EBD-BBD0-43A8-ACD9-097C9F3C2F52}"/>
              </a:ext>
            </a:extLst>
          </p:cNvPr>
          <p:cNvSpPr/>
          <p:nvPr/>
        </p:nvSpPr>
        <p:spPr bwMode="auto">
          <a:xfrm>
            <a:off x="3090134" y="3156135"/>
            <a:ext cx="2078783" cy="32932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54864" rIns="91440" bIns="5486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Segoe UI Semibold"/>
              <a:ea typeface="Segoe UI" pitchFamily="34" charset="0"/>
              <a:cs typeface="Segoe UI Semibold" panose="020B0702040204020203" pitchFamily="34" charset="0"/>
            </a:endParaRPr>
          </a:p>
        </p:txBody>
      </p:sp>
      <p:sp>
        <p:nvSpPr>
          <p:cNvPr id="33" name="Rectangle 32">
            <a:extLst>
              <a:ext uri="{FF2B5EF4-FFF2-40B4-BE49-F238E27FC236}">
                <a16:creationId xmlns:a16="http://schemas.microsoft.com/office/drawing/2014/main" id="{E85050E8-530B-48B8-8D30-6B4189AAC40C}"/>
              </a:ext>
            </a:extLst>
          </p:cNvPr>
          <p:cNvSpPr/>
          <p:nvPr/>
        </p:nvSpPr>
        <p:spPr bwMode="auto">
          <a:xfrm>
            <a:off x="3084709" y="2268043"/>
            <a:ext cx="2211940" cy="3416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Which algorithm?</a:t>
            </a:r>
          </a:p>
        </p:txBody>
      </p:sp>
      <p:sp>
        <p:nvSpPr>
          <p:cNvPr id="42" name="Rectangle 41">
            <a:extLst>
              <a:ext uri="{FF2B5EF4-FFF2-40B4-BE49-F238E27FC236}">
                <a16:creationId xmlns:a16="http://schemas.microsoft.com/office/drawing/2014/main" id="{8DFBE1EA-D672-4BA2-8AC5-8F9258F9AE8E}"/>
              </a:ext>
            </a:extLst>
          </p:cNvPr>
          <p:cNvSpPr/>
          <p:nvPr/>
        </p:nvSpPr>
        <p:spPr bwMode="auto">
          <a:xfrm>
            <a:off x="5577476" y="2268043"/>
            <a:ext cx="2410588" cy="3416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UI Semibold" panose="020B0702040204020203" pitchFamily="34" charset="0"/>
                <a:ea typeface="Segoe UI" pitchFamily="34" charset="0"/>
                <a:cs typeface="Segoe UI Semibold" panose="020B0702040204020203" pitchFamily="34" charset="0"/>
              </a:rPr>
              <a:t>Which parameters?</a:t>
            </a:r>
          </a:p>
        </p:txBody>
      </p:sp>
      <p:sp>
        <p:nvSpPr>
          <p:cNvPr id="29" name="Rectangle 28">
            <a:extLst>
              <a:ext uri="{FF2B5EF4-FFF2-40B4-BE49-F238E27FC236}">
                <a16:creationId xmlns:a16="http://schemas.microsoft.com/office/drawing/2014/main" id="{22EE7413-F083-4FA4-B233-0BE9A60054A1}"/>
              </a:ext>
            </a:extLst>
          </p:cNvPr>
          <p:cNvSpPr/>
          <p:nvPr/>
        </p:nvSpPr>
        <p:spPr bwMode="auto">
          <a:xfrm>
            <a:off x="735582" y="2268043"/>
            <a:ext cx="2068299" cy="3416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UI Semibold" panose="020B0702040204020203" pitchFamily="34" charset="0"/>
                <a:ea typeface="Segoe UI" pitchFamily="34" charset="0"/>
                <a:cs typeface="Segoe UI Semibold" panose="020B0702040204020203" pitchFamily="34" charset="0"/>
              </a:rPr>
              <a:t>Which features?</a:t>
            </a:r>
          </a:p>
        </p:txBody>
      </p:sp>
      <p:sp>
        <p:nvSpPr>
          <p:cNvPr id="75" name="Diamond 3">
            <a:extLst>
              <a:ext uri="{FF2B5EF4-FFF2-40B4-BE49-F238E27FC236}">
                <a16:creationId xmlns:a16="http://schemas.microsoft.com/office/drawing/2014/main" id="{59BED6B8-E637-4542-88C4-C688B7867D90}"/>
              </a:ext>
            </a:extLst>
          </p:cNvPr>
          <p:cNvSpPr/>
          <p:nvPr/>
        </p:nvSpPr>
        <p:spPr bwMode="auto">
          <a:xfrm>
            <a:off x="8982518" y="2767649"/>
            <a:ext cx="323919" cy="2410590"/>
          </a:xfrm>
          <a:custGeom>
            <a:avLst/>
            <a:gdLst>
              <a:gd name="connsiteX0" fmla="*/ 0 w 594505"/>
              <a:gd name="connsiteY0" fmla="*/ 509452 h 1018903"/>
              <a:gd name="connsiteX1" fmla="*/ 297253 w 594505"/>
              <a:gd name="connsiteY1" fmla="*/ 0 h 1018903"/>
              <a:gd name="connsiteX2" fmla="*/ 594505 w 594505"/>
              <a:gd name="connsiteY2" fmla="*/ 509452 h 1018903"/>
              <a:gd name="connsiteX3" fmla="*/ 297253 w 594505"/>
              <a:gd name="connsiteY3" fmla="*/ 1018903 h 1018903"/>
              <a:gd name="connsiteX4" fmla="*/ 0 w 594505"/>
              <a:gd name="connsiteY4" fmla="*/ 509452 h 1018903"/>
              <a:gd name="connsiteX0" fmla="*/ 0 w 594505"/>
              <a:gd name="connsiteY0" fmla="*/ 509452 h 1018903"/>
              <a:gd name="connsiteX1" fmla="*/ 297253 w 594505"/>
              <a:gd name="connsiteY1" fmla="*/ 0 h 1018903"/>
              <a:gd name="connsiteX2" fmla="*/ 594505 w 594505"/>
              <a:gd name="connsiteY2" fmla="*/ 509452 h 1018903"/>
              <a:gd name="connsiteX3" fmla="*/ 297253 w 594505"/>
              <a:gd name="connsiteY3" fmla="*/ 1018903 h 1018903"/>
              <a:gd name="connsiteX4" fmla="*/ 91440 w 594505"/>
              <a:gd name="connsiteY4" fmla="*/ 600892 h 1018903"/>
              <a:gd name="connsiteX0" fmla="*/ 0 w 594505"/>
              <a:gd name="connsiteY0" fmla="*/ 509452 h 1018903"/>
              <a:gd name="connsiteX1" fmla="*/ 297253 w 594505"/>
              <a:gd name="connsiteY1" fmla="*/ 0 h 1018903"/>
              <a:gd name="connsiteX2" fmla="*/ 594505 w 594505"/>
              <a:gd name="connsiteY2" fmla="*/ 509452 h 1018903"/>
              <a:gd name="connsiteX3" fmla="*/ 297253 w 594505"/>
              <a:gd name="connsiteY3" fmla="*/ 1018903 h 1018903"/>
              <a:gd name="connsiteX0" fmla="*/ 0 w 297252"/>
              <a:gd name="connsiteY0" fmla="*/ 0 h 1018903"/>
              <a:gd name="connsiteX1" fmla="*/ 297252 w 297252"/>
              <a:gd name="connsiteY1" fmla="*/ 509452 h 1018903"/>
              <a:gd name="connsiteX2" fmla="*/ 0 w 297252"/>
              <a:gd name="connsiteY2" fmla="*/ 1018903 h 1018903"/>
            </a:gdLst>
            <a:ahLst/>
            <a:cxnLst>
              <a:cxn ang="0">
                <a:pos x="connsiteX0" y="connsiteY0"/>
              </a:cxn>
              <a:cxn ang="0">
                <a:pos x="connsiteX1" y="connsiteY1"/>
              </a:cxn>
              <a:cxn ang="0">
                <a:pos x="connsiteX2" y="connsiteY2"/>
              </a:cxn>
            </a:cxnLst>
            <a:rect l="l" t="t" r="r" b="b"/>
            <a:pathLst>
              <a:path w="297252" h="1018903">
                <a:moveTo>
                  <a:pt x="0" y="0"/>
                </a:moveTo>
                <a:lnTo>
                  <a:pt x="297252" y="509452"/>
                </a:lnTo>
                <a:lnTo>
                  <a:pt x="0" y="1018903"/>
                </a:lnTo>
              </a:path>
            </a:pathLst>
          </a:custGeom>
          <a:ln w="12700">
            <a:solidFill>
              <a:schemeClr val="tx2"/>
            </a:solidFill>
            <a:headEnd type="none"/>
            <a:tailEnd type="none"/>
          </a:ln>
        </p:spPr>
        <p:style>
          <a:lnRef idx="1">
            <a:schemeClr val="accent4"/>
          </a:lnRef>
          <a:fillRef idx="0">
            <a:schemeClr val="accent4"/>
          </a:fillRef>
          <a:effectRef idx="0">
            <a:schemeClr val="accent4"/>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0" name="Rectangle 79">
            <a:extLst>
              <a:ext uri="{FF2B5EF4-FFF2-40B4-BE49-F238E27FC236}">
                <a16:creationId xmlns:a16="http://schemas.microsoft.com/office/drawing/2014/main" id="{6C1DA2B4-1C0E-4041-B2C8-AE1DBE888000}"/>
              </a:ext>
            </a:extLst>
          </p:cNvPr>
          <p:cNvSpPr/>
          <p:nvPr/>
        </p:nvSpPr>
        <p:spPr bwMode="auto">
          <a:xfrm>
            <a:off x="9571685" y="3749348"/>
            <a:ext cx="653238" cy="45899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50%</a:t>
            </a:r>
          </a:p>
        </p:txBody>
      </p:sp>
      <p:sp>
        <p:nvSpPr>
          <p:cNvPr id="81" name="Rectangle 80">
            <a:extLst>
              <a:ext uri="{FF2B5EF4-FFF2-40B4-BE49-F238E27FC236}">
                <a16:creationId xmlns:a16="http://schemas.microsoft.com/office/drawing/2014/main" id="{5843B82D-D9A4-4766-8C2A-684A866EB0F0}"/>
              </a:ext>
            </a:extLst>
          </p:cNvPr>
          <p:cNvSpPr/>
          <p:nvPr/>
        </p:nvSpPr>
        <p:spPr bwMode="auto">
          <a:xfrm>
            <a:off x="11310201" y="2353818"/>
            <a:ext cx="653238" cy="45899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30%</a:t>
            </a:r>
          </a:p>
        </p:txBody>
      </p:sp>
      <p:sp>
        <p:nvSpPr>
          <p:cNvPr id="90" name="Rectangle 89">
            <a:extLst>
              <a:ext uri="{FF2B5EF4-FFF2-40B4-BE49-F238E27FC236}">
                <a16:creationId xmlns:a16="http://schemas.microsoft.com/office/drawing/2014/main" id="{9E12CE79-1D28-42FF-A8D2-F17C5397AD4B}"/>
              </a:ext>
            </a:extLst>
          </p:cNvPr>
          <p:cNvSpPr/>
          <p:nvPr/>
        </p:nvSpPr>
        <p:spPr bwMode="auto">
          <a:xfrm>
            <a:off x="9571685" y="3749348"/>
            <a:ext cx="653238" cy="45899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70%</a:t>
            </a:r>
          </a:p>
        </p:txBody>
      </p:sp>
      <p:sp>
        <p:nvSpPr>
          <p:cNvPr id="91" name="Rectangle 90">
            <a:extLst>
              <a:ext uri="{FF2B5EF4-FFF2-40B4-BE49-F238E27FC236}">
                <a16:creationId xmlns:a16="http://schemas.microsoft.com/office/drawing/2014/main" id="{2C0B2D7F-DABA-4CF5-986F-41239206EBA7}"/>
              </a:ext>
            </a:extLst>
          </p:cNvPr>
          <p:cNvSpPr/>
          <p:nvPr/>
        </p:nvSpPr>
        <p:spPr bwMode="auto">
          <a:xfrm>
            <a:off x="9571685" y="3749348"/>
            <a:ext cx="653238" cy="45899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30%</a:t>
            </a:r>
          </a:p>
        </p:txBody>
      </p:sp>
      <p:sp>
        <p:nvSpPr>
          <p:cNvPr id="123" name="Rectangle 122">
            <a:extLst>
              <a:ext uri="{FF2B5EF4-FFF2-40B4-BE49-F238E27FC236}">
                <a16:creationId xmlns:a16="http://schemas.microsoft.com/office/drawing/2014/main" id="{C138F34D-E681-4EC2-A776-620ACB5B2ADA}"/>
              </a:ext>
            </a:extLst>
          </p:cNvPr>
          <p:cNvSpPr/>
          <p:nvPr/>
        </p:nvSpPr>
        <p:spPr bwMode="auto">
          <a:xfrm>
            <a:off x="9571685" y="3749348"/>
            <a:ext cx="653238" cy="45899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45%</a:t>
            </a:r>
          </a:p>
        </p:txBody>
      </p:sp>
      <p:sp>
        <p:nvSpPr>
          <p:cNvPr id="137" name="Rectangle 136">
            <a:extLst>
              <a:ext uri="{FF2B5EF4-FFF2-40B4-BE49-F238E27FC236}">
                <a16:creationId xmlns:a16="http://schemas.microsoft.com/office/drawing/2014/main" id="{C2BBE4FC-909C-4345-B6B7-CD98E0800549}"/>
              </a:ext>
            </a:extLst>
          </p:cNvPr>
          <p:cNvSpPr/>
          <p:nvPr/>
        </p:nvSpPr>
        <p:spPr bwMode="auto">
          <a:xfrm>
            <a:off x="9571685" y="3749348"/>
            <a:ext cx="653238" cy="45899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50%</a:t>
            </a:r>
          </a:p>
        </p:txBody>
      </p:sp>
      <p:sp>
        <p:nvSpPr>
          <p:cNvPr id="138" name="Rectangle 137">
            <a:extLst>
              <a:ext uri="{FF2B5EF4-FFF2-40B4-BE49-F238E27FC236}">
                <a16:creationId xmlns:a16="http://schemas.microsoft.com/office/drawing/2014/main" id="{E5DC31E9-1B38-490E-97B1-396F5BC8BD37}"/>
              </a:ext>
            </a:extLst>
          </p:cNvPr>
          <p:cNvSpPr/>
          <p:nvPr/>
        </p:nvSpPr>
        <p:spPr bwMode="auto">
          <a:xfrm>
            <a:off x="9571685" y="3749348"/>
            <a:ext cx="653238" cy="45899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65%</a:t>
            </a:r>
          </a:p>
        </p:txBody>
      </p:sp>
      <p:sp>
        <p:nvSpPr>
          <p:cNvPr id="139" name="Rectangle 138">
            <a:extLst>
              <a:ext uri="{FF2B5EF4-FFF2-40B4-BE49-F238E27FC236}">
                <a16:creationId xmlns:a16="http://schemas.microsoft.com/office/drawing/2014/main" id="{38AE8513-E5E7-4164-8B0A-DCBE47A37897}"/>
              </a:ext>
            </a:extLst>
          </p:cNvPr>
          <p:cNvSpPr/>
          <p:nvPr/>
        </p:nvSpPr>
        <p:spPr bwMode="auto">
          <a:xfrm>
            <a:off x="9571685" y="3749348"/>
            <a:ext cx="653238" cy="45899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95%</a:t>
            </a:r>
          </a:p>
        </p:txBody>
      </p:sp>
      <p:sp>
        <p:nvSpPr>
          <p:cNvPr id="140" name="Rectangle 139">
            <a:extLst>
              <a:ext uri="{FF2B5EF4-FFF2-40B4-BE49-F238E27FC236}">
                <a16:creationId xmlns:a16="http://schemas.microsoft.com/office/drawing/2014/main" id="{B6105E7D-98D4-444D-AAC0-1B90A43BA286}"/>
              </a:ext>
            </a:extLst>
          </p:cNvPr>
          <p:cNvSpPr/>
          <p:nvPr/>
        </p:nvSpPr>
        <p:spPr bwMode="auto">
          <a:xfrm>
            <a:off x="9571685" y="3749348"/>
            <a:ext cx="653238" cy="45899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35%</a:t>
            </a:r>
          </a:p>
        </p:txBody>
      </p:sp>
      <p:sp>
        <p:nvSpPr>
          <p:cNvPr id="141" name="Rectangle 140">
            <a:extLst>
              <a:ext uri="{FF2B5EF4-FFF2-40B4-BE49-F238E27FC236}">
                <a16:creationId xmlns:a16="http://schemas.microsoft.com/office/drawing/2014/main" id="{35207BB3-4EC0-47BD-9F49-6F6AC0CE2C82}"/>
              </a:ext>
            </a:extLst>
          </p:cNvPr>
          <p:cNvSpPr/>
          <p:nvPr/>
        </p:nvSpPr>
        <p:spPr bwMode="auto">
          <a:xfrm>
            <a:off x="9571685" y="3749348"/>
            <a:ext cx="653238" cy="45899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10%</a:t>
            </a:r>
          </a:p>
        </p:txBody>
      </p:sp>
      <p:sp>
        <p:nvSpPr>
          <p:cNvPr id="142" name="Rectangle 141">
            <a:extLst>
              <a:ext uri="{FF2B5EF4-FFF2-40B4-BE49-F238E27FC236}">
                <a16:creationId xmlns:a16="http://schemas.microsoft.com/office/drawing/2014/main" id="{A5FBACE0-802F-4F71-94F2-248DEFE1A4CA}"/>
              </a:ext>
            </a:extLst>
          </p:cNvPr>
          <p:cNvSpPr/>
          <p:nvPr/>
        </p:nvSpPr>
        <p:spPr bwMode="auto">
          <a:xfrm>
            <a:off x="9571685" y="3749348"/>
            <a:ext cx="653238" cy="45899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75%</a:t>
            </a:r>
          </a:p>
        </p:txBody>
      </p:sp>
      <p:sp>
        <p:nvSpPr>
          <p:cNvPr id="143" name="Rectangle 142">
            <a:extLst>
              <a:ext uri="{FF2B5EF4-FFF2-40B4-BE49-F238E27FC236}">
                <a16:creationId xmlns:a16="http://schemas.microsoft.com/office/drawing/2014/main" id="{2EE1EEEC-9147-48AC-AA51-F7D7C757720A}"/>
              </a:ext>
            </a:extLst>
          </p:cNvPr>
          <p:cNvSpPr/>
          <p:nvPr/>
        </p:nvSpPr>
        <p:spPr bwMode="auto">
          <a:xfrm>
            <a:off x="9571685" y="3749348"/>
            <a:ext cx="653238" cy="45899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20%</a:t>
            </a:r>
          </a:p>
        </p:txBody>
      </p:sp>
      <p:sp>
        <p:nvSpPr>
          <p:cNvPr id="144" name="Rectangle 143">
            <a:extLst>
              <a:ext uri="{FF2B5EF4-FFF2-40B4-BE49-F238E27FC236}">
                <a16:creationId xmlns:a16="http://schemas.microsoft.com/office/drawing/2014/main" id="{715BD311-5C47-4D16-84A4-CDE3875B2E28}"/>
              </a:ext>
            </a:extLst>
          </p:cNvPr>
          <p:cNvSpPr/>
          <p:nvPr/>
        </p:nvSpPr>
        <p:spPr bwMode="auto">
          <a:xfrm>
            <a:off x="9571685" y="3749348"/>
            <a:ext cx="653238" cy="45899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70%</a:t>
            </a:r>
          </a:p>
        </p:txBody>
      </p:sp>
      <p:sp>
        <p:nvSpPr>
          <p:cNvPr id="145" name="Rectangle 144">
            <a:extLst>
              <a:ext uri="{FF2B5EF4-FFF2-40B4-BE49-F238E27FC236}">
                <a16:creationId xmlns:a16="http://schemas.microsoft.com/office/drawing/2014/main" id="{5FCC3BB9-011E-43E2-8A6D-CF0B434AEC47}"/>
              </a:ext>
            </a:extLst>
          </p:cNvPr>
          <p:cNvSpPr/>
          <p:nvPr/>
        </p:nvSpPr>
        <p:spPr bwMode="auto">
          <a:xfrm>
            <a:off x="9571685" y="3749348"/>
            <a:ext cx="653238" cy="45899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30%</a:t>
            </a:r>
          </a:p>
        </p:txBody>
      </p:sp>
      <p:sp>
        <p:nvSpPr>
          <p:cNvPr id="146" name="Rectangle 145">
            <a:extLst>
              <a:ext uri="{FF2B5EF4-FFF2-40B4-BE49-F238E27FC236}">
                <a16:creationId xmlns:a16="http://schemas.microsoft.com/office/drawing/2014/main" id="{2E0AC568-B569-4102-91A1-BD4739EF7142}"/>
              </a:ext>
            </a:extLst>
          </p:cNvPr>
          <p:cNvSpPr/>
          <p:nvPr/>
        </p:nvSpPr>
        <p:spPr bwMode="auto">
          <a:xfrm>
            <a:off x="9571685" y="3749348"/>
            <a:ext cx="653238" cy="45899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15%</a:t>
            </a:r>
          </a:p>
        </p:txBody>
      </p:sp>
      <p:grpSp>
        <p:nvGrpSpPr>
          <p:cNvPr id="26" name="Group 25">
            <a:extLst>
              <a:ext uri="{FF2B5EF4-FFF2-40B4-BE49-F238E27FC236}">
                <a16:creationId xmlns:a16="http://schemas.microsoft.com/office/drawing/2014/main" id="{630C095D-36FC-4EBB-8DEE-D3469ACDD9BD}"/>
              </a:ext>
            </a:extLst>
          </p:cNvPr>
          <p:cNvGrpSpPr/>
          <p:nvPr/>
        </p:nvGrpSpPr>
        <p:grpSpPr>
          <a:xfrm>
            <a:off x="588264" y="5680406"/>
            <a:ext cx="8661068" cy="663526"/>
            <a:chOff x="837632" y="5844616"/>
            <a:chExt cx="9792001" cy="663526"/>
          </a:xfrm>
        </p:grpSpPr>
        <p:cxnSp>
          <p:nvCxnSpPr>
            <p:cNvPr id="27" name="Connector: Elbow 26">
              <a:extLst>
                <a:ext uri="{FF2B5EF4-FFF2-40B4-BE49-F238E27FC236}">
                  <a16:creationId xmlns:a16="http://schemas.microsoft.com/office/drawing/2014/main" id="{D6DBBF17-7678-4E03-A750-D716BF7D3406}"/>
                </a:ext>
              </a:extLst>
            </p:cNvPr>
            <p:cNvCxnSpPr>
              <a:cxnSpLocks/>
            </p:cNvCxnSpPr>
            <p:nvPr/>
          </p:nvCxnSpPr>
          <p:spPr>
            <a:xfrm rot="5400000">
              <a:off x="5727283" y="954965"/>
              <a:ext cx="12700" cy="9792001"/>
            </a:xfrm>
            <a:prstGeom prst="bentConnector3">
              <a:avLst>
                <a:gd name="adj1" fmla="val 2170835"/>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29C9708C-5222-4249-BB52-52E83A8D83AC}"/>
                </a:ext>
              </a:extLst>
            </p:cNvPr>
            <p:cNvSpPr/>
            <p:nvPr/>
          </p:nvSpPr>
          <p:spPr bwMode="auto">
            <a:xfrm>
              <a:off x="5160653" y="6221910"/>
              <a:ext cx="1145960" cy="2862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UI Semibold" panose="020B0702040204020203" pitchFamily="34" charset="0"/>
                  <a:ea typeface="Segoe UI" pitchFamily="34" charset="0"/>
                  <a:cs typeface="Segoe UI Semibold" panose="020B0702040204020203" pitchFamily="34" charset="0"/>
                </a:rPr>
                <a:t>Iterate</a:t>
              </a:r>
            </a:p>
          </p:txBody>
        </p:sp>
      </p:grpSp>
      <p:sp>
        <p:nvSpPr>
          <p:cNvPr id="98" name="Isosceles Triangle 97">
            <a:extLst>
              <a:ext uri="{FF2B5EF4-FFF2-40B4-BE49-F238E27FC236}">
                <a16:creationId xmlns:a16="http://schemas.microsoft.com/office/drawing/2014/main" id="{FE4ADEB3-BA1A-4527-97B6-E7A5905F8282}"/>
              </a:ext>
            </a:extLst>
          </p:cNvPr>
          <p:cNvSpPr/>
          <p:nvPr/>
        </p:nvSpPr>
        <p:spPr bwMode="auto">
          <a:xfrm>
            <a:off x="6293870" y="4119222"/>
            <a:ext cx="137160" cy="91440"/>
          </a:xfrm>
          <a:prstGeom prst="triangl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1" name="Isosceles Triangle 110">
            <a:extLst>
              <a:ext uri="{FF2B5EF4-FFF2-40B4-BE49-F238E27FC236}">
                <a16:creationId xmlns:a16="http://schemas.microsoft.com/office/drawing/2014/main" id="{DC995B4C-717D-4215-9C84-59A63A08436E}"/>
              </a:ext>
            </a:extLst>
          </p:cNvPr>
          <p:cNvSpPr/>
          <p:nvPr/>
        </p:nvSpPr>
        <p:spPr bwMode="auto">
          <a:xfrm>
            <a:off x="6460577" y="3779967"/>
            <a:ext cx="137160" cy="91440"/>
          </a:xfrm>
          <a:prstGeom prst="triangl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4" name="Isosceles Triangle 123">
            <a:extLst>
              <a:ext uri="{FF2B5EF4-FFF2-40B4-BE49-F238E27FC236}">
                <a16:creationId xmlns:a16="http://schemas.microsoft.com/office/drawing/2014/main" id="{D97260E6-C543-4A04-8701-4A7AD6348720}"/>
              </a:ext>
            </a:extLst>
          </p:cNvPr>
          <p:cNvSpPr/>
          <p:nvPr/>
        </p:nvSpPr>
        <p:spPr bwMode="auto">
          <a:xfrm>
            <a:off x="6944117" y="3101457"/>
            <a:ext cx="137160" cy="91440"/>
          </a:xfrm>
          <a:prstGeom prst="triangl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5" name="Isosceles Triangle 124">
            <a:extLst>
              <a:ext uri="{FF2B5EF4-FFF2-40B4-BE49-F238E27FC236}">
                <a16:creationId xmlns:a16="http://schemas.microsoft.com/office/drawing/2014/main" id="{084B5AF6-26A2-4842-A41A-6E0C87018759}"/>
              </a:ext>
            </a:extLst>
          </p:cNvPr>
          <p:cNvSpPr/>
          <p:nvPr/>
        </p:nvSpPr>
        <p:spPr bwMode="auto">
          <a:xfrm>
            <a:off x="7103941" y="3440712"/>
            <a:ext cx="137160" cy="91440"/>
          </a:xfrm>
          <a:prstGeom prst="triangl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4" name="Rectangle 163">
            <a:extLst>
              <a:ext uri="{FF2B5EF4-FFF2-40B4-BE49-F238E27FC236}">
                <a16:creationId xmlns:a16="http://schemas.microsoft.com/office/drawing/2014/main" id="{7ADB0596-0969-46D3-8F50-F5A45D799A8E}"/>
              </a:ext>
            </a:extLst>
          </p:cNvPr>
          <p:cNvSpPr/>
          <p:nvPr/>
        </p:nvSpPr>
        <p:spPr bwMode="auto">
          <a:xfrm>
            <a:off x="736222" y="4231007"/>
            <a:ext cx="1859572" cy="29546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54864" rIns="91440" bIns="54864"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Segoe UI Semibold"/>
              <a:ea typeface="Segoe UI" pitchFamily="34" charset="0"/>
              <a:cs typeface="Segoe UI Semibold" panose="020B0702040204020203" pitchFamily="34" charset="0"/>
            </a:endParaRPr>
          </a:p>
        </p:txBody>
      </p:sp>
      <p:sp>
        <p:nvSpPr>
          <p:cNvPr id="171" name="Rectangle 170">
            <a:extLst>
              <a:ext uri="{FF2B5EF4-FFF2-40B4-BE49-F238E27FC236}">
                <a16:creationId xmlns:a16="http://schemas.microsoft.com/office/drawing/2014/main" id="{FA033DC2-8489-4D03-B39C-76377D071DF5}"/>
              </a:ext>
            </a:extLst>
          </p:cNvPr>
          <p:cNvSpPr/>
          <p:nvPr/>
        </p:nvSpPr>
        <p:spPr bwMode="auto">
          <a:xfrm>
            <a:off x="736222" y="3181181"/>
            <a:ext cx="1859572" cy="29546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54864" rIns="91440" bIns="54864"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Segoe UI Semibold"/>
              <a:ea typeface="Segoe UI" pitchFamily="34" charset="0"/>
              <a:cs typeface="Segoe UI Semibold" panose="020B0702040204020203" pitchFamily="34" charset="0"/>
            </a:endParaRPr>
          </a:p>
        </p:txBody>
      </p:sp>
      <p:sp>
        <p:nvSpPr>
          <p:cNvPr id="173" name="Rectangle 172">
            <a:extLst>
              <a:ext uri="{FF2B5EF4-FFF2-40B4-BE49-F238E27FC236}">
                <a16:creationId xmlns:a16="http://schemas.microsoft.com/office/drawing/2014/main" id="{7465687A-7138-457A-AD69-9EA44E77B92B}"/>
              </a:ext>
            </a:extLst>
          </p:cNvPr>
          <p:cNvSpPr/>
          <p:nvPr/>
        </p:nvSpPr>
        <p:spPr bwMode="auto">
          <a:xfrm>
            <a:off x="736222" y="2831239"/>
            <a:ext cx="1859572" cy="29546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54864" rIns="91440" bIns="54864"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Segoe UI Semibold"/>
              <a:ea typeface="Segoe UI" pitchFamily="34" charset="0"/>
              <a:cs typeface="Segoe UI Semibold" panose="020B0702040204020203" pitchFamily="34" charset="0"/>
            </a:endParaRPr>
          </a:p>
        </p:txBody>
      </p:sp>
      <p:sp>
        <p:nvSpPr>
          <p:cNvPr id="174" name="Rectangle 173">
            <a:extLst>
              <a:ext uri="{FF2B5EF4-FFF2-40B4-BE49-F238E27FC236}">
                <a16:creationId xmlns:a16="http://schemas.microsoft.com/office/drawing/2014/main" id="{3ECF9070-C95C-4AEE-9B8E-522305BBBDAB}"/>
              </a:ext>
            </a:extLst>
          </p:cNvPr>
          <p:cNvSpPr/>
          <p:nvPr/>
        </p:nvSpPr>
        <p:spPr bwMode="auto">
          <a:xfrm>
            <a:off x="736222" y="3531123"/>
            <a:ext cx="1859572" cy="29546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54864" rIns="91440" bIns="54864"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Segoe UI Semibold"/>
              <a:ea typeface="Segoe UI" pitchFamily="34" charset="0"/>
              <a:cs typeface="Segoe UI Semibold" panose="020B0702040204020203" pitchFamily="34" charset="0"/>
            </a:endParaRPr>
          </a:p>
        </p:txBody>
      </p:sp>
      <p:sp>
        <p:nvSpPr>
          <p:cNvPr id="175" name="Rectangle 174">
            <a:extLst>
              <a:ext uri="{FF2B5EF4-FFF2-40B4-BE49-F238E27FC236}">
                <a16:creationId xmlns:a16="http://schemas.microsoft.com/office/drawing/2014/main" id="{AEFA5C18-DBD6-420E-8D38-357F8C70808D}"/>
              </a:ext>
            </a:extLst>
          </p:cNvPr>
          <p:cNvSpPr/>
          <p:nvPr/>
        </p:nvSpPr>
        <p:spPr bwMode="auto">
          <a:xfrm>
            <a:off x="736222" y="3881065"/>
            <a:ext cx="1859572" cy="29546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54864" rIns="91440" bIns="54864"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Segoe UI Semibold"/>
              <a:ea typeface="Segoe UI" pitchFamily="34" charset="0"/>
              <a:cs typeface="Segoe UI Semibold" panose="020B0702040204020203" pitchFamily="34" charset="0"/>
            </a:endParaRPr>
          </a:p>
        </p:txBody>
      </p:sp>
      <p:sp>
        <p:nvSpPr>
          <p:cNvPr id="120" name="Isosceles Triangle 119">
            <a:extLst>
              <a:ext uri="{FF2B5EF4-FFF2-40B4-BE49-F238E27FC236}">
                <a16:creationId xmlns:a16="http://schemas.microsoft.com/office/drawing/2014/main" id="{064EFD16-9865-43CE-AAC0-7320880D3E2A}"/>
              </a:ext>
            </a:extLst>
          </p:cNvPr>
          <p:cNvSpPr/>
          <p:nvPr/>
        </p:nvSpPr>
        <p:spPr bwMode="auto">
          <a:xfrm>
            <a:off x="6779933" y="4458475"/>
            <a:ext cx="137160" cy="91440"/>
          </a:xfrm>
          <a:prstGeom prst="triangl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4" name="Title 2">
            <a:extLst>
              <a:ext uri="{FF2B5EF4-FFF2-40B4-BE49-F238E27FC236}">
                <a16:creationId xmlns:a16="http://schemas.microsoft.com/office/drawing/2014/main" id="{339B2FDB-D916-4CFB-88D9-3ED899EB3A28}"/>
              </a:ext>
            </a:extLst>
          </p:cNvPr>
          <p:cNvSpPr>
            <a:spLocks noGrp="1"/>
          </p:cNvSpPr>
          <p:nvPr>
            <p:ph type="title"/>
          </p:nvPr>
        </p:nvSpPr>
        <p:spPr>
          <a:xfrm>
            <a:off x="735754" y="339959"/>
            <a:ext cx="11128895" cy="1107996"/>
          </a:xfrm>
        </p:spPr>
        <p:txBody>
          <a:bodyPr>
            <a:noAutofit/>
          </a:bodyPr>
          <a:lstStyle/>
          <a:p>
            <a:r>
              <a:rPr lang="en-US" dirty="0">
                <a:latin typeface="Segoe UI Light" panose="020B0502040204020203" pitchFamily="34" charset="0"/>
                <a:cs typeface="Segoe UI Light" panose="020B0502040204020203" pitchFamily="34" charset="0"/>
              </a:rPr>
              <a:t>Automated ML Finds the Best Combination</a:t>
            </a:r>
          </a:p>
        </p:txBody>
      </p:sp>
    </p:spTree>
    <p:extLst>
      <p:ext uri="{BB962C8B-B14F-4D97-AF65-F5344CB8AC3E}">
        <p14:creationId xmlns:p14="http://schemas.microsoft.com/office/powerpoint/2010/main" val="30605020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afterEffect">
                                  <p:stCondLst>
                                    <p:cond delay="0"/>
                                  </p:stCondLst>
                                  <p:childTnLst>
                                    <p:animMotion origin="layout" path="M 1.04167E-6 -2.59259E-6 L 0.14284 -0.10347 " pathEditMode="relative" rAng="0" ptsTypes="AA">
                                      <p:cBhvr>
                                        <p:cTn id="6" dur="150" fill="hold"/>
                                        <p:tgtEl>
                                          <p:spTgt spid="80"/>
                                        </p:tgtEl>
                                        <p:attrNameLst>
                                          <p:attrName>ppt_x</p:attrName>
                                          <p:attrName>ppt_y</p:attrName>
                                        </p:attrNameLst>
                                      </p:cBhvr>
                                      <p:rCtr x="7135" y="-5185"/>
                                    </p:animMotion>
                                  </p:childTnLst>
                                </p:cTn>
                              </p:par>
                              <p:par>
                                <p:cTn id="7" presetID="12" presetClass="entr" presetSubtype="8" fill="hold" grpId="1" nodeType="withEffect">
                                  <p:stCondLst>
                                    <p:cond delay="100"/>
                                  </p:stCondLst>
                                  <p:childTnLst>
                                    <p:set>
                                      <p:cBhvr>
                                        <p:cTn id="8" dur="1" fill="hold">
                                          <p:stCondLst>
                                            <p:cond delay="0"/>
                                          </p:stCondLst>
                                        </p:cTn>
                                        <p:tgtEl>
                                          <p:spTgt spid="90"/>
                                        </p:tgtEl>
                                        <p:attrNameLst>
                                          <p:attrName>style.visibility</p:attrName>
                                        </p:attrNameLst>
                                      </p:cBhvr>
                                      <p:to>
                                        <p:strVal val="visible"/>
                                      </p:to>
                                    </p:set>
                                    <p:anim calcmode="lin" valueType="num">
                                      <p:cBhvr additive="base">
                                        <p:cTn id="9" dur="80"/>
                                        <p:tgtEl>
                                          <p:spTgt spid="90"/>
                                        </p:tgtEl>
                                        <p:attrNameLst>
                                          <p:attrName>ppt_x</p:attrName>
                                        </p:attrNameLst>
                                      </p:cBhvr>
                                      <p:tavLst>
                                        <p:tav tm="0">
                                          <p:val>
                                            <p:strVal val="#ppt_x-#ppt_w*1.125000"/>
                                          </p:val>
                                        </p:tav>
                                        <p:tav tm="100000">
                                          <p:val>
                                            <p:strVal val="#ppt_x"/>
                                          </p:val>
                                        </p:tav>
                                      </p:tavLst>
                                    </p:anim>
                                    <p:animEffect transition="in" filter="wipe(right)">
                                      <p:cBhvr>
                                        <p:cTn id="10" dur="80"/>
                                        <p:tgtEl>
                                          <p:spTgt spid="90"/>
                                        </p:tgtEl>
                                      </p:cBhvr>
                                    </p:animEffect>
                                  </p:childTnLst>
                                </p:cTn>
                              </p:par>
                              <p:par>
                                <p:cTn id="11" presetID="10" presetClass="exit" presetSubtype="0" fill="hold" grpId="1" nodeType="withEffect">
                                  <p:stCondLst>
                                    <p:cond delay="100"/>
                                  </p:stCondLst>
                                  <p:childTnLst>
                                    <p:animEffect transition="out" filter="fade">
                                      <p:cBhvr>
                                        <p:cTn id="12" dur="150"/>
                                        <p:tgtEl>
                                          <p:spTgt spid="136"/>
                                        </p:tgtEl>
                                      </p:cBhvr>
                                    </p:animEffect>
                                    <p:set>
                                      <p:cBhvr>
                                        <p:cTn id="13" dur="1" fill="hold">
                                          <p:stCondLst>
                                            <p:cond delay="149"/>
                                          </p:stCondLst>
                                        </p:cTn>
                                        <p:tgtEl>
                                          <p:spTgt spid="136"/>
                                        </p:tgtEl>
                                        <p:attrNameLst>
                                          <p:attrName>style.visibility</p:attrName>
                                        </p:attrNameLst>
                                      </p:cBhvr>
                                      <p:to>
                                        <p:strVal val="hidden"/>
                                      </p:to>
                                    </p:set>
                                  </p:childTnLst>
                                </p:cTn>
                              </p:par>
                              <p:par>
                                <p:cTn id="14" presetID="10" presetClass="entr" presetSubtype="0" fill="hold" grpId="0" nodeType="withEffect">
                                  <p:stCondLst>
                                    <p:cond delay="100"/>
                                  </p:stCondLst>
                                  <p:childTnLst>
                                    <p:set>
                                      <p:cBhvr>
                                        <p:cTn id="15" dur="1" fill="hold">
                                          <p:stCondLst>
                                            <p:cond delay="0"/>
                                          </p:stCondLst>
                                        </p:cTn>
                                        <p:tgtEl>
                                          <p:spTgt spid="147"/>
                                        </p:tgtEl>
                                        <p:attrNameLst>
                                          <p:attrName>style.visibility</p:attrName>
                                        </p:attrNameLst>
                                      </p:cBhvr>
                                      <p:to>
                                        <p:strVal val="visible"/>
                                      </p:to>
                                    </p:set>
                                    <p:animEffect transition="in" filter="fade">
                                      <p:cBhvr>
                                        <p:cTn id="16" dur="150"/>
                                        <p:tgtEl>
                                          <p:spTgt spid="147"/>
                                        </p:tgtEl>
                                      </p:cBhvr>
                                    </p:animEffect>
                                  </p:childTnLst>
                                </p:cTn>
                              </p:par>
                              <p:par>
                                <p:cTn id="17" presetID="42" presetClass="path" presetSubtype="0" accel="50000" decel="50000" fill="hold" grpId="0" nodeType="withEffect">
                                  <p:stCondLst>
                                    <p:cond delay="100"/>
                                  </p:stCondLst>
                                  <p:childTnLst>
                                    <p:animMotion origin="layout" path="M 1.04167E-6 -2.59259E-6 L 0.14284 -2.59259E-6 " pathEditMode="relative" rAng="0" ptsTypes="AA">
                                      <p:cBhvr>
                                        <p:cTn id="18" dur="150" fill="hold"/>
                                        <p:tgtEl>
                                          <p:spTgt spid="90"/>
                                        </p:tgtEl>
                                        <p:attrNameLst>
                                          <p:attrName>ppt_x</p:attrName>
                                          <p:attrName>ppt_y</p:attrName>
                                        </p:attrNameLst>
                                      </p:cBhvr>
                                      <p:rCtr x="7135" y="0"/>
                                    </p:animMotion>
                                  </p:childTnLst>
                                </p:cTn>
                              </p:par>
                              <p:par>
                                <p:cTn id="19" presetID="22" presetClass="entr" presetSubtype="1" fill="hold" grpId="0" nodeType="withEffect">
                                  <p:stCondLst>
                                    <p:cond delay="100"/>
                                  </p:stCondLst>
                                  <p:childTnLst>
                                    <p:set>
                                      <p:cBhvr>
                                        <p:cTn id="20" dur="1" fill="hold">
                                          <p:stCondLst>
                                            <p:cond delay="0"/>
                                          </p:stCondLst>
                                        </p:cTn>
                                        <p:tgtEl>
                                          <p:spTgt spid="175"/>
                                        </p:tgtEl>
                                        <p:attrNameLst>
                                          <p:attrName>style.visibility</p:attrName>
                                        </p:attrNameLst>
                                      </p:cBhvr>
                                      <p:to>
                                        <p:strVal val="visible"/>
                                      </p:to>
                                    </p:set>
                                    <p:animEffect transition="in" filter="wipe(up)">
                                      <p:cBhvr>
                                        <p:cTn id="21" dur="150"/>
                                        <p:tgtEl>
                                          <p:spTgt spid="175"/>
                                        </p:tgtEl>
                                      </p:cBhvr>
                                    </p:animEffect>
                                  </p:childTnLst>
                                </p:cTn>
                              </p:par>
                              <p:par>
                                <p:cTn id="22" presetID="22" presetClass="entr" presetSubtype="1" fill="hold" grpId="0" nodeType="withEffect">
                                  <p:stCondLst>
                                    <p:cond delay="100"/>
                                  </p:stCondLst>
                                  <p:childTnLst>
                                    <p:set>
                                      <p:cBhvr>
                                        <p:cTn id="23" dur="1" fill="hold">
                                          <p:stCondLst>
                                            <p:cond delay="0"/>
                                          </p:stCondLst>
                                        </p:cTn>
                                        <p:tgtEl>
                                          <p:spTgt spid="164"/>
                                        </p:tgtEl>
                                        <p:attrNameLst>
                                          <p:attrName>style.visibility</p:attrName>
                                        </p:attrNameLst>
                                      </p:cBhvr>
                                      <p:to>
                                        <p:strVal val="visible"/>
                                      </p:to>
                                    </p:set>
                                    <p:animEffect transition="in" filter="wipe(up)">
                                      <p:cBhvr>
                                        <p:cTn id="24" dur="150"/>
                                        <p:tgtEl>
                                          <p:spTgt spid="164"/>
                                        </p:tgtEl>
                                      </p:cBhvr>
                                    </p:animEffect>
                                  </p:childTnLst>
                                </p:cTn>
                              </p:par>
                              <p:par>
                                <p:cTn id="25" presetID="22" presetClass="exit" presetSubtype="1" fill="hold" grpId="0" nodeType="withEffect">
                                  <p:stCondLst>
                                    <p:cond delay="100"/>
                                  </p:stCondLst>
                                  <p:childTnLst>
                                    <p:animEffect transition="out" filter="wipe(up)">
                                      <p:cBhvr>
                                        <p:cTn id="26" dur="150"/>
                                        <p:tgtEl>
                                          <p:spTgt spid="173"/>
                                        </p:tgtEl>
                                      </p:cBhvr>
                                    </p:animEffect>
                                    <p:set>
                                      <p:cBhvr>
                                        <p:cTn id="27" dur="1" fill="hold">
                                          <p:stCondLst>
                                            <p:cond delay="149"/>
                                          </p:stCondLst>
                                        </p:cTn>
                                        <p:tgtEl>
                                          <p:spTgt spid="173"/>
                                        </p:tgtEl>
                                        <p:attrNameLst>
                                          <p:attrName>style.visibility</p:attrName>
                                        </p:attrNameLst>
                                      </p:cBhvr>
                                      <p:to>
                                        <p:strVal val="hidden"/>
                                      </p:to>
                                    </p:set>
                                  </p:childTnLst>
                                </p:cTn>
                              </p:par>
                              <p:par>
                                <p:cTn id="28" presetID="12" presetClass="entr" presetSubtype="8" fill="hold" grpId="1" nodeType="withEffect">
                                  <p:stCondLst>
                                    <p:cond delay="200"/>
                                  </p:stCondLst>
                                  <p:childTnLst>
                                    <p:set>
                                      <p:cBhvr>
                                        <p:cTn id="29" dur="1" fill="hold">
                                          <p:stCondLst>
                                            <p:cond delay="0"/>
                                          </p:stCondLst>
                                        </p:cTn>
                                        <p:tgtEl>
                                          <p:spTgt spid="123"/>
                                        </p:tgtEl>
                                        <p:attrNameLst>
                                          <p:attrName>style.visibility</p:attrName>
                                        </p:attrNameLst>
                                      </p:cBhvr>
                                      <p:to>
                                        <p:strVal val="visible"/>
                                      </p:to>
                                    </p:set>
                                    <p:anim calcmode="lin" valueType="num">
                                      <p:cBhvr additive="base">
                                        <p:cTn id="30" dur="80"/>
                                        <p:tgtEl>
                                          <p:spTgt spid="123"/>
                                        </p:tgtEl>
                                        <p:attrNameLst>
                                          <p:attrName>ppt_x</p:attrName>
                                        </p:attrNameLst>
                                      </p:cBhvr>
                                      <p:tavLst>
                                        <p:tav tm="0">
                                          <p:val>
                                            <p:strVal val="#ppt_x-#ppt_w*1.125000"/>
                                          </p:val>
                                        </p:tav>
                                        <p:tav tm="100000">
                                          <p:val>
                                            <p:strVal val="#ppt_x"/>
                                          </p:val>
                                        </p:tav>
                                      </p:tavLst>
                                    </p:anim>
                                    <p:animEffect transition="in" filter="wipe(right)">
                                      <p:cBhvr>
                                        <p:cTn id="31" dur="80"/>
                                        <p:tgtEl>
                                          <p:spTgt spid="123"/>
                                        </p:tgtEl>
                                      </p:cBhvr>
                                    </p:animEffect>
                                  </p:childTnLst>
                                </p:cTn>
                              </p:par>
                              <p:par>
                                <p:cTn id="32" presetID="10" presetClass="exit" presetSubtype="0" fill="hold" grpId="5" nodeType="withEffect">
                                  <p:stCondLst>
                                    <p:cond delay="200"/>
                                  </p:stCondLst>
                                  <p:childTnLst>
                                    <p:animEffect transition="out" filter="fade">
                                      <p:cBhvr>
                                        <p:cTn id="33" dur="150"/>
                                        <p:tgtEl>
                                          <p:spTgt spid="147"/>
                                        </p:tgtEl>
                                      </p:cBhvr>
                                    </p:animEffect>
                                    <p:set>
                                      <p:cBhvr>
                                        <p:cTn id="34" dur="1" fill="hold">
                                          <p:stCondLst>
                                            <p:cond delay="149"/>
                                          </p:stCondLst>
                                        </p:cTn>
                                        <p:tgtEl>
                                          <p:spTgt spid="147"/>
                                        </p:tgtEl>
                                        <p:attrNameLst>
                                          <p:attrName>style.visibility</p:attrName>
                                        </p:attrNameLst>
                                      </p:cBhvr>
                                      <p:to>
                                        <p:strVal val="hidden"/>
                                      </p:to>
                                    </p:set>
                                  </p:childTnLst>
                                </p:cTn>
                              </p:par>
                              <p:par>
                                <p:cTn id="35" presetID="10" presetClass="entr" presetSubtype="0" fill="hold" grpId="0" nodeType="withEffect">
                                  <p:stCondLst>
                                    <p:cond delay="200"/>
                                  </p:stCondLst>
                                  <p:childTnLst>
                                    <p:set>
                                      <p:cBhvr>
                                        <p:cTn id="36" dur="1" fill="hold">
                                          <p:stCondLst>
                                            <p:cond delay="0"/>
                                          </p:stCondLst>
                                        </p:cTn>
                                        <p:tgtEl>
                                          <p:spTgt spid="150"/>
                                        </p:tgtEl>
                                        <p:attrNameLst>
                                          <p:attrName>style.visibility</p:attrName>
                                        </p:attrNameLst>
                                      </p:cBhvr>
                                      <p:to>
                                        <p:strVal val="visible"/>
                                      </p:to>
                                    </p:set>
                                    <p:animEffect transition="in" filter="fade">
                                      <p:cBhvr>
                                        <p:cTn id="37" dur="150"/>
                                        <p:tgtEl>
                                          <p:spTgt spid="150"/>
                                        </p:tgtEl>
                                      </p:cBhvr>
                                    </p:animEffect>
                                  </p:childTnLst>
                                </p:cTn>
                              </p:par>
                              <p:par>
                                <p:cTn id="38" presetID="42" presetClass="path" presetSubtype="0" accel="50000" decel="50000" fill="hold" grpId="0" nodeType="withEffect">
                                  <p:stCondLst>
                                    <p:cond delay="200"/>
                                  </p:stCondLst>
                                  <p:childTnLst>
                                    <p:animMotion origin="layout" path="M 1.04167E-6 -2.59259E-6 L 0.1431 0.10139 " pathEditMode="relative" rAng="0" ptsTypes="AA">
                                      <p:cBhvr>
                                        <p:cTn id="39" dur="150" fill="hold"/>
                                        <p:tgtEl>
                                          <p:spTgt spid="123"/>
                                        </p:tgtEl>
                                        <p:attrNameLst>
                                          <p:attrName>ppt_x</p:attrName>
                                          <p:attrName>ppt_y</p:attrName>
                                        </p:attrNameLst>
                                      </p:cBhvr>
                                      <p:rCtr x="7148" y="5069"/>
                                    </p:animMotion>
                                  </p:childTnLst>
                                </p:cTn>
                              </p:par>
                              <p:par>
                                <p:cTn id="40" presetID="22" presetClass="exit" presetSubtype="4" fill="hold" grpId="1" nodeType="withEffect">
                                  <p:stCondLst>
                                    <p:cond delay="200"/>
                                  </p:stCondLst>
                                  <p:childTnLst>
                                    <p:animEffect transition="out" filter="wipe(down)">
                                      <p:cBhvr>
                                        <p:cTn id="41" dur="150"/>
                                        <p:tgtEl>
                                          <p:spTgt spid="164"/>
                                        </p:tgtEl>
                                      </p:cBhvr>
                                    </p:animEffect>
                                    <p:set>
                                      <p:cBhvr>
                                        <p:cTn id="42" dur="1" fill="hold">
                                          <p:stCondLst>
                                            <p:cond delay="149"/>
                                          </p:stCondLst>
                                        </p:cTn>
                                        <p:tgtEl>
                                          <p:spTgt spid="164"/>
                                        </p:tgtEl>
                                        <p:attrNameLst>
                                          <p:attrName>style.visibility</p:attrName>
                                        </p:attrNameLst>
                                      </p:cBhvr>
                                      <p:to>
                                        <p:strVal val="hidden"/>
                                      </p:to>
                                    </p:set>
                                  </p:childTnLst>
                                </p:cTn>
                              </p:par>
                              <p:par>
                                <p:cTn id="43" presetID="12" presetClass="entr" presetSubtype="8" fill="hold" grpId="1" nodeType="withEffect">
                                  <p:stCondLst>
                                    <p:cond delay="300"/>
                                  </p:stCondLst>
                                  <p:childTnLst>
                                    <p:set>
                                      <p:cBhvr>
                                        <p:cTn id="44" dur="1" fill="hold">
                                          <p:stCondLst>
                                            <p:cond delay="0"/>
                                          </p:stCondLst>
                                        </p:cTn>
                                        <p:tgtEl>
                                          <p:spTgt spid="91"/>
                                        </p:tgtEl>
                                        <p:attrNameLst>
                                          <p:attrName>style.visibility</p:attrName>
                                        </p:attrNameLst>
                                      </p:cBhvr>
                                      <p:to>
                                        <p:strVal val="visible"/>
                                      </p:to>
                                    </p:set>
                                    <p:anim calcmode="lin" valueType="num">
                                      <p:cBhvr additive="base">
                                        <p:cTn id="45" dur="80"/>
                                        <p:tgtEl>
                                          <p:spTgt spid="91"/>
                                        </p:tgtEl>
                                        <p:attrNameLst>
                                          <p:attrName>ppt_x</p:attrName>
                                        </p:attrNameLst>
                                      </p:cBhvr>
                                      <p:tavLst>
                                        <p:tav tm="0">
                                          <p:val>
                                            <p:strVal val="#ppt_x-#ppt_w*1.125000"/>
                                          </p:val>
                                        </p:tav>
                                        <p:tav tm="100000">
                                          <p:val>
                                            <p:strVal val="#ppt_x"/>
                                          </p:val>
                                        </p:tav>
                                      </p:tavLst>
                                    </p:anim>
                                    <p:animEffect transition="in" filter="wipe(right)">
                                      <p:cBhvr>
                                        <p:cTn id="46" dur="80"/>
                                        <p:tgtEl>
                                          <p:spTgt spid="91"/>
                                        </p:tgtEl>
                                      </p:cBhvr>
                                    </p:animEffect>
                                  </p:childTnLst>
                                </p:cTn>
                              </p:par>
                              <p:par>
                                <p:cTn id="47" presetID="10" presetClass="exit" presetSubtype="0" fill="hold" grpId="5" nodeType="withEffect">
                                  <p:stCondLst>
                                    <p:cond delay="300"/>
                                  </p:stCondLst>
                                  <p:childTnLst>
                                    <p:animEffect transition="out" filter="fade">
                                      <p:cBhvr>
                                        <p:cTn id="48" dur="150"/>
                                        <p:tgtEl>
                                          <p:spTgt spid="150"/>
                                        </p:tgtEl>
                                      </p:cBhvr>
                                    </p:animEffect>
                                    <p:set>
                                      <p:cBhvr>
                                        <p:cTn id="49" dur="1" fill="hold">
                                          <p:stCondLst>
                                            <p:cond delay="149"/>
                                          </p:stCondLst>
                                        </p:cTn>
                                        <p:tgtEl>
                                          <p:spTgt spid="150"/>
                                        </p:tgtEl>
                                        <p:attrNameLst>
                                          <p:attrName>style.visibility</p:attrName>
                                        </p:attrNameLst>
                                      </p:cBhvr>
                                      <p:to>
                                        <p:strVal val="hidden"/>
                                      </p:to>
                                    </p:set>
                                  </p:childTnLst>
                                </p:cTn>
                              </p:par>
                              <p:par>
                                <p:cTn id="50" presetID="10" presetClass="entr" presetSubtype="0" fill="hold" grpId="0" nodeType="withEffect">
                                  <p:stCondLst>
                                    <p:cond delay="300"/>
                                  </p:stCondLst>
                                  <p:childTnLst>
                                    <p:set>
                                      <p:cBhvr>
                                        <p:cTn id="51" dur="1" fill="hold">
                                          <p:stCondLst>
                                            <p:cond delay="0"/>
                                          </p:stCondLst>
                                        </p:cTn>
                                        <p:tgtEl>
                                          <p:spTgt spid="148"/>
                                        </p:tgtEl>
                                        <p:attrNameLst>
                                          <p:attrName>style.visibility</p:attrName>
                                        </p:attrNameLst>
                                      </p:cBhvr>
                                      <p:to>
                                        <p:strVal val="visible"/>
                                      </p:to>
                                    </p:set>
                                    <p:animEffect transition="in" filter="fade">
                                      <p:cBhvr>
                                        <p:cTn id="52" dur="150"/>
                                        <p:tgtEl>
                                          <p:spTgt spid="148"/>
                                        </p:tgtEl>
                                      </p:cBhvr>
                                    </p:animEffect>
                                  </p:childTnLst>
                                </p:cTn>
                              </p:par>
                              <p:par>
                                <p:cTn id="53" presetID="42" presetClass="path" presetSubtype="0" accel="50000" decel="50000" fill="hold" grpId="0" nodeType="withEffect">
                                  <p:stCondLst>
                                    <p:cond delay="300"/>
                                  </p:stCondLst>
                                  <p:childTnLst>
                                    <p:animMotion origin="layout" path="M 1.04167E-6 -2.59259E-6 L 0.14219 0.20301 " pathEditMode="relative" rAng="0" ptsTypes="AA">
                                      <p:cBhvr>
                                        <p:cTn id="54" dur="150" fill="hold"/>
                                        <p:tgtEl>
                                          <p:spTgt spid="91"/>
                                        </p:tgtEl>
                                        <p:attrNameLst>
                                          <p:attrName>ppt_x</p:attrName>
                                          <p:attrName>ppt_y</p:attrName>
                                        </p:attrNameLst>
                                      </p:cBhvr>
                                      <p:rCtr x="7109" y="10139"/>
                                    </p:animMotion>
                                  </p:childTnLst>
                                </p:cTn>
                              </p:par>
                              <p:par>
                                <p:cTn id="55" presetID="22" presetClass="entr" presetSubtype="4" fill="hold" grpId="1" nodeType="withEffect">
                                  <p:stCondLst>
                                    <p:cond delay="300"/>
                                  </p:stCondLst>
                                  <p:childTnLst>
                                    <p:set>
                                      <p:cBhvr>
                                        <p:cTn id="56" dur="1" fill="hold">
                                          <p:stCondLst>
                                            <p:cond delay="0"/>
                                          </p:stCondLst>
                                        </p:cTn>
                                        <p:tgtEl>
                                          <p:spTgt spid="173"/>
                                        </p:tgtEl>
                                        <p:attrNameLst>
                                          <p:attrName>style.visibility</p:attrName>
                                        </p:attrNameLst>
                                      </p:cBhvr>
                                      <p:to>
                                        <p:strVal val="visible"/>
                                      </p:to>
                                    </p:set>
                                    <p:animEffect transition="in" filter="wipe(down)">
                                      <p:cBhvr>
                                        <p:cTn id="57" dur="150"/>
                                        <p:tgtEl>
                                          <p:spTgt spid="173"/>
                                        </p:tgtEl>
                                      </p:cBhvr>
                                    </p:animEffect>
                                  </p:childTnLst>
                                </p:cTn>
                              </p:par>
                              <p:par>
                                <p:cTn id="58" presetID="12" presetClass="entr" presetSubtype="8" fill="hold" grpId="1" nodeType="withEffect">
                                  <p:stCondLst>
                                    <p:cond delay="400"/>
                                  </p:stCondLst>
                                  <p:childTnLst>
                                    <p:set>
                                      <p:cBhvr>
                                        <p:cTn id="59" dur="1" fill="hold">
                                          <p:stCondLst>
                                            <p:cond delay="0"/>
                                          </p:stCondLst>
                                        </p:cTn>
                                        <p:tgtEl>
                                          <p:spTgt spid="137"/>
                                        </p:tgtEl>
                                        <p:attrNameLst>
                                          <p:attrName>style.visibility</p:attrName>
                                        </p:attrNameLst>
                                      </p:cBhvr>
                                      <p:to>
                                        <p:strVal val="visible"/>
                                      </p:to>
                                    </p:set>
                                    <p:anim calcmode="lin" valueType="num">
                                      <p:cBhvr additive="base">
                                        <p:cTn id="60" dur="80"/>
                                        <p:tgtEl>
                                          <p:spTgt spid="137"/>
                                        </p:tgtEl>
                                        <p:attrNameLst>
                                          <p:attrName>ppt_x</p:attrName>
                                        </p:attrNameLst>
                                      </p:cBhvr>
                                      <p:tavLst>
                                        <p:tav tm="0">
                                          <p:val>
                                            <p:strVal val="#ppt_x-#ppt_w*1.125000"/>
                                          </p:val>
                                        </p:tav>
                                        <p:tav tm="100000">
                                          <p:val>
                                            <p:strVal val="#ppt_x"/>
                                          </p:val>
                                        </p:tav>
                                      </p:tavLst>
                                    </p:anim>
                                    <p:animEffect transition="in" filter="wipe(right)">
                                      <p:cBhvr>
                                        <p:cTn id="61" dur="80"/>
                                        <p:tgtEl>
                                          <p:spTgt spid="137"/>
                                        </p:tgtEl>
                                      </p:cBhvr>
                                    </p:animEffect>
                                  </p:childTnLst>
                                </p:cTn>
                              </p:par>
                              <p:par>
                                <p:cTn id="62" presetID="10" presetClass="exit" presetSubtype="0" fill="hold" grpId="3" nodeType="withEffect">
                                  <p:stCondLst>
                                    <p:cond delay="400"/>
                                  </p:stCondLst>
                                  <p:childTnLst>
                                    <p:animEffect transition="out" filter="fade">
                                      <p:cBhvr>
                                        <p:cTn id="63" dur="150"/>
                                        <p:tgtEl>
                                          <p:spTgt spid="148"/>
                                        </p:tgtEl>
                                      </p:cBhvr>
                                    </p:animEffect>
                                    <p:set>
                                      <p:cBhvr>
                                        <p:cTn id="64" dur="1" fill="hold">
                                          <p:stCondLst>
                                            <p:cond delay="149"/>
                                          </p:stCondLst>
                                        </p:cTn>
                                        <p:tgtEl>
                                          <p:spTgt spid="148"/>
                                        </p:tgtEl>
                                        <p:attrNameLst>
                                          <p:attrName>style.visibility</p:attrName>
                                        </p:attrNameLst>
                                      </p:cBhvr>
                                      <p:to>
                                        <p:strVal val="hidden"/>
                                      </p:to>
                                    </p:set>
                                  </p:childTnLst>
                                </p:cTn>
                              </p:par>
                              <p:par>
                                <p:cTn id="65" presetID="10" presetClass="entr" presetSubtype="0" fill="hold" grpId="1" nodeType="withEffect">
                                  <p:stCondLst>
                                    <p:cond delay="400"/>
                                  </p:stCondLst>
                                  <p:childTnLst>
                                    <p:set>
                                      <p:cBhvr>
                                        <p:cTn id="66" dur="1" fill="hold">
                                          <p:stCondLst>
                                            <p:cond delay="0"/>
                                          </p:stCondLst>
                                        </p:cTn>
                                        <p:tgtEl>
                                          <p:spTgt spid="147"/>
                                        </p:tgtEl>
                                        <p:attrNameLst>
                                          <p:attrName>style.visibility</p:attrName>
                                        </p:attrNameLst>
                                      </p:cBhvr>
                                      <p:to>
                                        <p:strVal val="visible"/>
                                      </p:to>
                                    </p:set>
                                    <p:animEffect transition="in" filter="fade">
                                      <p:cBhvr>
                                        <p:cTn id="67" dur="150"/>
                                        <p:tgtEl>
                                          <p:spTgt spid="147"/>
                                        </p:tgtEl>
                                      </p:cBhvr>
                                    </p:animEffect>
                                  </p:childTnLst>
                                </p:cTn>
                              </p:par>
                              <p:par>
                                <p:cTn id="68" presetID="42" presetClass="path" presetSubtype="0" accel="50000" decel="50000" fill="hold" grpId="0" nodeType="withEffect">
                                  <p:stCondLst>
                                    <p:cond delay="400"/>
                                  </p:stCondLst>
                                  <p:childTnLst>
                                    <p:animMotion origin="layout" path="M 1.04167E-6 -2.59259E-6 L 0.07161 -0.2037 " pathEditMode="relative" rAng="0" ptsTypes="AA">
                                      <p:cBhvr>
                                        <p:cTn id="69" dur="150" fill="hold"/>
                                        <p:tgtEl>
                                          <p:spTgt spid="137"/>
                                        </p:tgtEl>
                                        <p:attrNameLst>
                                          <p:attrName>ppt_x</p:attrName>
                                          <p:attrName>ppt_y</p:attrName>
                                        </p:attrNameLst>
                                      </p:cBhvr>
                                      <p:rCtr x="3581" y="-10185"/>
                                    </p:animMotion>
                                  </p:childTnLst>
                                </p:cTn>
                              </p:par>
                              <p:par>
                                <p:cTn id="70" presetID="22" presetClass="exit" presetSubtype="1" fill="hold" grpId="0" nodeType="withEffect">
                                  <p:stCondLst>
                                    <p:cond delay="400"/>
                                  </p:stCondLst>
                                  <p:childTnLst>
                                    <p:animEffect transition="out" filter="wipe(up)">
                                      <p:cBhvr>
                                        <p:cTn id="71" dur="150"/>
                                        <p:tgtEl>
                                          <p:spTgt spid="171"/>
                                        </p:tgtEl>
                                      </p:cBhvr>
                                    </p:animEffect>
                                    <p:set>
                                      <p:cBhvr>
                                        <p:cTn id="72" dur="1" fill="hold">
                                          <p:stCondLst>
                                            <p:cond delay="149"/>
                                          </p:stCondLst>
                                        </p:cTn>
                                        <p:tgtEl>
                                          <p:spTgt spid="171"/>
                                        </p:tgtEl>
                                        <p:attrNameLst>
                                          <p:attrName>style.visibility</p:attrName>
                                        </p:attrNameLst>
                                      </p:cBhvr>
                                      <p:to>
                                        <p:strVal val="hidden"/>
                                      </p:to>
                                    </p:set>
                                  </p:childTnLst>
                                </p:cTn>
                              </p:par>
                              <p:par>
                                <p:cTn id="73" presetID="12" presetClass="entr" presetSubtype="8" fill="hold" grpId="1" nodeType="withEffect">
                                  <p:stCondLst>
                                    <p:cond delay="500"/>
                                  </p:stCondLst>
                                  <p:childTnLst>
                                    <p:set>
                                      <p:cBhvr>
                                        <p:cTn id="74" dur="1" fill="hold">
                                          <p:stCondLst>
                                            <p:cond delay="0"/>
                                          </p:stCondLst>
                                        </p:cTn>
                                        <p:tgtEl>
                                          <p:spTgt spid="138"/>
                                        </p:tgtEl>
                                        <p:attrNameLst>
                                          <p:attrName>style.visibility</p:attrName>
                                        </p:attrNameLst>
                                      </p:cBhvr>
                                      <p:to>
                                        <p:strVal val="visible"/>
                                      </p:to>
                                    </p:set>
                                    <p:anim calcmode="lin" valueType="num">
                                      <p:cBhvr additive="base">
                                        <p:cTn id="75" dur="80"/>
                                        <p:tgtEl>
                                          <p:spTgt spid="138"/>
                                        </p:tgtEl>
                                        <p:attrNameLst>
                                          <p:attrName>ppt_x</p:attrName>
                                        </p:attrNameLst>
                                      </p:cBhvr>
                                      <p:tavLst>
                                        <p:tav tm="0">
                                          <p:val>
                                            <p:strVal val="#ppt_x-#ppt_w*1.125000"/>
                                          </p:val>
                                        </p:tav>
                                        <p:tav tm="100000">
                                          <p:val>
                                            <p:strVal val="#ppt_x"/>
                                          </p:val>
                                        </p:tav>
                                      </p:tavLst>
                                    </p:anim>
                                    <p:animEffect transition="in" filter="wipe(right)">
                                      <p:cBhvr>
                                        <p:cTn id="76" dur="80"/>
                                        <p:tgtEl>
                                          <p:spTgt spid="138"/>
                                        </p:tgtEl>
                                      </p:cBhvr>
                                    </p:animEffect>
                                  </p:childTnLst>
                                </p:cTn>
                              </p:par>
                              <p:par>
                                <p:cTn id="77" presetID="10" presetClass="exit" presetSubtype="0" fill="hold" grpId="3" nodeType="withEffect">
                                  <p:stCondLst>
                                    <p:cond delay="500"/>
                                  </p:stCondLst>
                                  <p:childTnLst>
                                    <p:animEffect transition="out" filter="fade">
                                      <p:cBhvr>
                                        <p:cTn id="78" dur="150"/>
                                        <p:tgtEl>
                                          <p:spTgt spid="147"/>
                                        </p:tgtEl>
                                      </p:cBhvr>
                                    </p:animEffect>
                                    <p:set>
                                      <p:cBhvr>
                                        <p:cTn id="79" dur="1" fill="hold">
                                          <p:stCondLst>
                                            <p:cond delay="149"/>
                                          </p:stCondLst>
                                        </p:cTn>
                                        <p:tgtEl>
                                          <p:spTgt spid="147"/>
                                        </p:tgtEl>
                                        <p:attrNameLst>
                                          <p:attrName>style.visibility</p:attrName>
                                        </p:attrNameLst>
                                      </p:cBhvr>
                                      <p:to>
                                        <p:strVal val="hidden"/>
                                      </p:to>
                                    </p:set>
                                  </p:childTnLst>
                                </p:cTn>
                              </p:par>
                              <p:par>
                                <p:cTn id="80" presetID="10" presetClass="entr" presetSubtype="0" fill="hold" grpId="0" nodeType="withEffect">
                                  <p:stCondLst>
                                    <p:cond delay="500"/>
                                  </p:stCondLst>
                                  <p:childTnLst>
                                    <p:set>
                                      <p:cBhvr>
                                        <p:cTn id="81" dur="1" fill="hold">
                                          <p:stCondLst>
                                            <p:cond delay="0"/>
                                          </p:stCondLst>
                                        </p:cTn>
                                        <p:tgtEl>
                                          <p:spTgt spid="149"/>
                                        </p:tgtEl>
                                        <p:attrNameLst>
                                          <p:attrName>style.visibility</p:attrName>
                                        </p:attrNameLst>
                                      </p:cBhvr>
                                      <p:to>
                                        <p:strVal val="visible"/>
                                      </p:to>
                                    </p:set>
                                    <p:animEffect transition="in" filter="fade">
                                      <p:cBhvr>
                                        <p:cTn id="82" dur="150"/>
                                        <p:tgtEl>
                                          <p:spTgt spid="149"/>
                                        </p:tgtEl>
                                      </p:cBhvr>
                                    </p:animEffect>
                                  </p:childTnLst>
                                </p:cTn>
                              </p:par>
                              <p:par>
                                <p:cTn id="83" presetID="42" presetClass="path" presetSubtype="0" accel="50000" decel="50000" fill="hold" grpId="0" nodeType="withEffect">
                                  <p:stCondLst>
                                    <p:cond delay="500"/>
                                  </p:stCondLst>
                                  <p:childTnLst>
                                    <p:animMotion origin="layout" path="M 1.04167E-6 -2.59259E-6 L 0.07161 -0.10185 " pathEditMode="relative" rAng="0" ptsTypes="AA">
                                      <p:cBhvr>
                                        <p:cTn id="84" dur="150" fill="hold"/>
                                        <p:tgtEl>
                                          <p:spTgt spid="138"/>
                                        </p:tgtEl>
                                        <p:attrNameLst>
                                          <p:attrName>ppt_x</p:attrName>
                                          <p:attrName>ppt_y</p:attrName>
                                        </p:attrNameLst>
                                      </p:cBhvr>
                                      <p:rCtr x="3581" y="-5093"/>
                                    </p:animMotion>
                                  </p:childTnLst>
                                </p:cTn>
                              </p:par>
                              <p:par>
                                <p:cTn id="85" presetID="22" presetClass="entr" presetSubtype="1" fill="hold" grpId="2" nodeType="withEffect">
                                  <p:stCondLst>
                                    <p:cond delay="500"/>
                                  </p:stCondLst>
                                  <p:childTnLst>
                                    <p:set>
                                      <p:cBhvr>
                                        <p:cTn id="86" dur="1" fill="hold">
                                          <p:stCondLst>
                                            <p:cond delay="0"/>
                                          </p:stCondLst>
                                        </p:cTn>
                                        <p:tgtEl>
                                          <p:spTgt spid="164"/>
                                        </p:tgtEl>
                                        <p:attrNameLst>
                                          <p:attrName>style.visibility</p:attrName>
                                        </p:attrNameLst>
                                      </p:cBhvr>
                                      <p:to>
                                        <p:strVal val="visible"/>
                                      </p:to>
                                    </p:set>
                                    <p:animEffect transition="in" filter="wipe(up)">
                                      <p:cBhvr>
                                        <p:cTn id="87" dur="150"/>
                                        <p:tgtEl>
                                          <p:spTgt spid="164"/>
                                        </p:tgtEl>
                                      </p:cBhvr>
                                    </p:animEffect>
                                  </p:childTnLst>
                                </p:cTn>
                              </p:par>
                              <p:par>
                                <p:cTn id="88" presetID="12" presetClass="entr" presetSubtype="8" fill="hold" grpId="1" nodeType="withEffect">
                                  <p:stCondLst>
                                    <p:cond delay="600"/>
                                  </p:stCondLst>
                                  <p:childTnLst>
                                    <p:set>
                                      <p:cBhvr>
                                        <p:cTn id="89" dur="1" fill="hold">
                                          <p:stCondLst>
                                            <p:cond delay="0"/>
                                          </p:stCondLst>
                                        </p:cTn>
                                        <p:tgtEl>
                                          <p:spTgt spid="139"/>
                                        </p:tgtEl>
                                        <p:attrNameLst>
                                          <p:attrName>style.visibility</p:attrName>
                                        </p:attrNameLst>
                                      </p:cBhvr>
                                      <p:to>
                                        <p:strVal val="visible"/>
                                      </p:to>
                                    </p:set>
                                    <p:anim calcmode="lin" valueType="num">
                                      <p:cBhvr additive="base">
                                        <p:cTn id="90" dur="80"/>
                                        <p:tgtEl>
                                          <p:spTgt spid="139"/>
                                        </p:tgtEl>
                                        <p:attrNameLst>
                                          <p:attrName>ppt_x</p:attrName>
                                        </p:attrNameLst>
                                      </p:cBhvr>
                                      <p:tavLst>
                                        <p:tav tm="0">
                                          <p:val>
                                            <p:strVal val="#ppt_x-#ppt_w*1.125000"/>
                                          </p:val>
                                        </p:tav>
                                        <p:tav tm="100000">
                                          <p:val>
                                            <p:strVal val="#ppt_x"/>
                                          </p:val>
                                        </p:tav>
                                      </p:tavLst>
                                    </p:anim>
                                    <p:animEffect transition="in" filter="wipe(right)">
                                      <p:cBhvr>
                                        <p:cTn id="91" dur="80"/>
                                        <p:tgtEl>
                                          <p:spTgt spid="139"/>
                                        </p:tgtEl>
                                      </p:cBhvr>
                                    </p:animEffect>
                                  </p:childTnLst>
                                </p:cTn>
                              </p:par>
                              <p:par>
                                <p:cTn id="92" presetID="10" presetClass="exit" presetSubtype="0" fill="hold" grpId="3" nodeType="withEffect">
                                  <p:stCondLst>
                                    <p:cond delay="600"/>
                                  </p:stCondLst>
                                  <p:childTnLst>
                                    <p:animEffect transition="out" filter="fade">
                                      <p:cBhvr>
                                        <p:cTn id="93" dur="150"/>
                                        <p:tgtEl>
                                          <p:spTgt spid="149"/>
                                        </p:tgtEl>
                                      </p:cBhvr>
                                    </p:animEffect>
                                    <p:set>
                                      <p:cBhvr>
                                        <p:cTn id="94" dur="1" fill="hold">
                                          <p:stCondLst>
                                            <p:cond delay="149"/>
                                          </p:stCondLst>
                                        </p:cTn>
                                        <p:tgtEl>
                                          <p:spTgt spid="149"/>
                                        </p:tgtEl>
                                        <p:attrNameLst>
                                          <p:attrName>style.visibility</p:attrName>
                                        </p:attrNameLst>
                                      </p:cBhvr>
                                      <p:to>
                                        <p:strVal val="hidden"/>
                                      </p:to>
                                    </p:set>
                                  </p:childTnLst>
                                </p:cTn>
                              </p:par>
                              <p:par>
                                <p:cTn id="95" presetID="10" presetClass="entr" presetSubtype="0" fill="hold" grpId="0" nodeType="withEffect">
                                  <p:stCondLst>
                                    <p:cond delay="600"/>
                                  </p:stCondLst>
                                  <p:childTnLst>
                                    <p:set>
                                      <p:cBhvr>
                                        <p:cTn id="96" dur="1" fill="hold">
                                          <p:stCondLst>
                                            <p:cond delay="0"/>
                                          </p:stCondLst>
                                        </p:cTn>
                                        <p:tgtEl>
                                          <p:spTgt spid="136"/>
                                        </p:tgtEl>
                                        <p:attrNameLst>
                                          <p:attrName>style.visibility</p:attrName>
                                        </p:attrNameLst>
                                      </p:cBhvr>
                                      <p:to>
                                        <p:strVal val="visible"/>
                                      </p:to>
                                    </p:set>
                                    <p:animEffect transition="in" filter="fade">
                                      <p:cBhvr>
                                        <p:cTn id="97" dur="150"/>
                                        <p:tgtEl>
                                          <p:spTgt spid="136"/>
                                        </p:tgtEl>
                                      </p:cBhvr>
                                    </p:animEffect>
                                  </p:childTnLst>
                                </p:cTn>
                              </p:par>
                              <p:par>
                                <p:cTn id="98" presetID="42" presetClass="path" presetSubtype="0" accel="50000" decel="50000" fill="hold" grpId="0" nodeType="withEffect">
                                  <p:stCondLst>
                                    <p:cond delay="600"/>
                                  </p:stCondLst>
                                  <p:childTnLst>
                                    <p:animMotion origin="layout" path="M 1.04167E-6 -2.59259E-6 L 0.07135 -0.00023 " pathEditMode="relative" rAng="0" ptsTypes="AA">
                                      <p:cBhvr>
                                        <p:cTn id="99" dur="150" fill="hold"/>
                                        <p:tgtEl>
                                          <p:spTgt spid="139"/>
                                        </p:tgtEl>
                                        <p:attrNameLst>
                                          <p:attrName>ppt_x</p:attrName>
                                          <p:attrName>ppt_y</p:attrName>
                                        </p:attrNameLst>
                                      </p:cBhvr>
                                      <p:rCtr x="3568" y="-23"/>
                                    </p:animMotion>
                                  </p:childTnLst>
                                </p:cTn>
                              </p:par>
                              <p:par>
                                <p:cTn id="100" presetID="22" presetClass="entr" presetSubtype="4" fill="hold" grpId="1" nodeType="withEffect">
                                  <p:stCondLst>
                                    <p:cond delay="600"/>
                                  </p:stCondLst>
                                  <p:childTnLst>
                                    <p:set>
                                      <p:cBhvr>
                                        <p:cTn id="101" dur="1" fill="hold">
                                          <p:stCondLst>
                                            <p:cond delay="0"/>
                                          </p:stCondLst>
                                        </p:cTn>
                                        <p:tgtEl>
                                          <p:spTgt spid="171"/>
                                        </p:tgtEl>
                                        <p:attrNameLst>
                                          <p:attrName>style.visibility</p:attrName>
                                        </p:attrNameLst>
                                      </p:cBhvr>
                                      <p:to>
                                        <p:strVal val="visible"/>
                                      </p:to>
                                    </p:set>
                                    <p:animEffect transition="in" filter="wipe(down)">
                                      <p:cBhvr>
                                        <p:cTn id="102" dur="150"/>
                                        <p:tgtEl>
                                          <p:spTgt spid="171"/>
                                        </p:tgtEl>
                                      </p:cBhvr>
                                    </p:animEffect>
                                  </p:childTnLst>
                                </p:cTn>
                              </p:par>
                              <p:par>
                                <p:cTn id="103" presetID="22" presetClass="exit" presetSubtype="1" fill="hold" grpId="2" nodeType="withEffect">
                                  <p:stCondLst>
                                    <p:cond delay="600"/>
                                  </p:stCondLst>
                                  <p:childTnLst>
                                    <p:animEffect transition="out" filter="wipe(up)">
                                      <p:cBhvr>
                                        <p:cTn id="104" dur="150"/>
                                        <p:tgtEl>
                                          <p:spTgt spid="173"/>
                                        </p:tgtEl>
                                      </p:cBhvr>
                                    </p:animEffect>
                                    <p:set>
                                      <p:cBhvr>
                                        <p:cTn id="105" dur="1" fill="hold">
                                          <p:stCondLst>
                                            <p:cond delay="149"/>
                                          </p:stCondLst>
                                        </p:cTn>
                                        <p:tgtEl>
                                          <p:spTgt spid="173"/>
                                        </p:tgtEl>
                                        <p:attrNameLst>
                                          <p:attrName>style.visibility</p:attrName>
                                        </p:attrNameLst>
                                      </p:cBhvr>
                                      <p:to>
                                        <p:strVal val="hidden"/>
                                      </p:to>
                                    </p:set>
                                  </p:childTnLst>
                                </p:cTn>
                              </p:par>
                              <p:par>
                                <p:cTn id="106" presetID="12" presetClass="entr" presetSubtype="8" fill="hold" grpId="1" nodeType="withEffect">
                                  <p:stCondLst>
                                    <p:cond delay="700"/>
                                  </p:stCondLst>
                                  <p:childTnLst>
                                    <p:set>
                                      <p:cBhvr>
                                        <p:cTn id="107" dur="1" fill="hold">
                                          <p:stCondLst>
                                            <p:cond delay="0"/>
                                          </p:stCondLst>
                                        </p:cTn>
                                        <p:tgtEl>
                                          <p:spTgt spid="140"/>
                                        </p:tgtEl>
                                        <p:attrNameLst>
                                          <p:attrName>style.visibility</p:attrName>
                                        </p:attrNameLst>
                                      </p:cBhvr>
                                      <p:to>
                                        <p:strVal val="visible"/>
                                      </p:to>
                                    </p:set>
                                    <p:anim calcmode="lin" valueType="num">
                                      <p:cBhvr additive="base">
                                        <p:cTn id="108" dur="80"/>
                                        <p:tgtEl>
                                          <p:spTgt spid="140"/>
                                        </p:tgtEl>
                                        <p:attrNameLst>
                                          <p:attrName>ppt_x</p:attrName>
                                        </p:attrNameLst>
                                      </p:cBhvr>
                                      <p:tavLst>
                                        <p:tav tm="0">
                                          <p:val>
                                            <p:strVal val="#ppt_x-#ppt_w*1.125000"/>
                                          </p:val>
                                        </p:tav>
                                        <p:tav tm="100000">
                                          <p:val>
                                            <p:strVal val="#ppt_x"/>
                                          </p:val>
                                        </p:tav>
                                      </p:tavLst>
                                    </p:anim>
                                    <p:animEffect transition="in" filter="wipe(right)">
                                      <p:cBhvr>
                                        <p:cTn id="109" dur="80"/>
                                        <p:tgtEl>
                                          <p:spTgt spid="140"/>
                                        </p:tgtEl>
                                      </p:cBhvr>
                                    </p:animEffect>
                                  </p:childTnLst>
                                </p:cTn>
                              </p:par>
                              <p:par>
                                <p:cTn id="110" presetID="10" presetClass="exit" presetSubtype="0" fill="hold" grpId="2" nodeType="withEffect">
                                  <p:stCondLst>
                                    <p:cond delay="700"/>
                                  </p:stCondLst>
                                  <p:childTnLst>
                                    <p:animEffect transition="out" filter="fade">
                                      <p:cBhvr>
                                        <p:cTn id="111" dur="150"/>
                                        <p:tgtEl>
                                          <p:spTgt spid="136"/>
                                        </p:tgtEl>
                                      </p:cBhvr>
                                    </p:animEffect>
                                    <p:set>
                                      <p:cBhvr>
                                        <p:cTn id="112" dur="1" fill="hold">
                                          <p:stCondLst>
                                            <p:cond delay="149"/>
                                          </p:stCondLst>
                                        </p:cTn>
                                        <p:tgtEl>
                                          <p:spTgt spid="136"/>
                                        </p:tgtEl>
                                        <p:attrNameLst>
                                          <p:attrName>style.visibility</p:attrName>
                                        </p:attrNameLst>
                                      </p:cBhvr>
                                      <p:to>
                                        <p:strVal val="hidden"/>
                                      </p:to>
                                    </p:set>
                                  </p:childTnLst>
                                </p:cTn>
                              </p:par>
                              <p:par>
                                <p:cTn id="113" presetID="10" presetClass="entr" presetSubtype="0" fill="hold" grpId="1" nodeType="withEffect">
                                  <p:stCondLst>
                                    <p:cond delay="700"/>
                                  </p:stCondLst>
                                  <p:childTnLst>
                                    <p:set>
                                      <p:cBhvr>
                                        <p:cTn id="114" dur="1" fill="hold">
                                          <p:stCondLst>
                                            <p:cond delay="0"/>
                                          </p:stCondLst>
                                        </p:cTn>
                                        <p:tgtEl>
                                          <p:spTgt spid="150"/>
                                        </p:tgtEl>
                                        <p:attrNameLst>
                                          <p:attrName>style.visibility</p:attrName>
                                        </p:attrNameLst>
                                      </p:cBhvr>
                                      <p:to>
                                        <p:strVal val="visible"/>
                                      </p:to>
                                    </p:set>
                                    <p:animEffect transition="in" filter="fade">
                                      <p:cBhvr>
                                        <p:cTn id="115" dur="150"/>
                                        <p:tgtEl>
                                          <p:spTgt spid="150"/>
                                        </p:tgtEl>
                                      </p:cBhvr>
                                    </p:animEffect>
                                  </p:childTnLst>
                                </p:cTn>
                              </p:par>
                              <p:par>
                                <p:cTn id="116" presetID="42" presetClass="path" presetSubtype="0" accel="50000" decel="50000" fill="hold" grpId="0" nodeType="withEffect">
                                  <p:stCondLst>
                                    <p:cond delay="700"/>
                                  </p:stCondLst>
                                  <p:childTnLst>
                                    <p:animMotion origin="layout" path="M 1.04167E-6 -2.59259E-6 L 0.07174 0.10185 " pathEditMode="relative" rAng="0" ptsTypes="AA">
                                      <p:cBhvr>
                                        <p:cTn id="117" dur="150" fill="hold"/>
                                        <p:tgtEl>
                                          <p:spTgt spid="140"/>
                                        </p:tgtEl>
                                        <p:attrNameLst>
                                          <p:attrName>ppt_x</p:attrName>
                                          <p:attrName>ppt_y</p:attrName>
                                        </p:attrNameLst>
                                      </p:cBhvr>
                                      <p:rCtr x="3581" y="5093"/>
                                    </p:animMotion>
                                  </p:childTnLst>
                                </p:cTn>
                              </p:par>
                              <p:par>
                                <p:cTn id="118" presetID="22" presetClass="exit" presetSubtype="4" fill="hold" grpId="1" nodeType="withEffect">
                                  <p:stCondLst>
                                    <p:cond delay="700"/>
                                  </p:stCondLst>
                                  <p:childTnLst>
                                    <p:animEffect transition="out" filter="wipe(down)">
                                      <p:cBhvr>
                                        <p:cTn id="119" dur="150"/>
                                        <p:tgtEl>
                                          <p:spTgt spid="175"/>
                                        </p:tgtEl>
                                      </p:cBhvr>
                                    </p:animEffect>
                                    <p:set>
                                      <p:cBhvr>
                                        <p:cTn id="120" dur="1" fill="hold">
                                          <p:stCondLst>
                                            <p:cond delay="149"/>
                                          </p:stCondLst>
                                        </p:cTn>
                                        <p:tgtEl>
                                          <p:spTgt spid="175"/>
                                        </p:tgtEl>
                                        <p:attrNameLst>
                                          <p:attrName>style.visibility</p:attrName>
                                        </p:attrNameLst>
                                      </p:cBhvr>
                                      <p:to>
                                        <p:strVal val="hidden"/>
                                      </p:to>
                                    </p:set>
                                  </p:childTnLst>
                                </p:cTn>
                              </p:par>
                              <p:par>
                                <p:cTn id="121" presetID="22" presetClass="exit" presetSubtype="4" fill="hold" grpId="3" nodeType="withEffect">
                                  <p:stCondLst>
                                    <p:cond delay="700"/>
                                  </p:stCondLst>
                                  <p:childTnLst>
                                    <p:animEffect transition="out" filter="wipe(down)">
                                      <p:cBhvr>
                                        <p:cTn id="122" dur="150"/>
                                        <p:tgtEl>
                                          <p:spTgt spid="164"/>
                                        </p:tgtEl>
                                      </p:cBhvr>
                                    </p:animEffect>
                                    <p:set>
                                      <p:cBhvr>
                                        <p:cTn id="123" dur="1" fill="hold">
                                          <p:stCondLst>
                                            <p:cond delay="149"/>
                                          </p:stCondLst>
                                        </p:cTn>
                                        <p:tgtEl>
                                          <p:spTgt spid="164"/>
                                        </p:tgtEl>
                                        <p:attrNameLst>
                                          <p:attrName>style.visibility</p:attrName>
                                        </p:attrNameLst>
                                      </p:cBhvr>
                                      <p:to>
                                        <p:strVal val="hidden"/>
                                      </p:to>
                                    </p:set>
                                  </p:childTnLst>
                                </p:cTn>
                              </p:par>
                              <p:par>
                                <p:cTn id="124" presetID="22" presetClass="exit" presetSubtype="4" fill="hold" grpId="0" nodeType="withEffect">
                                  <p:stCondLst>
                                    <p:cond delay="700"/>
                                  </p:stCondLst>
                                  <p:childTnLst>
                                    <p:animEffect transition="out" filter="wipe(down)">
                                      <p:cBhvr>
                                        <p:cTn id="125" dur="150"/>
                                        <p:tgtEl>
                                          <p:spTgt spid="174"/>
                                        </p:tgtEl>
                                      </p:cBhvr>
                                    </p:animEffect>
                                    <p:set>
                                      <p:cBhvr>
                                        <p:cTn id="126" dur="1" fill="hold">
                                          <p:stCondLst>
                                            <p:cond delay="149"/>
                                          </p:stCondLst>
                                        </p:cTn>
                                        <p:tgtEl>
                                          <p:spTgt spid="174"/>
                                        </p:tgtEl>
                                        <p:attrNameLst>
                                          <p:attrName>style.visibility</p:attrName>
                                        </p:attrNameLst>
                                      </p:cBhvr>
                                      <p:to>
                                        <p:strVal val="hidden"/>
                                      </p:to>
                                    </p:set>
                                  </p:childTnLst>
                                </p:cTn>
                              </p:par>
                              <p:par>
                                <p:cTn id="127" presetID="12" presetClass="entr" presetSubtype="8" fill="hold" grpId="1" nodeType="withEffect">
                                  <p:stCondLst>
                                    <p:cond delay="800"/>
                                  </p:stCondLst>
                                  <p:childTnLst>
                                    <p:set>
                                      <p:cBhvr>
                                        <p:cTn id="128" dur="1" fill="hold">
                                          <p:stCondLst>
                                            <p:cond delay="0"/>
                                          </p:stCondLst>
                                        </p:cTn>
                                        <p:tgtEl>
                                          <p:spTgt spid="141"/>
                                        </p:tgtEl>
                                        <p:attrNameLst>
                                          <p:attrName>style.visibility</p:attrName>
                                        </p:attrNameLst>
                                      </p:cBhvr>
                                      <p:to>
                                        <p:strVal val="visible"/>
                                      </p:to>
                                    </p:set>
                                    <p:anim calcmode="lin" valueType="num">
                                      <p:cBhvr additive="base">
                                        <p:cTn id="129" dur="80"/>
                                        <p:tgtEl>
                                          <p:spTgt spid="141"/>
                                        </p:tgtEl>
                                        <p:attrNameLst>
                                          <p:attrName>ppt_x</p:attrName>
                                        </p:attrNameLst>
                                      </p:cBhvr>
                                      <p:tavLst>
                                        <p:tav tm="0">
                                          <p:val>
                                            <p:strVal val="#ppt_x-#ppt_w*1.125000"/>
                                          </p:val>
                                        </p:tav>
                                        <p:tav tm="100000">
                                          <p:val>
                                            <p:strVal val="#ppt_x"/>
                                          </p:val>
                                        </p:tav>
                                      </p:tavLst>
                                    </p:anim>
                                    <p:animEffect transition="in" filter="wipe(right)">
                                      <p:cBhvr>
                                        <p:cTn id="130" dur="80"/>
                                        <p:tgtEl>
                                          <p:spTgt spid="141"/>
                                        </p:tgtEl>
                                      </p:cBhvr>
                                    </p:animEffect>
                                  </p:childTnLst>
                                </p:cTn>
                              </p:par>
                              <p:par>
                                <p:cTn id="131" presetID="10" presetClass="exit" presetSubtype="0" fill="hold" grpId="3" nodeType="withEffect">
                                  <p:stCondLst>
                                    <p:cond delay="800"/>
                                  </p:stCondLst>
                                  <p:childTnLst>
                                    <p:animEffect transition="out" filter="fade">
                                      <p:cBhvr>
                                        <p:cTn id="132" dur="150"/>
                                        <p:tgtEl>
                                          <p:spTgt spid="150"/>
                                        </p:tgtEl>
                                      </p:cBhvr>
                                    </p:animEffect>
                                    <p:set>
                                      <p:cBhvr>
                                        <p:cTn id="133" dur="1" fill="hold">
                                          <p:stCondLst>
                                            <p:cond delay="149"/>
                                          </p:stCondLst>
                                        </p:cTn>
                                        <p:tgtEl>
                                          <p:spTgt spid="150"/>
                                        </p:tgtEl>
                                        <p:attrNameLst>
                                          <p:attrName>style.visibility</p:attrName>
                                        </p:attrNameLst>
                                      </p:cBhvr>
                                      <p:to>
                                        <p:strVal val="hidden"/>
                                      </p:to>
                                    </p:set>
                                  </p:childTnLst>
                                </p:cTn>
                              </p:par>
                              <p:par>
                                <p:cTn id="134" presetID="10" presetClass="entr" presetSubtype="0" fill="hold" grpId="1" nodeType="withEffect">
                                  <p:stCondLst>
                                    <p:cond delay="800"/>
                                  </p:stCondLst>
                                  <p:childTnLst>
                                    <p:set>
                                      <p:cBhvr>
                                        <p:cTn id="135" dur="1" fill="hold">
                                          <p:stCondLst>
                                            <p:cond delay="0"/>
                                          </p:stCondLst>
                                        </p:cTn>
                                        <p:tgtEl>
                                          <p:spTgt spid="149"/>
                                        </p:tgtEl>
                                        <p:attrNameLst>
                                          <p:attrName>style.visibility</p:attrName>
                                        </p:attrNameLst>
                                      </p:cBhvr>
                                      <p:to>
                                        <p:strVal val="visible"/>
                                      </p:to>
                                    </p:set>
                                    <p:animEffect transition="in" filter="fade">
                                      <p:cBhvr>
                                        <p:cTn id="136" dur="150"/>
                                        <p:tgtEl>
                                          <p:spTgt spid="149"/>
                                        </p:tgtEl>
                                      </p:cBhvr>
                                    </p:animEffect>
                                  </p:childTnLst>
                                </p:cTn>
                              </p:par>
                              <p:par>
                                <p:cTn id="137" presetID="42" presetClass="path" presetSubtype="0" accel="50000" decel="50000" fill="hold" grpId="0" nodeType="withEffect">
                                  <p:stCondLst>
                                    <p:cond delay="800"/>
                                  </p:stCondLst>
                                  <p:childTnLst>
                                    <p:animMotion origin="layout" path="M 1.04167E-6 -2.59259E-6 L 0.07161 0.20278 " pathEditMode="relative" rAng="0" ptsTypes="AA">
                                      <p:cBhvr>
                                        <p:cTn id="138" dur="150" fill="hold"/>
                                        <p:tgtEl>
                                          <p:spTgt spid="141"/>
                                        </p:tgtEl>
                                        <p:attrNameLst>
                                          <p:attrName>ppt_x</p:attrName>
                                          <p:attrName>ppt_y</p:attrName>
                                        </p:attrNameLst>
                                      </p:cBhvr>
                                      <p:rCtr x="3581" y="10139"/>
                                    </p:animMotion>
                                  </p:childTnLst>
                                </p:cTn>
                              </p:par>
                              <p:par>
                                <p:cTn id="139" presetID="12" presetClass="entr" presetSubtype="4" fill="hold" grpId="1" nodeType="withEffect">
                                  <p:stCondLst>
                                    <p:cond delay="900"/>
                                  </p:stCondLst>
                                  <p:childTnLst>
                                    <p:set>
                                      <p:cBhvr>
                                        <p:cTn id="140" dur="1" fill="hold">
                                          <p:stCondLst>
                                            <p:cond delay="0"/>
                                          </p:stCondLst>
                                        </p:cTn>
                                        <p:tgtEl>
                                          <p:spTgt spid="142"/>
                                        </p:tgtEl>
                                        <p:attrNameLst>
                                          <p:attrName>style.visibility</p:attrName>
                                        </p:attrNameLst>
                                      </p:cBhvr>
                                      <p:to>
                                        <p:strVal val="visible"/>
                                      </p:to>
                                    </p:set>
                                    <p:anim calcmode="lin" valueType="num">
                                      <p:cBhvr additive="base">
                                        <p:cTn id="141" dur="80"/>
                                        <p:tgtEl>
                                          <p:spTgt spid="142"/>
                                        </p:tgtEl>
                                        <p:attrNameLst>
                                          <p:attrName>ppt_y</p:attrName>
                                        </p:attrNameLst>
                                      </p:cBhvr>
                                      <p:tavLst>
                                        <p:tav tm="0">
                                          <p:val>
                                            <p:strVal val="#ppt_y+#ppt_h*1.125000"/>
                                          </p:val>
                                        </p:tav>
                                        <p:tav tm="100000">
                                          <p:val>
                                            <p:strVal val="#ppt_y"/>
                                          </p:val>
                                        </p:tav>
                                      </p:tavLst>
                                    </p:anim>
                                    <p:animEffect transition="in" filter="wipe(up)">
                                      <p:cBhvr>
                                        <p:cTn id="142" dur="80"/>
                                        <p:tgtEl>
                                          <p:spTgt spid="142"/>
                                        </p:tgtEl>
                                      </p:cBhvr>
                                    </p:animEffect>
                                  </p:childTnLst>
                                </p:cTn>
                              </p:par>
                              <p:par>
                                <p:cTn id="143" presetID="10" presetClass="exit" presetSubtype="0" fill="hold" grpId="4" nodeType="withEffect">
                                  <p:stCondLst>
                                    <p:cond delay="900"/>
                                  </p:stCondLst>
                                  <p:childTnLst>
                                    <p:animEffect transition="out" filter="fade">
                                      <p:cBhvr>
                                        <p:cTn id="144" dur="150"/>
                                        <p:tgtEl>
                                          <p:spTgt spid="149"/>
                                        </p:tgtEl>
                                      </p:cBhvr>
                                    </p:animEffect>
                                    <p:set>
                                      <p:cBhvr>
                                        <p:cTn id="145" dur="1" fill="hold">
                                          <p:stCondLst>
                                            <p:cond delay="149"/>
                                          </p:stCondLst>
                                        </p:cTn>
                                        <p:tgtEl>
                                          <p:spTgt spid="149"/>
                                        </p:tgtEl>
                                        <p:attrNameLst>
                                          <p:attrName>style.visibility</p:attrName>
                                        </p:attrNameLst>
                                      </p:cBhvr>
                                      <p:to>
                                        <p:strVal val="hidden"/>
                                      </p:to>
                                    </p:set>
                                  </p:childTnLst>
                                </p:cTn>
                              </p:par>
                              <p:par>
                                <p:cTn id="146" presetID="10" presetClass="entr" presetSubtype="0" fill="hold" grpId="2" nodeType="withEffect">
                                  <p:stCondLst>
                                    <p:cond delay="900"/>
                                  </p:stCondLst>
                                  <p:childTnLst>
                                    <p:set>
                                      <p:cBhvr>
                                        <p:cTn id="147" dur="1" fill="hold">
                                          <p:stCondLst>
                                            <p:cond delay="0"/>
                                          </p:stCondLst>
                                        </p:cTn>
                                        <p:tgtEl>
                                          <p:spTgt spid="147"/>
                                        </p:tgtEl>
                                        <p:attrNameLst>
                                          <p:attrName>style.visibility</p:attrName>
                                        </p:attrNameLst>
                                      </p:cBhvr>
                                      <p:to>
                                        <p:strVal val="visible"/>
                                      </p:to>
                                    </p:set>
                                    <p:animEffect transition="in" filter="fade">
                                      <p:cBhvr>
                                        <p:cTn id="148" dur="150"/>
                                        <p:tgtEl>
                                          <p:spTgt spid="147"/>
                                        </p:tgtEl>
                                      </p:cBhvr>
                                    </p:animEffect>
                                  </p:childTnLst>
                                </p:cTn>
                              </p:par>
                              <p:par>
                                <p:cTn id="149" presetID="42" presetClass="path" presetSubtype="0" accel="50000" decel="50000" fill="hold" grpId="0" nodeType="withEffect">
                                  <p:stCondLst>
                                    <p:cond delay="900"/>
                                  </p:stCondLst>
                                  <p:childTnLst>
                                    <p:animMotion origin="layout" path="M 1.04167E-6 -2.59259E-6 L 0.00026 -0.20486 " pathEditMode="relative" rAng="0" ptsTypes="AA">
                                      <p:cBhvr>
                                        <p:cTn id="150" dur="150" fill="hold"/>
                                        <p:tgtEl>
                                          <p:spTgt spid="142"/>
                                        </p:tgtEl>
                                        <p:attrNameLst>
                                          <p:attrName>ppt_x</p:attrName>
                                          <p:attrName>ppt_y</p:attrName>
                                        </p:attrNameLst>
                                      </p:cBhvr>
                                      <p:rCtr x="13" y="-10255"/>
                                    </p:animMotion>
                                  </p:childTnLst>
                                </p:cTn>
                              </p:par>
                              <p:par>
                                <p:cTn id="151" presetID="22" presetClass="entr" presetSubtype="1" fill="hold" grpId="2" nodeType="withEffect">
                                  <p:stCondLst>
                                    <p:cond delay="900"/>
                                  </p:stCondLst>
                                  <p:childTnLst>
                                    <p:set>
                                      <p:cBhvr>
                                        <p:cTn id="152" dur="1" fill="hold">
                                          <p:stCondLst>
                                            <p:cond delay="0"/>
                                          </p:stCondLst>
                                        </p:cTn>
                                        <p:tgtEl>
                                          <p:spTgt spid="175"/>
                                        </p:tgtEl>
                                        <p:attrNameLst>
                                          <p:attrName>style.visibility</p:attrName>
                                        </p:attrNameLst>
                                      </p:cBhvr>
                                      <p:to>
                                        <p:strVal val="visible"/>
                                      </p:to>
                                    </p:set>
                                    <p:animEffect transition="in" filter="wipe(up)">
                                      <p:cBhvr>
                                        <p:cTn id="153" dur="150"/>
                                        <p:tgtEl>
                                          <p:spTgt spid="175"/>
                                        </p:tgtEl>
                                      </p:cBhvr>
                                    </p:animEffect>
                                  </p:childTnLst>
                                </p:cTn>
                              </p:par>
                              <p:par>
                                <p:cTn id="154" presetID="22" presetClass="entr" presetSubtype="1" fill="hold" grpId="1" nodeType="withEffect">
                                  <p:stCondLst>
                                    <p:cond delay="900"/>
                                  </p:stCondLst>
                                  <p:childTnLst>
                                    <p:set>
                                      <p:cBhvr>
                                        <p:cTn id="155" dur="1" fill="hold">
                                          <p:stCondLst>
                                            <p:cond delay="0"/>
                                          </p:stCondLst>
                                        </p:cTn>
                                        <p:tgtEl>
                                          <p:spTgt spid="174"/>
                                        </p:tgtEl>
                                        <p:attrNameLst>
                                          <p:attrName>style.visibility</p:attrName>
                                        </p:attrNameLst>
                                      </p:cBhvr>
                                      <p:to>
                                        <p:strVal val="visible"/>
                                      </p:to>
                                    </p:set>
                                    <p:animEffect transition="in" filter="wipe(up)">
                                      <p:cBhvr>
                                        <p:cTn id="156" dur="150"/>
                                        <p:tgtEl>
                                          <p:spTgt spid="174"/>
                                        </p:tgtEl>
                                      </p:cBhvr>
                                    </p:animEffect>
                                  </p:childTnLst>
                                </p:cTn>
                              </p:par>
                              <p:par>
                                <p:cTn id="157" presetID="22" presetClass="entr" presetSubtype="4" fill="hold" grpId="3" nodeType="withEffect">
                                  <p:stCondLst>
                                    <p:cond delay="900"/>
                                  </p:stCondLst>
                                  <p:childTnLst>
                                    <p:set>
                                      <p:cBhvr>
                                        <p:cTn id="158" dur="1" fill="hold">
                                          <p:stCondLst>
                                            <p:cond delay="0"/>
                                          </p:stCondLst>
                                        </p:cTn>
                                        <p:tgtEl>
                                          <p:spTgt spid="173"/>
                                        </p:tgtEl>
                                        <p:attrNameLst>
                                          <p:attrName>style.visibility</p:attrName>
                                        </p:attrNameLst>
                                      </p:cBhvr>
                                      <p:to>
                                        <p:strVal val="visible"/>
                                      </p:to>
                                    </p:set>
                                    <p:animEffect transition="in" filter="wipe(down)">
                                      <p:cBhvr>
                                        <p:cTn id="159" dur="150"/>
                                        <p:tgtEl>
                                          <p:spTgt spid="173"/>
                                        </p:tgtEl>
                                      </p:cBhvr>
                                    </p:animEffect>
                                  </p:childTnLst>
                                </p:cTn>
                              </p:par>
                              <p:par>
                                <p:cTn id="160" presetID="12" presetClass="entr" presetSubtype="4" fill="hold" grpId="1" nodeType="withEffect">
                                  <p:stCondLst>
                                    <p:cond delay="1000"/>
                                  </p:stCondLst>
                                  <p:childTnLst>
                                    <p:set>
                                      <p:cBhvr>
                                        <p:cTn id="161" dur="1" fill="hold">
                                          <p:stCondLst>
                                            <p:cond delay="0"/>
                                          </p:stCondLst>
                                        </p:cTn>
                                        <p:tgtEl>
                                          <p:spTgt spid="143"/>
                                        </p:tgtEl>
                                        <p:attrNameLst>
                                          <p:attrName>style.visibility</p:attrName>
                                        </p:attrNameLst>
                                      </p:cBhvr>
                                      <p:to>
                                        <p:strVal val="visible"/>
                                      </p:to>
                                    </p:set>
                                    <p:anim calcmode="lin" valueType="num">
                                      <p:cBhvr additive="base">
                                        <p:cTn id="162" dur="80"/>
                                        <p:tgtEl>
                                          <p:spTgt spid="143"/>
                                        </p:tgtEl>
                                        <p:attrNameLst>
                                          <p:attrName>ppt_y</p:attrName>
                                        </p:attrNameLst>
                                      </p:cBhvr>
                                      <p:tavLst>
                                        <p:tav tm="0">
                                          <p:val>
                                            <p:strVal val="#ppt_y+#ppt_h*1.125000"/>
                                          </p:val>
                                        </p:tav>
                                        <p:tav tm="100000">
                                          <p:val>
                                            <p:strVal val="#ppt_y"/>
                                          </p:val>
                                        </p:tav>
                                      </p:tavLst>
                                    </p:anim>
                                    <p:animEffect transition="in" filter="wipe(up)">
                                      <p:cBhvr>
                                        <p:cTn id="163" dur="80"/>
                                        <p:tgtEl>
                                          <p:spTgt spid="143"/>
                                        </p:tgtEl>
                                      </p:cBhvr>
                                    </p:animEffect>
                                  </p:childTnLst>
                                </p:cTn>
                              </p:par>
                              <p:par>
                                <p:cTn id="164" presetID="10" presetClass="exit" presetSubtype="0" fill="hold" grpId="4" nodeType="withEffect">
                                  <p:stCondLst>
                                    <p:cond delay="1000"/>
                                  </p:stCondLst>
                                  <p:childTnLst>
                                    <p:animEffect transition="out" filter="fade">
                                      <p:cBhvr>
                                        <p:cTn id="165" dur="150"/>
                                        <p:tgtEl>
                                          <p:spTgt spid="147"/>
                                        </p:tgtEl>
                                      </p:cBhvr>
                                    </p:animEffect>
                                    <p:set>
                                      <p:cBhvr>
                                        <p:cTn id="166" dur="1" fill="hold">
                                          <p:stCondLst>
                                            <p:cond delay="149"/>
                                          </p:stCondLst>
                                        </p:cTn>
                                        <p:tgtEl>
                                          <p:spTgt spid="147"/>
                                        </p:tgtEl>
                                        <p:attrNameLst>
                                          <p:attrName>style.visibility</p:attrName>
                                        </p:attrNameLst>
                                      </p:cBhvr>
                                      <p:to>
                                        <p:strVal val="hidden"/>
                                      </p:to>
                                    </p:set>
                                  </p:childTnLst>
                                </p:cTn>
                              </p:par>
                              <p:par>
                                <p:cTn id="167" presetID="10" presetClass="entr" presetSubtype="0" fill="hold" grpId="2" nodeType="withEffect">
                                  <p:stCondLst>
                                    <p:cond delay="1000"/>
                                  </p:stCondLst>
                                  <p:childTnLst>
                                    <p:set>
                                      <p:cBhvr>
                                        <p:cTn id="168" dur="1" fill="hold">
                                          <p:stCondLst>
                                            <p:cond delay="0"/>
                                          </p:stCondLst>
                                        </p:cTn>
                                        <p:tgtEl>
                                          <p:spTgt spid="148"/>
                                        </p:tgtEl>
                                        <p:attrNameLst>
                                          <p:attrName>style.visibility</p:attrName>
                                        </p:attrNameLst>
                                      </p:cBhvr>
                                      <p:to>
                                        <p:strVal val="visible"/>
                                      </p:to>
                                    </p:set>
                                    <p:animEffect transition="in" filter="fade">
                                      <p:cBhvr>
                                        <p:cTn id="169" dur="150"/>
                                        <p:tgtEl>
                                          <p:spTgt spid="148"/>
                                        </p:tgtEl>
                                      </p:cBhvr>
                                    </p:animEffect>
                                  </p:childTnLst>
                                </p:cTn>
                              </p:par>
                              <p:par>
                                <p:cTn id="170" presetID="42" presetClass="path" presetSubtype="0" accel="50000" decel="50000" fill="hold" grpId="0" nodeType="withEffect">
                                  <p:stCondLst>
                                    <p:cond delay="1000"/>
                                  </p:stCondLst>
                                  <p:childTnLst>
                                    <p:animMotion origin="layout" path="M 1.04167E-6 -2.59259E-6 L 1.04167E-6 -0.10208 " pathEditMode="relative" rAng="0" ptsTypes="AA">
                                      <p:cBhvr>
                                        <p:cTn id="171" dur="150" fill="hold"/>
                                        <p:tgtEl>
                                          <p:spTgt spid="143"/>
                                        </p:tgtEl>
                                        <p:attrNameLst>
                                          <p:attrName>ppt_x</p:attrName>
                                          <p:attrName>ppt_y</p:attrName>
                                        </p:attrNameLst>
                                      </p:cBhvr>
                                      <p:rCtr x="0" y="-5116"/>
                                    </p:animMotion>
                                  </p:childTnLst>
                                </p:cTn>
                              </p:par>
                              <p:par>
                                <p:cTn id="172" presetID="22" presetClass="entr" presetSubtype="1" fill="hold" grpId="4" nodeType="withEffect">
                                  <p:stCondLst>
                                    <p:cond delay="1000"/>
                                  </p:stCondLst>
                                  <p:childTnLst>
                                    <p:set>
                                      <p:cBhvr>
                                        <p:cTn id="173" dur="1" fill="hold">
                                          <p:stCondLst>
                                            <p:cond delay="0"/>
                                          </p:stCondLst>
                                        </p:cTn>
                                        <p:tgtEl>
                                          <p:spTgt spid="164"/>
                                        </p:tgtEl>
                                        <p:attrNameLst>
                                          <p:attrName>style.visibility</p:attrName>
                                        </p:attrNameLst>
                                      </p:cBhvr>
                                      <p:to>
                                        <p:strVal val="visible"/>
                                      </p:to>
                                    </p:set>
                                    <p:animEffect transition="in" filter="wipe(up)">
                                      <p:cBhvr>
                                        <p:cTn id="174" dur="150"/>
                                        <p:tgtEl>
                                          <p:spTgt spid="164"/>
                                        </p:tgtEl>
                                      </p:cBhvr>
                                    </p:animEffect>
                                  </p:childTnLst>
                                </p:cTn>
                              </p:par>
                              <p:par>
                                <p:cTn id="175" presetID="12" presetClass="entr" presetSubtype="1" fill="hold" grpId="1" nodeType="withEffect">
                                  <p:stCondLst>
                                    <p:cond delay="1100"/>
                                  </p:stCondLst>
                                  <p:childTnLst>
                                    <p:set>
                                      <p:cBhvr>
                                        <p:cTn id="176" dur="1" fill="hold">
                                          <p:stCondLst>
                                            <p:cond delay="0"/>
                                          </p:stCondLst>
                                        </p:cTn>
                                        <p:tgtEl>
                                          <p:spTgt spid="145"/>
                                        </p:tgtEl>
                                        <p:attrNameLst>
                                          <p:attrName>style.visibility</p:attrName>
                                        </p:attrNameLst>
                                      </p:cBhvr>
                                      <p:to>
                                        <p:strVal val="visible"/>
                                      </p:to>
                                    </p:set>
                                    <p:anim calcmode="lin" valueType="num">
                                      <p:cBhvr additive="base">
                                        <p:cTn id="177" dur="80"/>
                                        <p:tgtEl>
                                          <p:spTgt spid="145"/>
                                        </p:tgtEl>
                                        <p:attrNameLst>
                                          <p:attrName>ppt_y</p:attrName>
                                        </p:attrNameLst>
                                      </p:cBhvr>
                                      <p:tavLst>
                                        <p:tav tm="0">
                                          <p:val>
                                            <p:strVal val="#ppt_y-#ppt_h*1.125000"/>
                                          </p:val>
                                        </p:tav>
                                        <p:tav tm="100000">
                                          <p:val>
                                            <p:strVal val="#ppt_y"/>
                                          </p:val>
                                        </p:tav>
                                      </p:tavLst>
                                    </p:anim>
                                    <p:animEffect transition="in" filter="wipe(down)">
                                      <p:cBhvr>
                                        <p:cTn id="178" dur="80"/>
                                        <p:tgtEl>
                                          <p:spTgt spid="145"/>
                                        </p:tgtEl>
                                      </p:cBhvr>
                                    </p:animEffect>
                                  </p:childTnLst>
                                </p:cTn>
                              </p:par>
                              <p:par>
                                <p:cTn id="179" presetID="10" presetClass="entr" presetSubtype="0" fill="hold" grpId="2" nodeType="withEffect">
                                  <p:stCondLst>
                                    <p:cond delay="1100"/>
                                  </p:stCondLst>
                                  <p:childTnLst>
                                    <p:set>
                                      <p:cBhvr>
                                        <p:cTn id="180" dur="1" fill="hold">
                                          <p:stCondLst>
                                            <p:cond delay="0"/>
                                          </p:stCondLst>
                                        </p:cTn>
                                        <p:tgtEl>
                                          <p:spTgt spid="149"/>
                                        </p:tgtEl>
                                        <p:attrNameLst>
                                          <p:attrName>style.visibility</p:attrName>
                                        </p:attrNameLst>
                                      </p:cBhvr>
                                      <p:to>
                                        <p:strVal val="visible"/>
                                      </p:to>
                                    </p:set>
                                    <p:animEffect transition="in" filter="fade">
                                      <p:cBhvr>
                                        <p:cTn id="181" dur="150"/>
                                        <p:tgtEl>
                                          <p:spTgt spid="149"/>
                                        </p:tgtEl>
                                      </p:cBhvr>
                                    </p:animEffect>
                                  </p:childTnLst>
                                </p:cTn>
                              </p:par>
                              <p:par>
                                <p:cTn id="182" presetID="10" presetClass="exit" presetSubtype="0" fill="hold" grpId="4" nodeType="withEffect">
                                  <p:stCondLst>
                                    <p:cond delay="1100"/>
                                  </p:stCondLst>
                                  <p:childTnLst>
                                    <p:animEffect transition="out" filter="fade">
                                      <p:cBhvr>
                                        <p:cTn id="183" dur="150"/>
                                        <p:tgtEl>
                                          <p:spTgt spid="148"/>
                                        </p:tgtEl>
                                      </p:cBhvr>
                                    </p:animEffect>
                                    <p:set>
                                      <p:cBhvr>
                                        <p:cTn id="184" dur="1" fill="hold">
                                          <p:stCondLst>
                                            <p:cond delay="149"/>
                                          </p:stCondLst>
                                        </p:cTn>
                                        <p:tgtEl>
                                          <p:spTgt spid="148"/>
                                        </p:tgtEl>
                                        <p:attrNameLst>
                                          <p:attrName>style.visibility</p:attrName>
                                        </p:attrNameLst>
                                      </p:cBhvr>
                                      <p:to>
                                        <p:strVal val="hidden"/>
                                      </p:to>
                                    </p:set>
                                  </p:childTnLst>
                                </p:cTn>
                              </p:par>
                              <p:par>
                                <p:cTn id="185" presetID="42" presetClass="path" presetSubtype="0" accel="50000" decel="50000" fill="hold" grpId="0" nodeType="withEffect">
                                  <p:stCondLst>
                                    <p:cond delay="1100"/>
                                  </p:stCondLst>
                                  <p:childTnLst>
                                    <p:animMotion origin="layout" path="M 1.04167E-6 -2.59259E-6 L -0.00026 0.10047 " pathEditMode="relative" rAng="0" ptsTypes="AA">
                                      <p:cBhvr>
                                        <p:cTn id="186" dur="150" fill="hold"/>
                                        <p:tgtEl>
                                          <p:spTgt spid="145"/>
                                        </p:tgtEl>
                                        <p:attrNameLst>
                                          <p:attrName>ppt_x</p:attrName>
                                          <p:attrName>ppt_y</p:attrName>
                                        </p:attrNameLst>
                                      </p:cBhvr>
                                      <p:rCtr x="-13" y="5023"/>
                                    </p:animMotion>
                                  </p:childTnLst>
                                </p:cTn>
                              </p:par>
                              <p:par>
                                <p:cTn id="187" presetID="22" presetClass="exit" presetSubtype="1" fill="hold" grpId="4" nodeType="withEffect">
                                  <p:stCondLst>
                                    <p:cond delay="1100"/>
                                  </p:stCondLst>
                                  <p:childTnLst>
                                    <p:animEffect transition="out" filter="wipe(up)">
                                      <p:cBhvr>
                                        <p:cTn id="188" dur="150"/>
                                        <p:tgtEl>
                                          <p:spTgt spid="173"/>
                                        </p:tgtEl>
                                      </p:cBhvr>
                                    </p:animEffect>
                                    <p:set>
                                      <p:cBhvr>
                                        <p:cTn id="189" dur="1" fill="hold">
                                          <p:stCondLst>
                                            <p:cond delay="149"/>
                                          </p:stCondLst>
                                        </p:cTn>
                                        <p:tgtEl>
                                          <p:spTgt spid="173"/>
                                        </p:tgtEl>
                                        <p:attrNameLst>
                                          <p:attrName>style.visibility</p:attrName>
                                        </p:attrNameLst>
                                      </p:cBhvr>
                                      <p:to>
                                        <p:strVal val="hidden"/>
                                      </p:to>
                                    </p:set>
                                  </p:childTnLst>
                                </p:cTn>
                              </p:par>
                              <p:par>
                                <p:cTn id="190" presetID="22" presetClass="exit" presetSubtype="1" fill="hold" grpId="2" nodeType="withEffect">
                                  <p:stCondLst>
                                    <p:cond delay="1100"/>
                                  </p:stCondLst>
                                  <p:childTnLst>
                                    <p:animEffect transition="out" filter="wipe(up)">
                                      <p:cBhvr>
                                        <p:cTn id="191" dur="150"/>
                                        <p:tgtEl>
                                          <p:spTgt spid="171"/>
                                        </p:tgtEl>
                                      </p:cBhvr>
                                    </p:animEffect>
                                    <p:set>
                                      <p:cBhvr>
                                        <p:cTn id="192" dur="1" fill="hold">
                                          <p:stCondLst>
                                            <p:cond delay="149"/>
                                          </p:stCondLst>
                                        </p:cTn>
                                        <p:tgtEl>
                                          <p:spTgt spid="171"/>
                                        </p:tgtEl>
                                        <p:attrNameLst>
                                          <p:attrName>style.visibility</p:attrName>
                                        </p:attrNameLst>
                                      </p:cBhvr>
                                      <p:to>
                                        <p:strVal val="hidden"/>
                                      </p:to>
                                    </p:set>
                                  </p:childTnLst>
                                </p:cTn>
                              </p:par>
                              <p:par>
                                <p:cTn id="193" presetID="22" presetClass="exit" presetSubtype="1" fill="hold" grpId="2" nodeType="withEffect">
                                  <p:stCondLst>
                                    <p:cond delay="1100"/>
                                  </p:stCondLst>
                                  <p:childTnLst>
                                    <p:animEffect transition="out" filter="wipe(up)">
                                      <p:cBhvr>
                                        <p:cTn id="194" dur="150"/>
                                        <p:tgtEl>
                                          <p:spTgt spid="174"/>
                                        </p:tgtEl>
                                      </p:cBhvr>
                                    </p:animEffect>
                                    <p:set>
                                      <p:cBhvr>
                                        <p:cTn id="195" dur="1" fill="hold">
                                          <p:stCondLst>
                                            <p:cond delay="149"/>
                                          </p:stCondLst>
                                        </p:cTn>
                                        <p:tgtEl>
                                          <p:spTgt spid="174"/>
                                        </p:tgtEl>
                                        <p:attrNameLst>
                                          <p:attrName>style.visibility</p:attrName>
                                        </p:attrNameLst>
                                      </p:cBhvr>
                                      <p:to>
                                        <p:strVal val="hidden"/>
                                      </p:to>
                                    </p:set>
                                  </p:childTnLst>
                                </p:cTn>
                              </p:par>
                              <p:par>
                                <p:cTn id="196" presetID="12" presetClass="entr" presetSubtype="1" fill="hold" grpId="1" nodeType="withEffect">
                                  <p:stCondLst>
                                    <p:cond delay="1200"/>
                                  </p:stCondLst>
                                  <p:childTnLst>
                                    <p:set>
                                      <p:cBhvr>
                                        <p:cTn id="197" dur="1" fill="hold">
                                          <p:stCondLst>
                                            <p:cond delay="0"/>
                                          </p:stCondLst>
                                        </p:cTn>
                                        <p:tgtEl>
                                          <p:spTgt spid="146"/>
                                        </p:tgtEl>
                                        <p:attrNameLst>
                                          <p:attrName>style.visibility</p:attrName>
                                        </p:attrNameLst>
                                      </p:cBhvr>
                                      <p:to>
                                        <p:strVal val="visible"/>
                                      </p:to>
                                    </p:set>
                                    <p:anim calcmode="lin" valueType="num">
                                      <p:cBhvr additive="base">
                                        <p:cTn id="198" dur="80"/>
                                        <p:tgtEl>
                                          <p:spTgt spid="146"/>
                                        </p:tgtEl>
                                        <p:attrNameLst>
                                          <p:attrName>ppt_y</p:attrName>
                                        </p:attrNameLst>
                                      </p:cBhvr>
                                      <p:tavLst>
                                        <p:tav tm="0">
                                          <p:val>
                                            <p:strVal val="#ppt_y-#ppt_h*1.125000"/>
                                          </p:val>
                                        </p:tav>
                                        <p:tav tm="100000">
                                          <p:val>
                                            <p:strVal val="#ppt_y"/>
                                          </p:val>
                                        </p:tav>
                                      </p:tavLst>
                                    </p:anim>
                                    <p:animEffect transition="in" filter="wipe(down)">
                                      <p:cBhvr>
                                        <p:cTn id="199" dur="80"/>
                                        <p:tgtEl>
                                          <p:spTgt spid="146"/>
                                        </p:tgtEl>
                                      </p:cBhvr>
                                    </p:animEffect>
                                  </p:childTnLst>
                                </p:cTn>
                              </p:par>
                              <p:par>
                                <p:cTn id="200" presetID="10" presetClass="exit" presetSubtype="0" fill="hold" grpId="5" nodeType="withEffect">
                                  <p:stCondLst>
                                    <p:cond delay="1200"/>
                                  </p:stCondLst>
                                  <p:childTnLst>
                                    <p:animEffect transition="out" filter="fade">
                                      <p:cBhvr>
                                        <p:cTn id="201" dur="150"/>
                                        <p:tgtEl>
                                          <p:spTgt spid="149"/>
                                        </p:tgtEl>
                                      </p:cBhvr>
                                    </p:animEffect>
                                    <p:set>
                                      <p:cBhvr>
                                        <p:cTn id="202" dur="1" fill="hold">
                                          <p:stCondLst>
                                            <p:cond delay="149"/>
                                          </p:stCondLst>
                                        </p:cTn>
                                        <p:tgtEl>
                                          <p:spTgt spid="149"/>
                                        </p:tgtEl>
                                        <p:attrNameLst>
                                          <p:attrName>style.visibility</p:attrName>
                                        </p:attrNameLst>
                                      </p:cBhvr>
                                      <p:to>
                                        <p:strVal val="hidden"/>
                                      </p:to>
                                    </p:set>
                                  </p:childTnLst>
                                </p:cTn>
                              </p:par>
                              <p:par>
                                <p:cTn id="203" presetID="10" presetClass="entr" presetSubtype="0" fill="hold" grpId="2" nodeType="withEffect">
                                  <p:stCondLst>
                                    <p:cond delay="1200"/>
                                  </p:stCondLst>
                                  <p:childTnLst>
                                    <p:set>
                                      <p:cBhvr>
                                        <p:cTn id="204" dur="1" fill="hold">
                                          <p:stCondLst>
                                            <p:cond delay="0"/>
                                          </p:stCondLst>
                                        </p:cTn>
                                        <p:tgtEl>
                                          <p:spTgt spid="150"/>
                                        </p:tgtEl>
                                        <p:attrNameLst>
                                          <p:attrName>style.visibility</p:attrName>
                                        </p:attrNameLst>
                                      </p:cBhvr>
                                      <p:to>
                                        <p:strVal val="visible"/>
                                      </p:to>
                                    </p:set>
                                    <p:animEffect transition="in" filter="fade">
                                      <p:cBhvr>
                                        <p:cTn id="205" dur="150"/>
                                        <p:tgtEl>
                                          <p:spTgt spid="150"/>
                                        </p:tgtEl>
                                      </p:cBhvr>
                                    </p:animEffect>
                                  </p:childTnLst>
                                </p:cTn>
                              </p:par>
                              <p:par>
                                <p:cTn id="206" presetID="42" presetClass="path" presetSubtype="0" accel="50000" decel="50000" fill="hold" grpId="0" nodeType="withEffect">
                                  <p:stCondLst>
                                    <p:cond delay="1200"/>
                                  </p:stCondLst>
                                  <p:childTnLst>
                                    <p:animMotion origin="layout" path="M 1.04167E-6 -2.59259E-6 L -0.00013 0.20139 " pathEditMode="relative" rAng="0" ptsTypes="AA">
                                      <p:cBhvr>
                                        <p:cTn id="207" dur="150" fill="hold"/>
                                        <p:tgtEl>
                                          <p:spTgt spid="146"/>
                                        </p:tgtEl>
                                        <p:attrNameLst>
                                          <p:attrName>ppt_x</p:attrName>
                                          <p:attrName>ppt_y</p:attrName>
                                        </p:attrNameLst>
                                      </p:cBhvr>
                                      <p:rCtr x="-13" y="10069"/>
                                    </p:animMotion>
                                  </p:childTnLst>
                                </p:cTn>
                              </p:par>
                              <p:par>
                                <p:cTn id="208" presetID="22" presetClass="entr" presetSubtype="4" fill="hold" grpId="3" nodeType="withEffect">
                                  <p:stCondLst>
                                    <p:cond delay="1250"/>
                                  </p:stCondLst>
                                  <p:childTnLst>
                                    <p:set>
                                      <p:cBhvr>
                                        <p:cTn id="209" dur="1" fill="hold">
                                          <p:stCondLst>
                                            <p:cond delay="0"/>
                                          </p:stCondLst>
                                        </p:cTn>
                                        <p:tgtEl>
                                          <p:spTgt spid="174"/>
                                        </p:tgtEl>
                                        <p:attrNameLst>
                                          <p:attrName>style.visibility</p:attrName>
                                        </p:attrNameLst>
                                      </p:cBhvr>
                                      <p:to>
                                        <p:strVal val="visible"/>
                                      </p:to>
                                    </p:set>
                                    <p:animEffect transition="in" filter="wipe(down)">
                                      <p:cBhvr>
                                        <p:cTn id="210" dur="150"/>
                                        <p:tgtEl>
                                          <p:spTgt spid="174"/>
                                        </p:tgtEl>
                                      </p:cBhvr>
                                    </p:animEffect>
                                  </p:childTnLst>
                                </p:cTn>
                              </p:par>
                              <p:par>
                                <p:cTn id="211" presetID="12" presetClass="entr" presetSubtype="8" fill="hold" grpId="0" nodeType="withEffect">
                                  <p:stCondLst>
                                    <p:cond delay="1300"/>
                                  </p:stCondLst>
                                  <p:childTnLst>
                                    <p:set>
                                      <p:cBhvr>
                                        <p:cTn id="212" dur="1" fill="hold">
                                          <p:stCondLst>
                                            <p:cond delay="0"/>
                                          </p:stCondLst>
                                        </p:cTn>
                                        <p:tgtEl>
                                          <p:spTgt spid="144"/>
                                        </p:tgtEl>
                                        <p:attrNameLst>
                                          <p:attrName>style.visibility</p:attrName>
                                        </p:attrNameLst>
                                      </p:cBhvr>
                                      <p:to>
                                        <p:strVal val="visible"/>
                                      </p:to>
                                    </p:set>
                                    <p:anim calcmode="lin" valueType="num">
                                      <p:cBhvr additive="base">
                                        <p:cTn id="213" dur="80"/>
                                        <p:tgtEl>
                                          <p:spTgt spid="144"/>
                                        </p:tgtEl>
                                        <p:attrNameLst>
                                          <p:attrName>ppt_x</p:attrName>
                                        </p:attrNameLst>
                                      </p:cBhvr>
                                      <p:tavLst>
                                        <p:tav tm="0">
                                          <p:val>
                                            <p:strVal val="#ppt_x-#ppt_w*1.125000"/>
                                          </p:val>
                                        </p:tav>
                                        <p:tav tm="100000">
                                          <p:val>
                                            <p:strVal val="#ppt_x"/>
                                          </p:val>
                                        </p:tav>
                                      </p:tavLst>
                                    </p:anim>
                                    <p:animEffect transition="in" filter="wipe(right)">
                                      <p:cBhvr>
                                        <p:cTn id="214" dur="80"/>
                                        <p:tgtEl>
                                          <p:spTgt spid="144"/>
                                        </p:tgtEl>
                                      </p:cBhvr>
                                    </p:animEffect>
                                  </p:childTnLst>
                                </p:cTn>
                              </p:par>
                              <p:par>
                                <p:cTn id="215" presetID="10" presetClass="exit" presetSubtype="0" fill="hold" grpId="4" nodeType="withEffect">
                                  <p:stCondLst>
                                    <p:cond delay="1300"/>
                                  </p:stCondLst>
                                  <p:childTnLst>
                                    <p:animEffect transition="out" filter="fade">
                                      <p:cBhvr>
                                        <p:cTn id="216" dur="150"/>
                                        <p:tgtEl>
                                          <p:spTgt spid="150"/>
                                        </p:tgtEl>
                                      </p:cBhvr>
                                    </p:animEffect>
                                    <p:set>
                                      <p:cBhvr>
                                        <p:cTn id="217" dur="1" fill="hold">
                                          <p:stCondLst>
                                            <p:cond delay="149"/>
                                          </p:stCondLst>
                                        </p:cTn>
                                        <p:tgtEl>
                                          <p:spTgt spid="150"/>
                                        </p:tgtEl>
                                        <p:attrNameLst>
                                          <p:attrName>style.visibility</p:attrName>
                                        </p:attrNameLst>
                                      </p:cBhvr>
                                      <p:to>
                                        <p:strVal val="hidden"/>
                                      </p:to>
                                    </p:set>
                                  </p:childTnLst>
                                </p:cTn>
                              </p:par>
                              <p:par>
                                <p:cTn id="218" presetID="10" presetClass="entr" presetSubtype="0" fill="hold" grpId="1" nodeType="withEffect">
                                  <p:stCondLst>
                                    <p:cond delay="1400"/>
                                  </p:stCondLst>
                                  <p:childTnLst>
                                    <p:set>
                                      <p:cBhvr>
                                        <p:cTn id="219" dur="1" fill="hold">
                                          <p:stCondLst>
                                            <p:cond delay="0"/>
                                          </p:stCondLst>
                                        </p:cTn>
                                        <p:tgtEl>
                                          <p:spTgt spid="148"/>
                                        </p:tgtEl>
                                        <p:attrNameLst>
                                          <p:attrName>style.visibility</p:attrName>
                                        </p:attrNameLst>
                                      </p:cBhvr>
                                      <p:to>
                                        <p:strVal val="visible"/>
                                      </p:to>
                                    </p:set>
                                    <p:animEffect transition="in" filter="fade">
                                      <p:cBhvr>
                                        <p:cTn id="220" dur="150"/>
                                        <p:tgtEl>
                                          <p:spTgt spid="148"/>
                                        </p:tgtEl>
                                      </p:cBhvr>
                                    </p:animEffect>
                                  </p:childTnLst>
                                </p:cTn>
                              </p:par>
                              <p:par>
                                <p:cTn id="221" presetID="0" presetClass="path" presetSubtype="0" accel="3226" decel="3226" fill="hold" grpId="0" nodeType="withEffect">
                                  <p:stCondLst>
                                    <p:cond delay="0"/>
                                  </p:stCondLst>
                                  <p:childTnLst>
                                    <p:animMotion origin="layout" path="M -0.00013 0.00046 L -0.05299 0.00046 L -0.02656 0.00046 L -0.07904 0.00046 L 0.01328 0.00046 " pathEditMode="relative" ptsTypes="AAAAA">
                                      <p:cBhvr>
                                        <p:cTn id="222" dur="1550" fill="hold"/>
                                        <p:tgtEl>
                                          <p:spTgt spid="124"/>
                                        </p:tgtEl>
                                        <p:attrNameLst>
                                          <p:attrName>ppt_x</p:attrName>
                                          <p:attrName>ppt_y</p:attrName>
                                        </p:attrNameLst>
                                      </p:cBhvr>
                                    </p:animMotion>
                                  </p:childTnLst>
                                </p:cTn>
                              </p:par>
                              <p:par>
                                <p:cTn id="223" presetID="0" presetClass="path" presetSubtype="0" accel="3226" decel="3226" fill="hold" grpId="0" nodeType="withEffect">
                                  <p:stCondLst>
                                    <p:cond delay="0"/>
                                  </p:stCondLst>
                                  <p:childTnLst>
                                    <p:animMotion origin="layout" path="M -1.25E-6 0.00047 L -0.06601 0.00047 L -0.0263 0.00047 L -0.10573 0.00047 L -0.03945 0.00047 L -0.06601 0.00047 " pathEditMode="relative" ptsTypes="AAAAAA">
                                      <p:cBhvr>
                                        <p:cTn id="224" dur="1550" fill="hold"/>
                                        <p:tgtEl>
                                          <p:spTgt spid="125"/>
                                        </p:tgtEl>
                                        <p:attrNameLst>
                                          <p:attrName>ppt_x</p:attrName>
                                          <p:attrName>ppt_y</p:attrName>
                                        </p:attrNameLst>
                                      </p:cBhvr>
                                    </p:animMotion>
                                  </p:childTnLst>
                                </p:cTn>
                              </p:par>
                              <p:par>
                                <p:cTn id="225" presetID="0" presetClass="path" presetSubtype="0" accel="3226" decel="3226" fill="hold" grpId="0" nodeType="withEffect">
                                  <p:stCondLst>
                                    <p:cond delay="0"/>
                                  </p:stCondLst>
                                  <p:childTnLst>
                                    <p:animMotion origin="layout" path="M 3.125E-6 0.00046 L -0.02657 0.00046 L 0.0401 0.00046 L 0.01341 0.00046 L 0.05299 0.00046 L -0.01328 0.00046 " pathEditMode="relative" ptsTypes="AAAAAA">
                                      <p:cBhvr>
                                        <p:cTn id="226" dur="1550" fill="hold"/>
                                        <p:tgtEl>
                                          <p:spTgt spid="111"/>
                                        </p:tgtEl>
                                        <p:attrNameLst>
                                          <p:attrName>ppt_x</p:attrName>
                                          <p:attrName>ppt_y</p:attrName>
                                        </p:attrNameLst>
                                      </p:cBhvr>
                                    </p:animMotion>
                                  </p:childTnLst>
                                </p:cTn>
                              </p:par>
                              <p:par>
                                <p:cTn id="227" presetID="0" presetClass="path" presetSubtype="0" accel="3226" decel="3226" fill="hold" grpId="0" nodeType="withEffect">
                                  <p:stCondLst>
                                    <p:cond delay="0"/>
                                  </p:stCondLst>
                                  <p:childTnLst>
                                    <p:animMotion origin="layout" path="M 5E-6 0.00092 L 0.01355 0.00092 L -0.02578 0.00092 L 0.03985 0.00092 L 0.0668 0.00092 L 0.05313 0.00092 " pathEditMode="relative" ptsTypes="AAAAAA">
                                      <p:cBhvr>
                                        <p:cTn id="228" dur="1550" fill="hold"/>
                                        <p:tgtEl>
                                          <p:spTgt spid="98"/>
                                        </p:tgtEl>
                                        <p:attrNameLst>
                                          <p:attrName>ppt_x</p:attrName>
                                          <p:attrName>ppt_y</p:attrName>
                                        </p:attrNameLst>
                                      </p:cBhvr>
                                    </p:animMotion>
                                  </p:childTnLst>
                                </p:cTn>
                              </p:par>
                              <p:par>
                                <p:cTn id="229" presetID="0" presetClass="path" presetSubtype="0" accel="3226" decel="3226" fill="hold" grpId="0" nodeType="withEffect">
                                  <p:stCondLst>
                                    <p:cond delay="0"/>
                                  </p:stCondLst>
                                  <p:childTnLst>
                                    <p:animMotion origin="layout" path="M -0.00013 0.00047 L 0.0263 0.00047 L -0.01289 0.00047 L 0.03997 0.00047 L -0.05274 0.00047 L -0.02682 0.00047 " pathEditMode="relative" ptsTypes="AAAAAA">
                                      <p:cBhvr>
                                        <p:cTn id="230" dur="1550" fill="hold"/>
                                        <p:tgtEl>
                                          <p:spTgt spid="120"/>
                                        </p:tgtEl>
                                        <p:attrNameLst>
                                          <p:attrName>ppt_x</p:attrName>
                                          <p:attrName>ppt_y</p:attrName>
                                        </p:attrNameLst>
                                      </p:cBhvr>
                                    </p:animMotion>
                                  </p:childTnLst>
                                </p:cTn>
                              </p:par>
                            </p:childTnLst>
                          </p:cTn>
                        </p:par>
                        <p:par>
                          <p:cTn id="231" fill="hold">
                            <p:stCondLst>
                              <p:cond delay="1550"/>
                            </p:stCondLst>
                            <p:childTnLst>
                              <p:par>
                                <p:cTn id="232" presetID="1" presetClass="emph" presetSubtype="2" fill="hold" nodeType="afterEffect">
                                  <p:stCondLst>
                                    <p:cond delay="500"/>
                                  </p:stCondLst>
                                  <p:childTnLst>
                                    <p:animClr clrSpc="rgb" dir="cw">
                                      <p:cBhvr>
                                        <p:cTn id="233" dur="500" fill="hold"/>
                                        <p:tgtEl>
                                          <p:spTgt spid="139"/>
                                        </p:tgtEl>
                                        <p:attrNameLst>
                                          <p:attrName>fillcolor</p:attrName>
                                        </p:attrNameLst>
                                      </p:cBhvr>
                                      <p:to>
                                        <a:srgbClr val="50E6FF"/>
                                      </p:to>
                                    </p:animClr>
                                    <p:set>
                                      <p:cBhvr>
                                        <p:cTn id="234" dur="500" fill="hold"/>
                                        <p:tgtEl>
                                          <p:spTgt spid="139"/>
                                        </p:tgtEl>
                                        <p:attrNameLst>
                                          <p:attrName>fill.type</p:attrName>
                                        </p:attrNameLst>
                                      </p:cBhvr>
                                      <p:to>
                                        <p:strVal val="solid"/>
                                      </p:to>
                                    </p:set>
                                    <p:set>
                                      <p:cBhvr>
                                        <p:cTn id="235" dur="500" fill="hold"/>
                                        <p:tgtEl>
                                          <p:spTgt spid="139"/>
                                        </p:tgtEl>
                                        <p:attrNameLst>
                                          <p:attrName>fill.on</p:attrName>
                                        </p:attrNameLst>
                                      </p:cBhvr>
                                      <p:to>
                                        <p:strVal val="true"/>
                                      </p:to>
                                    </p:set>
                                  </p:childTnLst>
                                </p:cTn>
                              </p:par>
                              <p:par>
                                <p:cTn id="236" presetID="3" presetClass="emph" presetSubtype="2" fill="hold" grpId="2" nodeType="withEffect">
                                  <p:stCondLst>
                                    <p:cond delay="500"/>
                                  </p:stCondLst>
                                  <p:childTnLst>
                                    <p:animClr clrSpc="rgb" dir="cw">
                                      <p:cBhvr override="childStyle">
                                        <p:cTn id="237" dur="500" fill="hold"/>
                                        <p:tgtEl>
                                          <p:spTgt spid="139"/>
                                        </p:tgtEl>
                                        <p:attrNameLst>
                                          <p:attrName>style.color</p:attrName>
                                        </p:attrNameLst>
                                      </p:cBhvr>
                                      <p:to>
                                        <a:srgbClr val="00000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6" grpId="0" animBg="1"/>
      <p:bldP spid="136" grpId="1" animBg="1"/>
      <p:bldP spid="136" grpId="2" animBg="1"/>
      <p:bldP spid="147" grpId="0" animBg="1"/>
      <p:bldP spid="147" grpId="1" animBg="1"/>
      <p:bldP spid="147" grpId="2" animBg="1"/>
      <p:bldP spid="147" grpId="3" animBg="1"/>
      <p:bldP spid="147" grpId="4" animBg="1"/>
      <p:bldP spid="147" grpId="5" animBg="1"/>
      <p:bldP spid="148" grpId="0" animBg="1"/>
      <p:bldP spid="148" grpId="1" animBg="1"/>
      <p:bldP spid="148" grpId="2" animBg="1"/>
      <p:bldP spid="148" grpId="3" animBg="1"/>
      <p:bldP spid="148" grpId="4" animBg="1"/>
      <p:bldP spid="149" grpId="0" animBg="1"/>
      <p:bldP spid="149" grpId="1" animBg="1"/>
      <p:bldP spid="149" grpId="2" animBg="1"/>
      <p:bldP spid="149" grpId="3" animBg="1"/>
      <p:bldP spid="149" grpId="4" animBg="1"/>
      <p:bldP spid="149" grpId="5" animBg="1"/>
      <p:bldP spid="150" grpId="0" animBg="1"/>
      <p:bldP spid="150" grpId="1" animBg="1"/>
      <p:bldP spid="150" grpId="2" animBg="1"/>
      <p:bldP spid="150" grpId="3" animBg="1"/>
      <p:bldP spid="150" grpId="4" animBg="1"/>
      <p:bldP spid="150" grpId="5" animBg="1"/>
      <p:bldP spid="80" grpId="0" animBg="1"/>
      <p:bldP spid="90" grpId="0" animBg="1"/>
      <p:bldP spid="90" grpId="1" animBg="1"/>
      <p:bldP spid="91" grpId="0" animBg="1"/>
      <p:bldP spid="91" grpId="1" animBg="1"/>
      <p:bldP spid="123" grpId="0" animBg="1"/>
      <p:bldP spid="123" grpId="1" animBg="1"/>
      <p:bldP spid="137" grpId="0" animBg="1"/>
      <p:bldP spid="137" grpId="1" animBg="1"/>
      <p:bldP spid="138" grpId="0" animBg="1"/>
      <p:bldP spid="138" grpId="1" animBg="1"/>
      <p:bldP spid="139" grpId="0" animBg="1"/>
      <p:bldP spid="139" grpId="1" animBg="1"/>
      <p:bldP spid="139" grpId="2" animBg="1"/>
      <p:bldP spid="140" grpId="0" animBg="1"/>
      <p:bldP spid="140" grpId="1" animBg="1"/>
      <p:bldP spid="141" grpId="0" animBg="1"/>
      <p:bldP spid="141" grpId="1" animBg="1"/>
      <p:bldP spid="142" grpId="0" animBg="1"/>
      <p:bldP spid="142" grpId="1" animBg="1"/>
      <p:bldP spid="143" grpId="0" animBg="1"/>
      <p:bldP spid="143" grpId="1" animBg="1"/>
      <p:bldP spid="144" grpId="0" animBg="1"/>
      <p:bldP spid="145" grpId="0" animBg="1"/>
      <p:bldP spid="145" grpId="1" animBg="1"/>
      <p:bldP spid="146" grpId="0" animBg="1"/>
      <p:bldP spid="146" grpId="1" animBg="1"/>
      <p:bldP spid="98" grpId="0" animBg="1"/>
      <p:bldP spid="111" grpId="0" animBg="1"/>
      <p:bldP spid="124" grpId="0" animBg="1"/>
      <p:bldP spid="125" grpId="0" animBg="1"/>
      <p:bldP spid="164" grpId="0" animBg="1"/>
      <p:bldP spid="164" grpId="1" animBg="1"/>
      <p:bldP spid="164" grpId="2" animBg="1"/>
      <p:bldP spid="164" grpId="3" animBg="1"/>
      <p:bldP spid="164" grpId="4" animBg="1"/>
      <p:bldP spid="171" grpId="0" animBg="1"/>
      <p:bldP spid="171" grpId="1" animBg="1"/>
      <p:bldP spid="171" grpId="2" animBg="1"/>
      <p:bldP spid="173" grpId="0" animBg="1"/>
      <p:bldP spid="173" grpId="1" animBg="1"/>
      <p:bldP spid="173" grpId="2" animBg="1"/>
      <p:bldP spid="173" grpId="3" animBg="1"/>
      <p:bldP spid="173" grpId="4" animBg="1"/>
      <p:bldP spid="174" grpId="0" animBg="1"/>
      <p:bldP spid="174" grpId="1" animBg="1"/>
      <p:bldP spid="174" grpId="2" animBg="1"/>
      <p:bldP spid="174" grpId="3" animBg="1"/>
      <p:bldP spid="175" grpId="0" animBg="1"/>
      <p:bldP spid="175" grpId="1" animBg="1"/>
      <p:bldP spid="175" grpId="2" animBg="1"/>
      <p:bldP spid="120"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FC163D-EA42-433E-A94E-CA09DC2D8120}"/>
              </a:ext>
            </a:extLst>
          </p:cNvPr>
          <p:cNvSpPr>
            <a:spLocks noGrp="1"/>
          </p:cNvSpPr>
          <p:nvPr>
            <p:ph type="title"/>
          </p:nvPr>
        </p:nvSpPr>
        <p:spPr/>
        <p:txBody>
          <a:bodyPr/>
          <a:lstStyle/>
          <a:p>
            <a:r>
              <a:rPr lang="en-US" dirty="0"/>
              <a:t>Azure Automated ML</a:t>
            </a:r>
          </a:p>
        </p:txBody>
      </p:sp>
      <p:sp>
        <p:nvSpPr>
          <p:cNvPr id="5" name="Rectangle: Rounded Corners 4">
            <a:extLst>
              <a:ext uri="{FF2B5EF4-FFF2-40B4-BE49-F238E27FC236}">
                <a16:creationId xmlns:a16="http://schemas.microsoft.com/office/drawing/2014/main" id="{259491FE-6492-4616-B289-38CCB4C9EEE0}"/>
              </a:ext>
            </a:extLst>
          </p:cNvPr>
          <p:cNvSpPr/>
          <p:nvPr/>
        </p:nvSpPr>
        <p:spPr bwMode="auto">
          <a:xfrm>
            <a:off x="10470116" y="457200"/>
            <a:ext cx="1428197" cy="242848"/>
          </a:xfrm>
          <a:prstGeom prst="roundRect">
            <a:avLst>
              <a:gd name="adj" fmla="val 50000"/>
            </a:avLst>
          </a:prstGeom>
          <a:solidFill>
            <a:schemeClr val="bg2"/>
          </a:solidFill>
          <a:ln>
            <a:noFill/>
            <a:headEnd type="none" w="med" len="med"/>
            <a:tailEnd type="none" w="med" len="med"/>
          </a:ln>
          <a:effectLst>
            <a:innerShdw blurRad="50800">
              <a:prstClr val="black">
                <a:alpha val="20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Rectangle 5">
            <a:extLst>
              <a:ext uri="{FF2B5EF4-FFF2-40B4-BE49-F238E27FC236}">
                <a16:creationId xmlns:a16="http://schemas.microsoft.com/office/drawing/2014/main" id="{ACF69615-D5A5-49C3-B5AD-1BF07DE88679}"/>
              </a:ext>
            </a:extLst>
          </p:cNvPr>
          <p:cNvSpPr/>
          <p:nvPr/>
        </p:nvSpPr>
        <p:spPr bwMode="auto">
          <a:xfrm>
            <a:off x="10550773" y="798080"/>
            <a:ext cx="285820" cy="101566"/>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73152" rIns="0" bIns="0" numCol="1" rtlCol="0" anchor="t" anchorCtr="0" compatLnSpc="1">
            <a:prstTxWarp prst="textNoShape">
              <a:avLst/>
            </a:prstTxWarp>
            <a:spAutoFit/>
          </a:bodyPr>
          <a:lstStyle/>
          <a:p>
            <a:pPr marL="0" marR="0" lvl="0" indent="0" algn="ctr" defTabSz="914102" rtl="0" eaLnBrk="1" fontAlgn="base" latinLnBrk="0" hangingPunct="1">
              <a:lnSpc>
                <a:spcPct val="90000"/>
              </a:lnSpc>
              <a:spcBef>
                <a:spcPts val="300"/>
              </a:spcBef>
              <a:spcAft>
                <a:spcPts val="0"/>
              </a:spcAft>
              <a:buClrTx/>
              <a:buSzTx/>
              <a:buFontTx/>
              <a:buNone/>
              <a:tabLst/>
              <a:defRPr/>
            </a:pPr>
            <a:r>
              <a:rPr kumimoji="0" lang="en-US" sz="200" b="0" i="0" u="none" strike="noStrike" kern="0" cap="none" spc="0" normalizeH="0" baseline="0" noProof="0" dirty="0">
                <a:ln>
                  <a:noFill/>
                </a:ln>
                <a:noFill/>
                <a:effectLst/>
                <a:uLnTx/>
                <a:uFillTx/>
                <a:latin typeface="Segoe UI Semibold"/>
                <a:ea typeface="+mn-ea"/>
                <a:cs typeface="Segoe UI" charset="0"/>
              </a:rPr>
              <a:t>AI apps &amp; agents</a:t>
            </a:r>
          </a:p>
        </p:txBody>
      </p:sp>
      <p:sp>
        <p:nvSpPr>
          <p:cNvPr id="7" name="Rectangle 6">
            <a:extLst>
              <a:ext uri="{FF2B5EF4-FFF2-40B4-BE49-F238E27FC236}">
                <a16:creationId xmlns:a16="http://schemas.microsoft.com/office/drawing/2014/main" id="{B197AB97-BE7F-48BC-8310-300D758FACEF}"/>
              </a:ext>
            </a:extLst>
          </p:cNvPr>
          <p:cNvSpPr/>
          <p:nvPr/>
        </p:nvSpPr>
        <p:spPr bwMode="auto">
          <a:xfrm>
            <a:off x="11111010" y="798080"/>
            <a:ext cx="803354" cy="184666"/>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73152" rIns="0" bIns="0" numCol="1" rtlCol="0" anchor="t" anchorCtr="0" compatLnSpc="1">
            <a:prstTxWarp prst="textNoShape">
              <a:avLst/>
            </a:prstTxWarp>
            <a:spAutoFit/>
          </a:bodyPr>
          <a:lstStyle/>
          <a:p>
            <a:pPr marL="0" marR="0" lvl="0" indent="0" algn="ctr" defTabSz="914102" rtl="0" eaLnBrk="1" fontAlgn="base" latinLnBrk="0" hangingPunct="1">
              <a:lnSpc>
                <a:spcPct val="90000"/>
              </a:lnSpc>
              <a:spcBef>
                <a:spcPts val="300"/>
              </a:spcBef>
              <a:spcAft>
                <a:spcPts val="0"/>
              </a:spcAft>
              <a:buClrTx/>
              <a:buSzTx/>
              <a:buFontTx/>
              <a:buNone/>
              <a:tabLst/>
              <a:defRPr/>
            </a:pPr>
            <a:r>
              <a:rPr kumimoji="0" lang="en-US" sz="800" b="0" i="0" u="none" strike="noStrike" kern="0" cap="none" spc="0" normalizeH="0" baseline="0" noProof="0" dirty="0">
                <a:ln>
                  <a:noFill/>
                </a:ln>
                <a:gradFill>
                  <a:gsLst>
                    <a:gs pos="0">
                      <a:srgbClr val="1A1A1A"/>
                    </a:gs>
                    <a:gs pos="100000">
                      <a:srgbClr val="1A1A1A"/>
                    </a:gs>
                  </a:gsLst>
                  <a:lin ang="5400000" scaled="1"/>
                </a:gradFill>
                <a:effectLst/>
                <a:uLnTx/>
                <a:uFillTx/>
                <a:latin typeface="Segoe UI Semibold"/>
                <a:ea typeface="+mn-ea"/>
                <a:cs typeface="Segoe UI" charset="0"/>
              </a:rPr>
              <a:t>Machine learning</a:t>
            </a:r>
          </a:p>
        </p:txBody>
      </p:sp>
      <p:sp>
        <p:nvSpPr>
          <p:cNvPr id="8" name="Rectangle 7">
            <a:extLst>
              <a:ext uri="{FF2B5EF4-FFF2-40B4-BE49-F238E27FC236}">
                <a16:creationId xmlns:a16="http://schemas.microsoft.com/office/drawing/2014/main" id="{E735FD9F-6939-4A37-B0B2-A4085F592FD4}"/>
              </a:ext>
            </a:extLst>
          </p:cNvPr>
          <p:cNvSpPr/>
          <p:nvPr/>
        </p:nvSpPr>
        <p:spPr bwMode="auto">
          <a:xfrm>
            <a:off x="10874475" y="798080"/>
            <a:ext cx="312636" cy="101566"/>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73152" rIns="0" bIns="0" numCol="1" rtlCol="0" anchor="t" anchorCtr="0" compatLnSpc="1">
            <a:prstTxWarp prst="textNoShape">
              <a:avLst/>
            </a:prstTxWarp>
            <a:spAutoFit/>
          </a:bodyPr>
          <a:lstStyle/>
          <a:p>
            <a:pPr marL="0" marR="0" lvl="0" indent="0" algn="ctr" defTabSz="914102" rtl="0" eaLnBrk="1" fontAlgn="base" latinLnBrk="0" hangingPunct="1">
              <a:lnSpc>
                <a:spcPct val="90000"/>
              </a:lnSpc>
              <a:spcBef>
                <a:spcPts val="300"/>
              </a:spcBef>
              <a:spcAft>
                <a:spcPts val="0"/>
              </a:spcAft>
              <a:buClrTx/>
              <a:buSzTx/>
              <a:buFontTx/>
              <a:buNone/>
              <a:tabLst/>
              <a:defRPr/>
            </a:pPr>
            <a:r>
              <a:rPr kumimoji="0" lang="en-US" sz="200" b="0" i="0" u="none" strike="noStrike" kern="0" cap="none" spc="0" normalizeH="0" baseline="0" noProof="0" dirty="0">
                <a:ln>
                  <a:noFill/>
                </a:ln>
                <a:noFill/>
                <a:effectLst/>
                <a:uLnTx/>
                <a:uFillTx/>
                <a:latin typeface="Segoe UI Semibold"/>
                <a:ea typeface="+mn-ea"/>
                <a:cs typeface="Segoe UI" charset="0"/>
              </a:rPr>
              <a:t>Knowledge mining</a:t>
            </a:r>
          </a:p>
        </p:txBody>
      </p:sp>
      <p:grpSp>
        <p:nvGrpSpPr>
          <p:cNvPr id="9" name="Group 8">
            <a:extLst>
              <a:ext uri="{FF2B5EF4-FFF2-40B4-BE49-F238E27FC236}">
                <a16:creationId xmlns:a16="http://schemas.microsoft.com/office/drawing/2014/main" id="{2FD58E6C-C655-4168-8F9F-62ED8884B3A2}"/>
              </a:ext>
            </a:extLst>
          </p:cNvPr>
          <p:cNvGrpSpPr>
            <a:grpSpLocks noChangeAspect="1"/>
          </p:cNvGrpSpPr>
          <p:nvPr/>
        </p:nvGrpSpPr>
        <p:grpSpPr>
          <a:xfrm>
            <a:off x="11293231" y="359168"/>
            <a:ext cx="438912" cy="438912"/>
            <a:chOff x="4835154" y="4377083"/>
            <a:chExt cx="658368" cy="658368"/>
          </a:xfrm>
        </p:grpSpPr>
        <p:sp>
          <p:nvSpPr>
            <p:cNvPr id="10" name="Oval 9">
              <a:extLst>
                <a:ext uri="{FF2B5EF4-FFF2-40B4-BE49-F238E27FC236}">
                  <a16:creationId xmlns:a16="http://schemas.microsoft.com/office/drawing/2014/main" id="{9B8FB0B4-E76E-49CF-BFF7-F272E5BF9F41}"/>
                </a:ext>
              </a:extLst>
            </p:cNvPr>
            <p:cNvSpPr>
              <a:spLocks noChangeAspect="1"/>
            </p:cNvSpPr>
            <p:nvPr/>
          </p:nvSpPr>
          <p:spPr bwMode="auto">
            <a:xfrm>
              <a:off x="4835154" y="4377083"/>
              <a:ext cx="658368" cy="658368"/>
            </a:xfrm>
            <a:prstGeom prst="ellipse">
              <a:avLst/>
            </a:prstGeom>
            <a:solidFill>
              <a:schemeClr val="accent1"/>
            </a:solidFill>
            <a:ln w="10795" cap="flat" cmpd="sng" algn="ctr">
              <a:noFill/>
              <a:prstDash val="solid"/>
            </a:ln>
            <a:effectLst/>
            <a:extLst>
              <a:ext uri="{91240B29-F687-4F45-9708-019B960494DF}">
                <a14:hiddenLine xmlns:a14="http://schemas.microsoft.com/office/drawing/2010/main" w="9525">
                  <a:solidFill>
                    <a:srgbClr val="000000"/>
                  </a:solidFill>
                  <a:round/>
                  <a:headEnd/>
                  <a:tailEnd/>
                </a14:hiddenLine>
              </a:ext>
            </a:ex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noFill/>
                  <a:effectLst/>
                  <a:uLnTx/>
                  <a:uFillTx/>
                  <a:latin typeface="Segoe UI Semilight"/>
                  <a:ea typeface="+mn-ea"/>
                  <a:cs typeface="+mn-cs"/>
                </a:rPr>
                <a:t>c</a:t>
              </a:r>
            </a:p>
          </p:txBody>
        </p:sp>
        <p:sp>
          <p:nvSpPr>
            <p:cNvPr id="11" name="Data &amp; AI" title="Icon of several circles connected to eachother by lines">
              <a:extLst>
                <a:ext uri="{FF2B5EF4-FFF2-40B4-BE49-F238E27FC236}">
                  <a16:creationId xmlns:a16="http://schemas.microsoft.com/office/drawing/2014/main" id="{0BE13089-9A7F-46A5-9A67-FADC2F283C22}"/>
                </a:ext>
              </a:extLst>
            </p:cNvPr>
            <p:cNvSpPr>
              <a:spLocks noChangeAspect="1" noEditPoints="1"/>
            </p:cNvSpPr>
            <p:nvPr/>
          </p:nvSpPr>
          <p:spPr bwMode="auto">
            <a:xfrm>
              <a:off x="4976497" y="4556068"/>
              <a:ext cx="375682" cy="300398"/>
            </a:xfrm>
            <a:custGeom>
              <a:avLst/>
              <a:gdLst>
                <a:gd name="T0" fmla="*/ 465 w 706"/>
                <a:gd name="T1" fmla="*/ 76 h 564"/>
                <a:gd name="T2" fmla="*/ 465 w 706"/>
                <a:gd name="T3" fmla="*/ 0 h 564"/>
                <a:gd name="T4" fmla="*/ 668 w 706"/>
                <a:gd name="T5" fmla="*/ 138 h 564"/>
                <a:gd name="T6" fmla="*/ 668 w 706"/>
                <a:gd name="T7" fmla="*/ 214 h 564"/>
                <a:gd name="T8" fmla="*/ 668 w 706"/>
                <a:gd name="T9" fmla="*/ 138 h 564"/>
                <a:gd name="T10" fmla="*/ 454 w 706"/>
                <a:gd name="T11" fmla="*/ 314 h 564"/>
                <a:gd name="T12" fmla="*/ 530 w 706"/>
                <a:gd name="T13" fmla="*/ 314 h 564"/>
                <a:gd name="T14" fmla="*/ 637 w 706"/>
                <a:gd name="T15" fmla="*/ 422 h 564"/>
                <a:gd name="T16" fmla="*/ 637 w 706"/>
                <a:gd name="T17" fmla="*/ 499 h 564"/>
                <a:gd name="T18" fmla="*/ 637 w 706"/>
                <a:gd name="T19" fmla="*/ 422 h 564"/>
                <a:gd name="T20" fmla="*/ 282 w 706"/>
                <a:gd name="T21" fmla="*/ 526 h 564"/>
                <a:gd name="T22" fmla="*/ 358 w 706"/>
                <a:gd name="T23" fmla="*/ 526 h 564"/>
                <a:gd name="T24" fmla="*/ 38 w 706"/>
                <a:gd name="T25" fmla="*/ 338 h 564"/>
                <a:gd name="T26" fmla="*/ 38 w 706"/>
                <a:gd name="T27" fmla="*/ 415 h 564"/>
                <a:gd name="T28" fmla="*/ 38 w 706"/>
                <a:gd name="T29" fmla="*/ 338 h 564"/>
                <a:gd name="T30" fmla="*/ 258 w 706"/>
                <a:gd name="T31" fmla="*/ 205 h 564"/>
                <a:gd name="T32" fmla="*/ 334 w 706"/>
                <a:gd name="T33" fmla="*/ 205 h 564"/>
                <a:gd name="T34" fmla="*/ 120 w 706"/>
                <a:gd name="T35" fmla="*/ 75 h 564"/>
                <a:gd name="T36" fmla="*/ 120 w 706"/>
                <a:gd name="T37" fmla="*/ 152 h 564"/>
                <a:gd name="T38" fmla="*/ 120 w 706"/>
                <a:gd name="T39" fmla="*/ 75 h 564"/>
                <a:gd name="T40" fmla="*/ 258 w 706"/>
                <a:gd name="T41" fmla="*/ 188 h 564"/>
                <a:gd name="T42" fmla="*/ 460 w 706"/>
                <a:gd name="T43" fmla="*/ 294 h 564"/>
                <a:gd name="T44" fmla="*/ 76 w 706"/>
                <a:gd name="T45" fmla="*/ 376 h 564"/>
                <a:gd name="T46" fmla="*/ 288 w 706"/>
                <a:gd name="T47" fmla="*/ 505 h 564"/>
                <a:gd name="T48" fmla="*/ 603 w 706"/>
                <a:gd name="T49" fmla="*/ 479 h 564"/>
                <a:gd name="T50" fmla="*/ 159 w 706"/>
                <a:gd name="T51" fmla="*/ 104 h 564"/>
                <a:gd name="T52" fmla="*/ 637 w 706"/>
                <a:gd name="T53" fmla="*/ 151 h 564"/>
                <a:gd name="T54" fmla="*/ 523 w 706"/>
                <a:gd name="T55" fmla="*/ 291 h 564"/>
                <a:gd name="T56" fmla="*/ 465 w 706"/>
                <a:gd name="T57" fmla="*/ 347 h 564"/>
                <a:gd name="T58" fmla="*/ 334 w 706"/>
                <a:gd name="T59" fmla="*/ 490 h 564"/>
                <a:gd name="T60" fmla="*/ 320 w 706"/>
                <a:gd name="T61" fmla="*/ 488 h 564"/>
                <a:gd name="T62" fmla="*/ 134 w 706"/>
                <a:gd name="T63" fmla="*/ 149 h 564"/>
                <a:gd name="T64" fmla="*/ 438 w 706"/>
                <a:gd name="T65" fmla="*/ 65 h 564"/>
                <a:gd name="T66" fmla="*/ 624 w 706"/>
                <a:gd name="T67" fmla="*/ 425 h 564"/>
                <a:gd name="T68" fmla="*/ 603 w 706"/>
                <a:gd name="T69" fmla="*/ 434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06" h="564">
                  <a:moveTo>
                    <a:pt x="503" y="38"/>
                  </a:moveTo>
                  <a:cubicBezTo>
                    <a:pt x="503" y="59"/>
                    <a:pt x="486" y="76"/>
                    <a:pt x="465" y="76"/>
                  </a:cubicBezTo>
                  <a:cubicBezTo>
                    <a:pt x="444" y="76"/>
                    <a:pt x="427" y="59"/>
                    <a:pt x="427" y="38"/>
                  </a:cubicBezTo>
                  <a:cubicBezTo>
                    <a:pt x="427" y="17"/>
                    <a:pt x="444" y="0"/>
                    <a:pt x="465" y="0"/>
                  </a:cubicBezTo>
                  <a:cubicBezTo>
                    <a:pt x="486" y="0"/>
                    <a:pt x="503" y="17"/>
                    <a:pt x="503" y="38"/>
                  </a:cubicBezTo>
                  <a:close/>
                  <a:moveTo>
                    <a:pt x="668" y="138"/>
                  </a:moveTo>
                  <a:cubicBezTo>
                    <a:pt x="647" y="138"/>
                    <a:pt x="630" y="155"/>
                    <a:pt x="630" y="176"/>
                  </a:cubicBezTo>
                  <a:cubicBezTo>
                    <a:pt x="630" y="197"/>
                    <a:pt x="647" y="214"/>
                    <a:pt x="668" y="214"/>
                  </a:cubicBezTo>
                  <a:cubicBezTo>
                    <a:pt x="689" y="214"/>
                    <a:pt x="706" y="197"/>
                    <a:pt x="706" y="176"/>
                  </a:cubicBezTo>
                  <a:cubicBezTo>
                    <a:pt x="706" y="155"/>
                    <a:pt x="689" y="138"/>
                    <a:pt x="668" y="138"/>
                  </a:cubicBezTo>
                  <a:close/>
                  <a:moveTo>
                    <a:pt x="492" y="276"/>
                  </a:moveTo>
                  <a:cubicBezTo>
                    <a:pt x="471" y="276"/>
                    <a:pt x="454" y="293"/>
                    <a:pt x="454" y="314"/>
                  </a:cubicBezTo>
                  <a:cubicBezTo>
                    <a:pt x="454" y="335"/>
                    <a:pt x="471" y="352"/>
                    <a:pt x="492" y="352"/>
                  </a:cubicBezTo>
                  <a:cubicBezTo>
                    <a:pt x="513" y="352"/>
                    <a:pt x="530" y="335"/>
                    <a:pt x="530" y="314"/>
                  </a:cubicBezTo>
                  <a:cubicBezTo>
                    <a:pt x="530" y="293"/>
                    <a:pt x="513" y="276"/>
                    <a:pt x="492" y="276"/>
                  </a:cubicBezTo>
                  <a:close/>
                  <a:moveTo>
                    <a:pt x="637" y="422"/>
                  </a:moveTo>
                  <a:cubicBezTo>
                    <a:pt x="616" y="422"/>
                    <a:pt x="599" y="440"/>
                    <a:pt x="599" y="461"/>
                  </a:cubicBezTo>
                  <a:cubicBezTo>
                    <a:pt x="599" y="482"/>
                    <a:pt x="616" y="499"/>
                    <a:pt x="637" y="499"/>
                  </a:cubicBezTo>
                  <a:cubicBezTo>
                    <a:pt x="658" y="499"/>
                    <a:pt x="675" y="482"/>
                    <a:pt x="675" y="461"/>
                  </a:cubicBezTo>
                  <a:cubicBezTo>
                    <a:pt x="675" y="440"/>
                    <a:pt x="658" y="422"/>
                    <a:pt x="637" y="422"/>
                  </a:cubicBezTo>
                  <a:close/>
                  <a:moveTo>
                    <a:pt x="320" y="488"/>
                  </a:moveTo>
                  <a:cubicBezTo>
                    <a:pt x="299" y="488"/>
                    <a:pt x="282" y="505"/>
                    <a:pt x="282" y="526"/>
                  </a:cubicBezTo>
                  <a:cubicBezTo>
                    <a:pt x="282" y="547"/>
                    <a:pt x="299" y="564"/>
                    <a:pt x="320" y="564"/>
                  </a:cubicBezTo>
                  <a:cubicBezTo>
                    <a:pt x="341" y="564"/>
                    <a:pt x="358" y="547"/>
                    <a:pt x="358" y="526"/>
                  </a:cubicBezTo>
                  <a:cubicBezTo>
                    <a:pt x="358" y="505"/>
                    <a:pt x="341" y="488"/>
                    <a:pt x="320" y="488"/>
                  </a:cubicBezTo>
                  <a:close/>
                  <a:moveTo>
                    <a:pt x="38" y="338"/>
                  </a:moveTo>
                  <a:cubicBezTo>
                    <a:pt x="17" y="338"/>
                    <a:pt x="0" y="355"/>
                    <a:pt x="0" y="376"/>
                  </a:cubicBezTo>
                  <a:cubicBezTo>
                    <a:pt x="0" y="398"/>
                    <a:pt x="17" y="415"/>
                    <a:pt x="38" y="415"/>
                  </a:cubicBezTo>
                  <a:cubicBezTo>
                    <a:pt x="59" y="415"/>
                    <a:pt x="76" y="398"/>
                    <a:pt x="76" y="376"/>
                  </a:cubicBezTo>
                  <a:cubicBezTo>
                    <a:pt x="76" y="355"/>
                    <a:pt x="59" y="338"/>
                    <a:pt x="38" y="338"/>
                  </a:cubicBezTo>
                  <a:close/>
                  <a:moveTo>
                    <a:pt x="296" y="167"/>
                  </a:moveTo>
                  <a:cubicBezTo>
                    <a:pt x="275" y="167"/>
                    <a:pt x="258" y="184"/>
                    <a:pt x="258" y="205"/>
                  </a:cubicBezTo>
                  <a:cubicBezTo>
                    <a:pt x="258" y="226"/>
                    <a:pt x="275" y="243"/>
                    <a:pt x="296" y="243"/>
                  </a:cubicBezTo>
                  <a:cubicBezTo>
                    <a:pt x="317" y="243"/>
                    <a:pt x="334" y="226"/>
                    <a:pt x="334" y="205"/>
                  </a:cubicBezTo>
                  <a:cubicBezTo>
                    <a:pt x="334" y="184"/>
                    <a:pt x="317" y="167"/>
                    <a:pt x="296" y="167"/>
                  </a:cubicBezTo>
                  <a:close/>
                  <a:moveTo>
                    <a:pt x="120" y="75"/>
                  </a:moveTo>
                  <a:cubicBezTo>
                    <a:pt x="99" y="75"/>
                    <a:pt x="82" y="93"/>
                    <a:pt x="82" y="114"/>
                  </a:cubicBezTo>
                  <a:cubicBezTo>
                    <a:pt x="82" y="135"/>
                    <a:pt x="99" y="152"/>
                    <a:pt x="120" y="152"/>
                  </a:cubicBezTo>
                  <a:cubicBezTo>
                    <a:pt x="142" y="152"/>
                    <a:pt x="159" y="135"/>
                    <a:pt x="159" y="114"/>
                  </a:cubicBezTo>
                  <a:cubicBezTo>
                    <a:pt x="159" y="93"/>
                    <a:pt x="142" y="75"/>
                    <a:pt x="120" y="75"/>
                  </a:cubicBezTo>
                  <a:close/>
                  <a:moveTo>
                    <a:pt x="153" y="133"/>
                  </a:moveTo>
                  <a:cubicBezTo>
                    <a:pt x="258" y="188"/>
                    <a:pt x="258" y="188"/>
                    <a:pt x="258" y="188"/>
                  </a:cubicBezTo>
                  <a:moveTo>
                    <a:pt x="328" y="225"/>
                  </a:moveTo>
                  <a:cubicBezTo>
                    <a:pt x="460" y="294"/>
                    <a:pt x="460" y="294"/>
                    <a:pt x="460" y="294"/>
                  </a:cubicBezTo>
                  <a:moveTo>
                    <a:pt x="454" y="314"/>
                  </a:moveTo>
                  <a:cubicBezTo>
                    <a:pt x="76" y="376"/>
                    <a:pt x="76" y="376"/>
                    <a:pt x="76" y="376"/>
                  </a:cubicBezTo>
                  <a:moveTo>
                    <a:pt x="71" y="395"/>
                  </a:moveTo>
                  <a:cubicBezTo>
                    <a:pt x="288" y="505"/>
                    <a:pt x="288" y="505"/>
                    <a:pt x="288" y="505"/>
                  </a:cubicBezTo>
                  <a:moveTo>
                    <a:pt x="358" y="526"/>
                  </a:moveTo>
                  <a:cubicBezTo>
                    <a:pt x="603" y="479"/>
                    <a:pt x="603" y="479"/>
                    <a:pt x="603" y="479"/>
                  </a:cubicBezTo>
                  <a:moveTo>
                    <a:pt x="427" y="38"/>
                  </a:moveTo>
                  <a:cubicBezTo>
                    <a:pt x="159" y="104"/>
                    <a:pt x="159" y="104"/>
                    <a:pt x="159" y="104"/>
                  </a:cubicBezTo>
                  <a:moveTo>
                    <a:pt x="497" y="59"/>
                  </a:moveTo>
                  <a:cubicBezTo>
                    <a:pt x="637" y="151"/>
                    <a:pt x="637" y="151"/>
                    <a:pt x="637" y="151"/>
                  </a:cubicBezTo>
                  <a:moveTo>
                    <a:pt x="637" y="198"/>
                  </a:moveTo>
                  <a:cubicBezTo>
                    <a:pt x="523" y="291"/>
                    <a:pt x="523" y="291"/>
                    <a:pt x="523" y="291"/>
                  </a:cubicBezTo>
                  <a:moveTo>
                    <a:pt x="346" y="497"/>
                  </a:moveTo>
                  <a:cubicBezTo>
                    <a:pt x="465" y="347"/>
                    <a:pt x="465" y="347"/>
                    <a:pt x="465" y="347"/>
                  </a:cubicBezTo>
                  <a:moveTo>
                    <a:pt x="447" y="76"/>
                  </a:moveTo>
                  <a:cubicBezTo>
                    <a:pt x="334" y="490"/>
                    <a:pt x="334" y="490"/>
                    <a:pt x="334" y="490"/>
                  </a:cubicBezTo>
                  <a:moveTo>
                    <a:pt x="296" y="243"/>
                  </a:moveTo>
                  <a:cubicBezTo>
                    <a:pt x="320" y="488"/>
                    <a:pt x="320" y="488"/>
                    <a:pt x="320" y="488"/>
                  </a:cubicBezTo>
                  <a:moveTo>
                    <a:pt x="305" y="488"/>
                  </a:moveTo>
                  <a:cubicBezTo>
                    <a:pt x="134" y="149"/>
                    <a:pt x="134" y="149"/>
                    <a:pt x="134" y="149"/>
                  </a:cubicBezTo>
                  <a:moveTo>
                    <a:pt x="323" y="179"/>
                  </a:moveTo>
                  <a:cubicBezTo>
                    <a:pt x="438" y="65"/>
                    <a:pt x="438" y="65"/>
                    <a:pt x="438" y="65"/>
                  </a:cubicBezTo>
                  <a:moveTo>
                    <a:pt x="481" y="76"/>
                  </a:moveTo>
                  <a:cubicBezTo>
                    <a:pt x="624" y="425"/>
                    <a:pt x="624" y="425"/>
                    <a:pt x="624" y="425"/>
                  </a:cubicBezTo>
                  <a:moveTo>
                    <a:pt x="514" y="347"/>
                  </a:moveTo>
                  <a:cubicBezTo>
                    <a:pt x="603" y="434"/>
                    <a:pt x="603" y="434"/>
                    <a:pt x="603" y="434"/>
                  </a:cubicBezTo>
                </a:path>
              </a:pathLst>
            </a:custGeom>
            <a:noFill/>
            <a:ln w="6350" cap="sq">
              <a:solidFill>
                <a:schemeClr val="bg1"/>
              </a:solidFill>
              <a:prstDash val="solid"/>
              <a:miter/>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12" name="Group 11">
            <a:extLst>
              <a:ext uri="{FF2B5EF4-FFF2-40B4-BE49-F238E27FC236}">
                <a16:creationId xmlns:a16="http://schemas.microsoft.com/office/drawing/2014/main" id="{FC648D04-AE86-47C8-B505-E4F202006069}"/>
              </a:ext>
            </a:extLst>
          </p:cNvPr>
          <p:cNvGrpSpPr>
            <a:grpSpLocks noChangeAspect="1"/>
          </p:cNvGrpSpPr>
          <p:nvPr/>
        </p:nvGrpSpPr>
        <p:grpSpPr>
          <a:xfrm>
            <a:off x="10634247" y="519188"/>
            <a:ext cx="118872" cy="118872"/>
            <a:chOff x="4835154" y="2639459"/>
            <a:chExt cx="658368" cy="658368"/>
          </a:xfrm>
        </p:grpSpPr>
        <p:sp>
          <p:nvSpPr>
            <p:cNvPr id="13" name="Oval 12">
              <a:extLst>
                <a:ext uri="{FF2B5EF4-FFF2-40B4-BE49-F238E27FC236}">
                  <a16:creationId xmlns:a16="http://schemas.microsoft.com/office/drawing/2014/main" id="{3B15B04B-026C-48B9-84DC-BC9F2347ABB3}"/>
                </a:ext>
              </a:extLst>
            </p:cNvPr>
            <p:cNvSpPr>
              <a:spLocks noChangeAspect="1"/>
            </p:cNvSpPr>
            <p:nvPr/>
          </p:nvSpPr>
          <p:spPr bwMode="auto">
            <a:xfrm>
              <a:off x="4835154" y="2639459"/>
              <a:ext cx="658368" cy="658368"/>
            </a:xfrm>
            <a:prstGeom prst="ellipse">
              <a:avLst/>
            </a:prstGeom>
            <a:solidFill>
              <a:srgbClr val="0078D7"/>
            </a:solidFill>
            <a:ln w="10795" cap="flat" cmpd="sng" algn="ctr">
              <a:noFill/>
              <a:prstDash val="solid"/>
            </a:ln>
            <a:effectLst>
              <a:outerShdw blurRad="190500" dist="38100" dir="2700000" algn="tl" rotWithShape="0">
                <a:prstClr val="black">
                  <a:alpha val="2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90000"/>
                </a:lnSpc>
                <a:spcBef>
                  <a:spcPts val="600"/>
                </a:spcBef>
                <a:spcAft>
                  <a:spcPts val="0"/>
                </a:spcAft>
                <a:buClrTx/>
                <a:buSzTx/>
                <a:buFontTx/>
                <a:buNone/>
                <a:tabLst/>
                <a:defRPr/>
              </a:pPr>
              <a:r>
                <a:rPr kumimoji="0" lang="en-US" sz="2000" b="0" i="0" u="none" strike="noStrike" kern="0" cap="none" spc="0" normalizeH="0" baseline="0" noProof="0" dirty="0">
                  <a:ln>
                    <a:noFill/>
                  </a:ln>
                  <a:noFill/>
                  <a:effectLst/>
                  <a:uLnTx/>
                  <a:uFillTx/>
                  <a:latin typeface="Segoe UI Semilight"/>
                  <a:ea typeface="+mn-ea"/>
                  <a:cs typeface="+mn-cs"/>
                </a:rPr>
                <a:t>a</a:t>
              </a:r>
            </a:p>
          </p:txBody>
        </p:sp>
        <p:pic>
          <p:nvPicPr>
            <p:cNvPr id="14" name="Graphic 13">
              <a:extLst>
                <a:ext uri="{FF2B5EF4-FFF2-40B4-BE49-F238E27FC236}">
                  <a16:creationId xmlns:a16="http://schemas.microsoft.com/office/drawing/2014/main" id="{9E79CC87-A698-46FC-BE0D-9B79D14FF34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980388" y="2833102"/>
              <a:ext cx="367900" cy="271082"/>
            </a:xfrm>
            <a:prstGeom prst="rect">
              <a:avLst/>
            </a:prstGeom>
          </p:spPr>
        </p:pic>
      </p:grpSp>
      <p:grpSp>
        <p:nvGrpSpPr>
          <p:cNvPr id="15" name="Group 14">
            <a:extLst>
              <a:ext uri="{FF2B5EF4-FFF2-40B4-BE49-F238E27FC236}">
                <a16:creationId xmlns:a16="http://schemas.microsoft.com/office/drawing/2014/main" id="{18519DD7-DC7E-4DB2-93B2-F2530D3AD09D}"/>
              </a:ext>
            </a:extLst>
          </p:cNvPr>
          <p:cNvGrpSpPr>
            <a:grpSpLocks noChangeAspect="1"/>
          </p:cNvGrpSpPr>
          <p:nvPr/>
        </p:nvGrpSpPr>
        <p:grpSpPr>
          <a:xfrm>
            <a:off x="10963739" y="510044"/>
            <a:ext cx="128016" cy="128016"/>
            <a:chOff x="4835154" y="3508271"/>
            <a:chExt cx="658368" cy="658368"/>
          </a:xfrm>
        </p:grpSpPr>
        <p:sp>
          <p:nvSpPr>
            <p:cNvPr id="16" name="Oval 15">
              <a:extLst>
                <a:ext uri="{FF2B5EF4-FFF2-40B4-BE49-F238E27FC236}">
                  <a16:creationId xmlns:a16="http://schemas.microsoft.com/office/drawing/2014/main" id="{F17EC2D9-267D-421D-8E21-7C760487A5B2}"/>
                </a:ext>
              </a:extLst>
            </p:cNvPr>
            <p:cNvSpPr>
              <a:spLocks noChangeAspect="1"/>
            </p:cNvSpPr>
            <p:nvPr/>
          </p:nvSpPr>
          <p:spPr bwMode="auto">
            <a:xfrm>
              <a:off x="4835154" y="3508271"/>
              <a:ext cx="658368" cy="658368"/>
            </a:xfrm>
            <a:prstGeom prst="ellipse">
              <a:avLst/>
            </a:prstGeom>
            <a:solidFill>
              <a:schemeClr val="accent1"/>
            </a:solidFill>
            <a:ln w="10795" cap="flat" cmpd="sng" algn="ctr">
              <a:noFill/>
              <a:prstDash val="solid"/>
            </a:ln>
            <a:effectLst/>
            <a:extLst>
              <a:ext uri="{91240B29-F687-4F45-9708-019B960494DF}">
                <a14:hiddenLine xmlns:a14="http://schemas.microsoft.com/office/drawing/2010/main" w="9525">
                  <a:solidFill>
                    <a:srgbClr val="000000"/>
                  </a:solidFill>
                  <a:round/>
                  <a:headEnd/>
                  <a:tailEnd/>
                </a14:hiddenLine>
              </a:ext>
            </a:ex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noFill/>
                  <a:effectLst/>
                  <a:uLnTx/>
                  <a:uFillTx/>
                  <a:latin typeface="Segoe UI Semilight"/>
                  <a:ea typeface="+mn-ea"/>
                  <a:cs typeface="+mn-cs"/>
                </a:rPr>
                <a:t>b</a:t>
              </a:r>
            </a:p>
          </p:txBody>
        </p:sp>
        <p:pic>
          <p:nvPicPr>
            <p:cNvPr id="17" name="Graphic 16">
              <a:extLst>
                <a:ext uri="{FF2B5EF4-FFF2-40B4-BE49-F238E27FC236}">
                  <a16:creationId xmlns:a16="http://schemas.microsoft.com/office/drawing/2014/main" id="{5A7E7C85-850E-4413-92CE-7A612C47DEF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991156" y="3664273"/>
              <a:ext cx="346364" cy="346364"/>
            </a:xfrm>
            <a:prstGeom prst="rect">
              <a:avLst/>
            </a:prstGeom>
            <a:effectLst/>
          </p:spPr>
        </p:pic>
      </p:grpSp>
      <p:sp>
        <p:nvSpPr>
          <p:cNvPr id="18" name="TextBox 17">
            <a:extLst>
              <a:ext uri="{FF2B5EF4-FFF2-40B4-BE49-F238E27FC236}">
                <a16:creationId xmlns:a16="http://schemas.microsoft.com/office/drawing/2014/main" id="{12C665F7-44C6-4179-8DB4-DB95C7C103F2}"/>
              </a:ext>
            </a:extLst>
          </p:cNvPr>
          <p:cNvSpPr txBox="1"/>
          <p:nvPr/>
        </p:nvSpPr>
        <p:spPr>
          <a:xfrm>
            <a:off x="588263" y="1457325"/>
            <a:ext cx="6582510" cy="4093428"/>
          </a:xfrm>
          <a:prstGeom prst="rect">
            <a:avLst/>
          </a:prstGeom>
          <a:noFill/>
        </p:spPr>
        <p:txBody>
          <a:bodyPr wrap="square" lIns="0" tIns="0" rIns="0" bIns="0" rtlCol="0">
            <a:spAutoFit/>
          </a:bodyPr>
          <a:lstStyle/>
          <a:p>
            <a:pPr marL="45720" indent="0">
              <a:buClr>
                <a:srgbClr val="00B050"/>
              </a:buClr>
              <a:buSzPct val="81000"/>
              <a:buNone/>
            </a:pPr>
            <a:r>
              <a:rPr lang="en-US" sz="1600" dirty="0"/>
              <a:t>Azure Automated ML lets you</a:t>
            </a:r>
          </a:p>
          <a:p>
            <a:pPr marL="560070" lvl="1" indent="-285750">
              <a:spcBef>
                <a:spcPts val="600"/>
              </a:spcBef>
              <a:spcAft>
                <a:spcPts val="600"/>
              </a:spcAft>
              <a:buClr>
                <a:srgbClr val="00B050"/>
              </a:buClr>
              <a:buSzPct val="81000"/>
              <a:buFont typeface="Arial" panose="020B0604020202020204" pitchFamily="34" charset="0"/>
              <a:buChar char="•"/>
            </a:pPr>
            <a:r>
              <a:rPr lang="en-US" sz="1600" dirty="0"/>
              <a:t>Automate the exploration process</a:t>
            </a:r>
          </a:p>
          <a:p>
            <a:pPr marL="560070" lvl="1" indent="-285750">
              <a:spcBef>
                <a:spcPts val="600"/>
              </a:spcBef>
              <a:spcAft>
                <a:spcPts val="600"/>
              </a:spcAft>
              <a:buClr>
                <a:srgbClr val="00B050"/>
              </a:buClr>
              <a:buSzPct val="81000"/>
              <a:buFont typeface="Arial" panose="020B0604020202020204" pitchFamily="34" charset="0"/>
              <a:buChar char="•"/>
            </a:pPr>
            <a:r>
              <a:rPr lang="en-US" sz="1600" dirty="0"/>
              <a:t>Use resources more efficiently</a:t>
            </a:r>
          </a:p>
          <a:p>
            <a:pPr marL="560070" lvl="1" indent="-285750">
              <a:spcBef>
                <a:spcPts val="600"/>
              </a:spcBef>
              <a:spcAft>
                <a:spcPts val="600"/>
              </a:spcAft>
              <a:buClr>
                <a:srgbClr val="00B050"/>
              </a:buClr>
              <a:buSzPct val="81000"/>
              <a:buFont typeface="Arial" panose="020B0604020202020204" pitchFamily="34" charset="0"/>
              <a:buChar char="•"/>
            </a:pPr>
            <a:r>
              <a:rPr lang="en-US" sz="1600" dirty="0"/>
              <a:t>Optimize model for desired outcome</a:t>
            </a:r>
          </a:p>
          <a:p>
            <a:pPr marL="560070" lvl="1" indent="-285750">
              <a:spcBef>
                <a:spcPts val="600"/>
              </a:spcBef>
              <a:spcAft>
                <a:spcPts val="600"/>
              </a:spcAft>
              <a:buClr>
                <a:srgbClr val="00B050"/>
              </a:buClr>
              <a:buSzPct val="81000"/>
              <a:buFont typeface="Arial" panose="020B0604020202020204" pitchFamily="34" charset="0"/>
              <a:buChar char="•"/>
            </a:pPr>
            <a:r>
              <a:rPr lang="en-US" sz="1600" dirty="0"/>
              <a:t>Control resource budget</a:t>
            </a:r>
          </a:p>
          <a:p>
            <a:pPr marL="560070" lvl="1" indent="-285750">
              <a:spcBef>
                <a:spcPts val="600"/>
              </a:spcBef>
              <a:spcAft>
                <a:spcPts val="600"/>
              </a:spcAft>
              <a:buClr>
                <a:srgbClr val="00B050"/>
              </a:buClr>
              <a:buSzPct val="81000"/>
              <a:buFont typeface="Arial" panose="020B0604020202020204" pitchFamily="34" charset="0"/>
              <a:buChar char="•"/>
            </a:pPr>
            <a:r>
              <a:rPr lang="en-US" sz="1600" dirty="0"/>
              <a:t>Keep track of model versions</a:t>
            </a:r>
          </a:p>
          <a:p>
            <a:pPr marL="560070" lvl="1" indent="-285750">
              <a:spcBef>
                <a:spcPts val="600"/>
              </a:spcBef>
              <a:spcAft>
                <a:spcPts val="600"/>
              </a:spcAft>
              <a:buClr>
                <a:srgbClr val="00B050"/>
              </a:buClr>
              <a:buSzPct val="81000"/>
              <a:buFont typeface="Arial" panose="020B0604020202020204" pitchFamily="34" charset="0"/>
              <a:buChar char="•"/>
            </a:pPr>
            <a:r>
              <a:rPr lang="en-US" sz="1600" dirty="0"/>
              <a:t>Keep track of deployed models</a:t>
            </a:r>
          </a:p>
          <a:p>
            <a:pPr>
              <a:spcBef>
                <a:spcPts val="600"/>
              </a:spcBef>
              <a:spcAft>
                <a:spcPts val="600"/>
              </a:spcAft>
              <a:buClr>
                <a:srgbClr val="00B050"/>
              </a:buClr>
              <a:buSzPct val="81000"/>
            </a:pPr>
            <a:r>
              <a:rPr lang="en-US" sz="1600" dirty="0"/>
              <a:t>Apply it to different models and learning domains</a:t>
            </a:r>
          </a:p>
          <a:p>
            <a:pPr marL="560070" lvl="1" indent="-285750">
              <a:spcBef>
                <a:spcPts val="600"/>
              </a:spcBef>
              <a:spcAft>
                <a:spcPts val="600"/>
              </a:spcAft>
              <a:buClr>
                <a:srgbClr val="00B050"/>
              </a:buClr>
              <a:buSzPct val="81000"/>
              <a:buFont typeface="Arial" panose="020B0604020202020204" pitchFamily="34" charset="0"/>
              <a:buChar char="•"/>
            </a:pPr>
            <a:r>
              <a:rPr lang="en-US" sz="1600" dirty="0"/>
              <a:t>Pick training frameworks of choice</a:t>
            </a:r>
          </a:p>
          <a:p>
            <a:pPr marL="560070" lvl="1" indent="-285750">
              <a:spcBef>
                <a:spcPts val="600"/>
              </a:spcBef>
              <a:spcAft>
                <a:spcPts val="600"/>
              </a:spcAft>
              <a:buClr>
                <a:srgbClr val="00B050"/>
              </a:buClr>
              <a:buSzPct val="81000"/>
              <a:buFont typeface="Arial" panose="020B0604020202020204" pitchFamily="34" charset="0"/>
              <a:buChar char="•"/>
            </a:pPr>
            <a:r>
              <a:rPr lang="en-US" sz="1600" dirty="0"/>
              <a:t>Visualize all configurations in one place</a:t>
            </a:r>
          </a:p>
          <a:p>
            <a:pPr algn="l"/>
            <a:endParaRPr lang="en-US" sz="1600" dirty="0" err="1">
              <a:gradFill>
                <a:gsLst>
                  <a:gs pos="2917">
                    <a:schemeClr val="tx1"/>
                  </a:gs>
                  <a:gs pos="30000">
                    <a:schemeClr val="tx1"/>
                  </a:gs>
                </a:gsLst>
                <a:lin ang="5400000" scaled="0"/>
              </a:gradFill>
            </a:endParaRPr>
          </a:p>
        </p:txBody>
      </p:sp>
      <p:pic>
        <p:nvPicPr>
          <p:cNvPr id="19" name="Picture 18">
            <a:extLst>
              <a:ext uri="{FF2B5EF4-FFF2-40B4-BE49-F238E27FC236}">
                <a16:creationId xmlns:a16="http://schemas.microsoft.com/office/drawing/2014/main" id="{C0640CE0-AED9-4347-845E-8C99EB4D6CB7}"/>
              </a:ext>
            </a:extLst>
          </p:cNvPr>
          <p:cNvPicPr>
            <a:picLocks noChangeAspect="1"/>
          </p:cNvPicPr>
          <p:nvPr/>
        </p:nvPicPr>
        <p:blipFill>
          <a:blip r:embed="rId6"/>
          <a:stretch>
            <a:fillRect/>
          </a:stretch>
        </p:blipFill>
        <p:spPr>
          <a:xfrm>
            <a:off x="5720323" y="1457325"/>
            <a:ext cx="6177990" cy="3943350"/>
          </a:xfrm>
          <a:prstGeom prst="rect">
            <a:avLst/>
          </a:prstGeom>
        </p:spPr>
      </p:pic>
    </p:spTree>
    <p:extLst>
      <p:ext uri="{BB962C8B-B14F-4D97-AF65-F5344CB8AC3E}">
        <p14:creationId xmlns:p14="http://schemas.microsoft.com/office/powerpoint/2010/main" val="1437959017"/>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ACC4A6-B144-48FD-A953-FFFC7913173E}"/>
              </a:ext>
            </a:extLst>
          </p:cNvPr>
          <p:cNvSpPr>
            <a:spLocks noGrp="1"/>
          </p:cNvSpPr>
          <p:nvPr>
            <p:ph type="title"/>
          </p:nvPr>
        </p:nvSpPr>
        <p:spPr>
          <a:xfrm>
            <a:off x="585216" y="1537429"/>
            <a:ext cx="9144000" cy="1994392"/>
          </a:xfrm>
        </p:spPr>
        <p:txBody>
          <a:bodyPr/>
          <a:lstStyle/>
          <a:p>
            <a:r>
              <a:rPr lang="en-US" b="1" dirty="0">
                <a:solidFill>
                  <a:schemeClr val="accent6">
                    <a:lumMod val="50000"/>
                  </a:schemeClr>
                </a:solidFill>
              </a:rPr>
              <a:t>Quick Look:</a:t>
            </a:r>
            <a:r>
              <a:rPr lang="en-US" dirty="0">
                <a:solidFill>
                  <a:schemeClr val="accent6">
                    <a:lumMod val="50000"/>
                  </a:schemeClr>
                </a:solidFill>
              </a:rPr>
              <a:t> </a:t>
            </a:r>
            <a:br>
              <a:rPr lang="en-US" dirty="0"/>
            </a:br>
            <a:r>
              <a:rPr lang="en-US" dirty="0"/>
              <a:t>Machine Learning Service </a:t>
            </a:r>
            <a:br>
              <a:rPr lang="en-US" dirty="0"/>
            </a:br>
            <a:r>
              <a:rPr lang="en-US" dirty="0"/>
              <a:t>&amp; Automated ML</a:t>
            </a:r>
            <a:br>
              <a:rPr lang="en-US" dirty="0"/>
            </a:br>
            <a:r>
              <a:rPr lang="en-US" dirty="0"/>
              <a:t>with Databricks</a:t>
            </a:r>
          </a:p>
        </p:txBody>
      </p:sp>
      <p:sp>
        <p:nvSpPr>
          <p:cNvPr id="3" name="Text Placeholder 2">
            <a:extLst>
              <a:ext uri="{FF2B5EF4-FFF2-40B4-BE49-F238E27FC236}">
                <a16:creationId xmlns:a16="http://schemas.microsoft.com/office/drawing/2014/main" id="{F44A895B-B8AB-4CCD-BACD-B2D9B2E3BD1A}"/>
              </a:ext>
            </a:extLst>
          </p:cNvPr>
          <p:cNvSpPr>
            <a:spLocks noGrp="1"/>
          </p:cNvSpPr>
          <p:nvPr>
            <p:ph type="body" sz="quarter" idx="12"/>
          </p:nvPr>
        </p:nvSpPr>
        <p:spPr>
          <a:xfrm>
            <a:off x="499490" y="5631278"/>
            <a:ext cx="8296847" cy="1077218"/>
          </a:xfrm>
        </p:spPr>
        <p:txBody>
          <a:bodyPr/>
          <a:lstStyle/>
          <a:p>
            <a:pPr>
              <a:spcBef>
                <a:spcPts val="600"/>
              </a:spcBef>
            </a:pPr>
            <a:endParaRPr lang="en-IN" dirty="0"/>
          </a:p>
          <a:p>
            <a:pPr>
              <a:spcBef>
                <a:spcPts val="600"/>
              </a:spcBef>
            </a:pPr>
            <a:r>
              <a:rPr lang="en-IN" dirty="0"/>
              <a:t>https://github.com/parasharshah/automl-handson</a:t>
            </a:r>
          </a:p>
          <a:p>
            <a:pPr>
              <a:spcBef>
                <a:spcPts val="600"/>
              </a:spcBef>
            </a:pPr>
            <a:r>
              <a:rPr lang="en-IN" dirty="0"/>
              <a:t>Import notebook “</a:t>
            </a:r>
            <a:r>
              <a:rPr lang="en-US" dirty="0">
                <a:hlinkClick r:id="rId3" tooltip="007.Predictive_Maint_AutoML_ADB.dbc"/>
              </a:rPr>
              <a:t>007.Predictive_Maint_AutoML_ADB.dbc</a:t>
            </a:r>
            <a:r>
              <a:rPr lang="en-US" dirty="0"/>
              <a:t>”</a:t>
            </a:r>
            <a:endParaRPr lang="en-IN" dirty="0"/>
          </a:p>
        </p:txBody>
      </p:sp>
      <p:sp>
        <p:nvSpPr>
          <p:cNvPr id="25" name="Rectangle 24">
            <a:extLst>
              <a:ext uri="{FF2B5EF4-FFF2-40B4-BE49-F238E27FC236}">
                <a16:creationId xmlns:a16="http://schemas.microsoft.com/office/drawing/2014/main" id="{2928A123-99A0-4892-9860-804650459D3D}"/>
              </a:ext>
            </a:extLst>
          </p:cNvPr>
          <p:cNvSpPr/>
          <p:nvPr/>
        </p:nvSpPr>
        <p:spPr bwMode="auto">
          <a:xfrm>
            <a:off x="1619250" y="7635412"/>
            <a:ext cx="2377440" cy="3077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gradFill>
                  <a:gsLst>
                    <a:gs pos="16216">
                      <a:srgbClr val="FFFFFF">
                        <a:lumMod val="75000"/>
                      </a:srgbClr>
                    </a:gs>
                    <a:gs pos="50000">
                      <a:srgbClr val="FFFFFF">
                        <a:lumMod val="75000"/>
                      </a:srgbClr>
                    </a:gs>
                  </a:gsLst>
                  <a:lin ang="5400000" scaled="0"/>
                </a:gradFill>
                <a:effectLst/>
                <a:uLnTx/>
                <a:uFillTx/>
                <a:latin typeface="Segoe UI"/>
                <a:ea typeface="+mn-ea"/>
                <a:cs typeface="+mn-cs"/>
              </a:rPr>
              <a:t>Azure Bot Service</a:t>
            </a:r>
          </a:p>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gradFill>
                  <a:gsLst>
                    <a:gs pos="16216">
                      <a:srgbClr val="FFFFFF">
                        <a:lumMod val="75000"/>
                      </a:srgbClr>
                    </a:gs>
                    <a:gs pos="50000">
                      <a:srgbClr val="FFFFFF">
                        <a:lumMod val="75000"/>
                      </a:srgbClr>
                    </a:gs>
                  </a:gsLst>
                  <a:lin ang="5400000" scaled="0"/>
                </a:gradFill>
                <a:effectLst/>
                <a:uLnTx/>
                <a:uFillTx/>
                <a:latin typeface="Segoe UI"/>
                <a:ea typeface="+mn-ea"/>
                <a:cs typeface="+mn-cs"/>
              </a:rPr>
              <a:t>Azure Cognitive Services</a:t>
            </a:r>
          </a:p>
        </p:txBody>
      </p:sp>
      <p:sp>
        <p:nvSpPr>
          <p:cNvPr id="26" name="Rectangle 25">
            <a:extLst>
              <a:ext uri="{FF2B5EF4-FFF2-40B4-BE49-F238E27FC236}">
                <a16:creationId xmlns:a16="http://schemas.microsoft.com/office/drawing/2014/main" id="{3EC7A02F-3F0D-44AC-B84B-3C24BCE184B6}"/>
              </a:ext>
            </a:extLst>
          </p:cNvPr>
          <p:cNvSpPr/>
          <p:nvPr/>
        </p:nvSpPr>
        <p:spPr bwMode="auto">
          <a:xfrm>
            <a:off x="4914773" y="7688752"/>
            <a:ext cx="2377440" cy="18466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Azure Cognitive Search</a:t>
            </a:r>
          </a:p>
        </p:txBody>
      </p:sp>
      <p:sp>
        <p:nvSpPr>
          <p:cNvPr id="27" name="Rectangle 26">
            <a:extLst>
              <a:ext uri="{FF2B5EF4-FFF2-40B4-BE49-F238E27FC236}">
                <a16:creationId xmlns:a16="http://schemas.microsoft.com/office/drawing/2014/main" id="{96B93B21-5952-4AEA-9533-78BB1EDB1688}"/>
              </a:ext>
            </a:extLst>
          </p:cNvPr>
          <p:cNvSpPr/>
          <p:nvPr/>
        </p:nvSpPr>
        <p:spPr bwMode="auto">
          <a:xfrm>
            <a:off x="8205129" y="7635412"/>
            <a:ext cx="2377440" cy="46166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gradFill>
                  <a:gsLst>
                    <a:gs pos="16216">
                      <a:srgbClr val="FFFFFF">
                        <a:lumMod val="75000"/>
                      </a:srgbClr>
                    </a:gs>
                    <a:gs pos="50000">
                      <a:srgbClr val="FFFFFF">
                        <a:lumMod val="75000"/>
                      </a:srgbClr>
                    </a:gs>
                  </a:gsLst>
                  <a:lin ang="5400000" scaled="0"/>
                </a:gradFill>
                <a:effectLst/>
                <a:uLnTx/>
                <a:uFillTx/>
                <a:latin typeface="Segoe UI"/>
                <a:ea typeface="+mn-ea"/>
                <a:cs typeface="+mn-cs"/>
              </a:rPr>
              <a:t>Azure Databricks</a:t>
            </a:r>
          </a:p>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gradFill>
                  <a:gsLst>
                    <a:gs pos="16216">
                      <a:srgbClr val="FFFFFF">
                        <a:lumMod val="75000"/>
                      </a:srgbClr>
                    </a:gs>
                    <a:gs pos="50000">
                      <a:srgbClr val="FFFFFF">
                        <a:lumMod val="75000"/>
                      </a:srgbClr>
                    </a:gs>
                  </a:gsLst>
                  <a:lin ang="5400000" scaled="0"/>
                </a:gradFill>
                <a:effectLst/>
                <a:uLnTx/>
                <a:uFillTx/>
                <a:latin typeface="Segoe UI"/>
                <a:ea typeface="+mn-ea"/>
                <a:cs typeface="+mn-cs"/>
              </a:rPr>
              <a:t>Azure Machine Learning</a:t>
            </a:r>
          </a:p>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gradFill>
                  <a:gsLst>
                    <a:gs pos="16216">
                      <a:srgbClr val="FFFFFF">
                        <a:lumMod val="75000"/>
                      </a:srgbClr>
                    </a:gs>
                    <a:gs pos="50000">
                      <a:srgbClr val="FFFFFF">
                        <a:lumMod val="75000"/>
                      </a:srgbClr>
                    </a:gs>
                  </a:gsLst>
                  <a:lin ang="5400000" scaled="0"/>
                </a:gradFill>
                <a:effectLst/>
                <a:uLnTx/>
                <a:uFillTx/>
                <a:latin typeface="Segoe UI"/>
                <a:ea typeface="+mn-ea"/>
                <a:cs typeface="+mn-cs"/>
              </a:rPr>
              <a:t>Azure AI Infrastructure</a:t>
            </a:r>
          </a:p>
        </p:txBody>
      </p:sp>
      <p:sp>
        <p:nvSpPr>
          <p:cNvPr id="28" name="Title 1">
            <a:extLst>
              <a:ext uri="{FF2B5EF4-FFF2-40B4-BE49-F238E27FC236}">
                <a16:creationId xmlns:a16="http://schemas.microsoft.com/office/drawing/2014/main" id="{FD812605-400A-4ACF-9F9B-128BC9DA220A}"/>
              </a:ext>
            </a:extLst>
          </p:cNvPr>
          <p:cNvSpPr txBox="1">
            <a:spLocks/>
          </p:cNvSpPr>
          <p:nvPr/>
        </p:nvSpPr>
        <p:spPr>
          <a:xfrm>
            <a:off x="587375" y="-1020136"/>
            <a:ext cx="11017250" cy="55403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Azure AI</a:t>
            </a:r>
          </a:p>
        </p:txBody>
      </p:sp>
      <p:pic>
        <p:nvPicPr>
          <p:cNvPr id="5" name="Picture 4">
            <a:extLst>
              <a:ext uri="{FF2B5EF4-FFF2-40B4-BE49-F238E27FC236}">
                <a16:creationId xmlns:a16="http://schemas.microsoft.com/office/drawing/2014/main" id="{0D933FC2-0FEF-416F-A193-6E61CA24FF36}"/>
              </a:ext>
            </a:extLst>
          </p:cNvPr>
          <p:cNvPicPr>
            <a:picLocks noChangeAspect="1"/>
          </p:cNvPicPr>
          <p:nvPr/>
        </p:nvPicPr>
        <p:blipFill>
          <a:blip r:embed="rId4"/>
          <a:stretch>
            <a:fillRect/>
          </a:stretch>
        </p:blipFill>
        <p:spPr>
          <a:xfrm>
            <a:off x="6230556" y="1300905"/>
            <a:ext cx="7125888" cy="4019666"/>
          </a:xfrm>
          <a:prstGeom prst="rect">
            <a:avLst/>
          </a:prstGeom>
        </p:spPr>
      </p:pic>
      <p:sp>
        <p:nvSpPr>
          <p:cNvPr id="29" name="Rectangle: Rounded Corners 28">
            <a:extLst>
              <a:ext uri="{FF2B5EF4-FFF2-40B4-BE49-F238E27FC236}">
                <a16:creationId xmlns:a16="http://schemas.microsoft.com/office/drawing/2014/main" id="{87425B22-19C7-45CF-96AF-F53271F46107}"/>
              </a:ext>
            </a:extLst>
          </p:cNvPr>
          <p:cNvSpPr/>
          <p:nvPr/>
        </p:nvSpPr>
        <p:spPr bwMode="auto">
          <a:xfrm>
            <a:off x="10470116" y="457200"/>
            <a:ext cx="1428197" cy="242848"/>
          </a:xfrm>
          <a:prstGeom prst="roundRect">
            <a:avLst>
              <a:gd name="adj" fmla="val 50000"/>
            </a:avLst>
          </a:prstGeom>
          <a:solidFill>
            <a:schemeClr val="bg2"/>
          </a:solidFill>
          <a:ln>
            <a:noFill/>
            <a:headEnd type="none" w="med" len="med"/>
            <a:tailEnd type="none" w="med" len="med"/>
          </a:ln>
          <a:effectLst>
            <a:innerShdw blurRad="50800">
              <a:prstClr val="black">
                <a:alpha val="20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 name="Rectangle 29">
            <a:extLst>
              <a:ext uri="{FF2B5EF4-FFF2-40B4-BE49-F238E27FC236}">
                <a16:creationId xmlns:a16="http://schemas.microsoft.com/office/drawing/2014/main" id="{4C7BA37F-E953-4C15-AE67-D273DD4E69E8}"/>
              </a:ext>
            </a:extLst>
          </p:cNvPr>
          <p:cNvSpPr/>
          <p:nvPr/>
        </p:nvSpPr>
        <p:spPr bwMode="auto">
          <a:xfrm>
            <a:off x="10550773" y="798080"/>
            <a:ext cx="285820" cy="101566"/>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73152" rIns="0" bIns="0" numCol="1" rtlCol="0" anchor="t" anchorCtr="0" compatLnSpc="1">
            <a:prstTxWarp prst="textNoShape">
              <a:avLst/>
            </a:prstTxWarp>
            <a:spAutoFit/>
          </a:bodyPr>
          <a:lstStyle/>
          <a:p>
            <a:pPr marL="0" marR="0" lvl="0" indent="0" algn="ctr" defTabSz="914102" rtl="0" eaLnBrk="1" fontAlgn="base" latinLnBrk="0" hangingPunct="1">
              <a:lnSpc>
                <a:spcPct val="90000"/>
              </a:lnSpc>
              <a:spcBef>
                <a:spcPts val="300"/>
              </a:spcBef>
              <a:spcAft>
                <a:spcPts val="0"/>
              </a:spcAft>
              <a:buClrTx/>
              <a:buSzTx/>
              <a:buFontTx/>
              <a:buNone/>
              <a:tabLst/>
              <a:defRPr/>
            </a:pPr>
            <a:r>
              <a:rPr kumimoji="0" lang="en-US" sz="200" b="0" i="0" u="none" strike="noStrike" kern="0" cap="none" spc="0" normalizeH="0" baseline="0" noProof="0" dirty="0">
                <a:ln>
                  <a:noFill/>
                </a:ln>
                <a:noFill/>
                <a:effectLst/>
                <a:uLnTx/>
                <a:uFillTx/>
                <a:latin typeface="Segoe UI Semibold"/>
                <a:ea typeface="+mn-ea"/>
                <a:cs typeface="Segoe UI" charset="0"/>
              </a:rPr>
              <a:t>AI apps &amp; agents</a:t>
            </a:r>
          </a:p>
        </p:txBody>
      </p:sp>
      <p:sp>
        <p:nvSpPr>
          <p:cNvPr id="31" name="Rectangle 30">
            <a:extLst>
              <a:ext uri="{FF2B5EF4-FFF2-40B4-BE49-F238E27FC236}">
                <a16:creationId xmlns:a16="http://schemas.microsoft.com/office/drawing/2014/main" id="{44F62731-4699-4791-B50B-901386CD2EF3}"/>
              </a:ext>
            </a:extLst>
          </p:cNvPr>
          <p:cNvSpPr/>
          <p:nvPr/>
        </p:nvSpPr>
        <p:spPr bwMode="auto">
          <a:xfrm>
            <a:off x="11111010" y="798080"/>
            <a:ext cx="803354" cy="184666"/>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73152" rIns="0" bIns="0" numCol="1" rtlCol="0" anchor="t" anchorCtr="0" compatLnSpc="1">
            <a:prstTxWarp prst="textNoShape">
              <a:avLst/>
            </a:prstTxWarp>
            <a:spAutoFit/>
          </a:bodyPr>
          <a:lstStyle/>
          <a:p>
            <a:pPr marL="0" marR="0" lvl="0" indent="0" algn="ctr" defTabSz="914102" rtl="0" eaLnBrk="1" fontAlgn="base" latinLnBrk="0" hangingPunct="1">
              <a:lnSpc>
                <a:spcPct val="90000"/>
              </a:lnSpc>
              <a:spcBef>
                <a:spcPts val="300"/>
              </a:spcBef>
              <a:spcAft>
                <a:spcPts val="0"/>
              </a:spcAft>
              <a:buClrTx/>
              <a:buSzTx/>
              <a:buFontTx/>
              <a:buNone/>
              <a:tabLst/>
              <a:defRPr/>
            </a:pPr>
            <a:r>
              <a:rPr kumimoji="0" lang="en-US" sz="800" b="0" i="0" u="none" strike="noStrike" kern="0" cap="none" spc="0" normalizeH="0" baseline="0" noProof="0" dirty="0">
                <a:ln>
                  <a:noFill/>
                </a:ln>
                <a:gradFill>
                  <a:gsLst>
                    <a:gs pos="0">
                      <a:srgbClr val="1A1A1A"/>
                    </a:gs>
                    <a:gs pos="100000">
                      <a:srgbClr val="1A1A1A"/>
                    </a:gs>
                  </a:gsLst>
                  <a:lin ang="5400000" scaled="1"/>
                </a:gradFill>
                <a:effectLst/>
                <a:uLnTx/>
                <a:uFillTx/>
                <a:latin typeface="Segoe UI Semibold"/>
                <a:ea typeface="+mn-ea"/>
                <a:cs typeface="Segoe UI" charset="0"/>
              </a:rPr>
              <a:t>Machine learning</a:t>
            </a:r>
          </a:p>
        </p:txBody>
      </p:sp>
      <p:sp>
        <p:nvSpPr>
          <p:cNvPr id="32" name="Rectangle 31">
            <a:extLst>
              <a:ext uri="{FF2B5EF4-FFF2-40B4-BE49-F238E27FC236}">
                <a16:creationId xmlns:a16="http://schemas.microsoft.com/office/drawing/2014/main" id="{16692FF2-A6B9-4903-8761-BB0D5CD067A0}"/>
              </a:ext>
            </a:extLst>
          </p:cNvPr>
          <p:cNvSpPr/>
          <p:nvPr/>
        </p:nvSpPr>
        <p:spPr bwMode="auto">
          <a:xfrm>
            <a:off x="10874475" y="798080"/>
            <a:ext cx="312636" cy="101566"/>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73152" rIns="0" bIns="0" numCol="1" rtlCol="0" anchor="t" anchorCtr="0" compatLnSpc="1">
            <a:prstTxWarp prst="textNoShape">
              <a:avLst/>
            </a:prstTxWarp>
            <a:spAutoFit/>
          </a:bodyPr>
          <a:lstStyle/>
          <a:p>
            <a:pPr marL="0" marR="0" lvl="0" indent="0" algn="ctr" defTabSz="914102" rtl="0" eaLnBrk="1" fontAlgn="base" latinLnBrk="0" hangingPunct="1">
              <a:lnSpc>
                <a:spcPct val="90000"/>
              </a:lnSpc>
              <a:spcBef>
                <a:spcPts val="300"/>
              </a:spcBef>
              <a:spcAft>
                <a:spcPts val="0"/>
              </a:spcAft>
              <a:buClrTx/>
              <a:buSzTx/>
              <a:buFontTx/>
              <a:buNone/>
              <a:tabLst/>
              <a:defRPr/>
            </a:pPr>
            <a:r>
              <a:rPr kumimoji="0" lang="en-US" sz="200" b="0" i="0" u="none" strike="noStrike" kern="0" cap="none" spc="0" normalizeH="0" baseline="0" noProof="0" dirty="0">
                <a:ln>
                  <a:noFill/>
                </a:ln>
                <a:noFill/>
                <a:effectLst/>
                <a:uLnTx/>
                <a:uFillTx/>
                <a:latin typeface="Segoe UI Semibold"/>
                <a:ea typeface="+mn-ea"/>
                <a:cs typeface="Segoe UI" charset="0"/>
              </a:rPr>
              <a:t>Knowledge mining</a:t>
            </a:r>
          </a:p>
        </p:txBody>
      </p:sp>
      <p:grpSp>
        <p:nvGrpSpPr>
          <p:cNvPr id="33" name="Group 32">
            <a:extLst>
              <a:ext uri="{FF2B5EF4-FFF2-40B4-BE49-F238E27FC236}">
                <a16:creationId xmlns:a16="http://schemas.microsoft.com/office/drawing/2014/main" id="{3D96145F-53B1-49DC-8B66-5096A69F9A83}"/>
              </a:ext>
            </a:extLst>
          </p:cNvPr>
          <p:cNvGrpSpPr>
            <a:grpSpLocks noChangeAspect="1"/>
          </p:cNvGrpSpPr>
          <p:nvPr/>
        </p:nvGrpSpPr>
        <p:grpSpPr>
          <a:xfrm>
            <a:off x="11293231" y="359168"/>
            <a:ext cx="438912" cy="438912"/>
            <a:chOff x="4835154" y="4377083"/>
            <a:chExt cx="658368" cy="658368"/>
          </a:xfrm>
        </p:grpSpPr>
        <p:sp>
          <p:nvSpPr>
            <p:cNvPr id="34" name="Oval 33">
              <a:extLst>
                <a:ext uri="{FF2B5EF4-FFF2-40B4-BE49-F238E27FC236}">
                  <a16:creationId xmlns:a16="http://schemas.microsoft.com/office/drawing/2014/main" id="{20215205-00BF-42EE-A12D-89F2A241C31F}"/>
                </a:ext>
              </a:extLst>
            </p:cNvPr>
            <p:cNvSpPr>
              <a:spLocks noChangeAspect="1"/>
            </p:cNvSpPr>
            <p:nvPr/>
          </p:nvSpPr>
          <p:spPr bwMode="auto">
            <a:xfrm>
              <a:off x="4835154" y="4377083"/>
              <a:ext cx="658368" cy="658368"/>
            </a:xfrm>
            <a:prstGeom prst="ellipse">
              <a:avLst/>
            </a:prstGeom>
            <a:solidFill>
              <a:schemeClr val="accent1"/>
            </a:solidFill>
            <a:ln w="10795" cap="flat" cmpd="sng" algn="ctr">
              <a:noFill/>
              <a:prstDash val="solid"/>
            </a:ln>
            <a:effectLst/>
            <a:extLst>
              <a:ext uri="{91240B29-F687-4F45-9708-019B960494DF}">
                <a14:hiddenLine xmlns:a14="http://schemas.microsoft.com/office/drawing/2010/main" w="9525">
                  <a:solidFill>
                    <a:srgbClr val="000000"/>
                  </a:solidFill>
                  <a:round/>
                  <a:headEnd/>
                  <a:tailEnd/>
                </a14:hiddenLine>
              </a:ext>
            </a:ex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noFill/>
                  <a:effectLst/>
                  <a:uLnTx/>
                  <a:uFillTx/>
                  <a:latin typeface="Segoe UI Semilight"/>
                  <a:ea typeface="+mn-ea"/>
                  <a:cs typeface="+mn-cs"/>
                </a:rPr>
                <a:t>c</a:t>
              </a:r>
            </a:p>
          </p:txBody>
        </p:sp>
        <p:sp>
          <p:nvSpPr>
            <p:cNvPr id="35" name="Data &amp; AI" title="Icon of several circles connected to eachother by lines">
              <a:extLst>
                <a:ext uri="{FF2B5EF4-FFF2-40B4-BE49-F238E27FC236}">
                  <a16:creationId xmlns:a16="http://schemas.microsoft.com/office/drawing/2014/main" id="{84CE04E5-2B0D-4134-8965-8D9CA0F71003}"/>
                </a:ext>
              </a:extLst>
            </p:cNvPr>
            <p:cNvSpPr>
              <a:spLocks noChangeAspect="1" noEditPoints="1"/>
            </p:cNvSpPr>
            <p:nvPr/>
          </p:nvSpPr>
          <p:spPr bwMode="auto">
            <a:xfrm>
              <a:off x="4976497" y="4556068"/>
              <a:ext cx="375682" cy="300398"/>
            </a:xfrm>
            <a:custGeom>
              <a:avLst/>
              <a:gdLst>
                <a:gd name="T0" fmla="*/ 465 w 706"/>
                <a:gd name="T1" fmla="*/ 76 h 564"/>
                <a:gd name="T2" fmla="*/ 465 w 706"/>
                <a:gd name="T3" fmla="*/ 0 h 564"/>
                <a:gd name="T4" fmla="*/ 668 w 706"/>
                <a:gd name="T5" fmla="*/ 138 h 564"/>
                <a:gd name="T6" fmla="*/ 668 w 706"/>
                <a:gd name="T7" fmla="*/ 214 h 564"/>
                <a:gd name="T8" fmla="*/ 668 w 706"/>
                <a:gd name="T9" fmla="*/ 138 h 564"/>
                <a:gd name="T10" fmla="*/ 454 w 706"/>
                <a:gd name="T11" fmla="*/ 314 h 564"/>
                <a:gd name="T12" fmla="*/ 530 w 706"/>
                <a:gd name="T13" fmla="*/ 314 h 564"/>
                <a:gd name="T14" fmla="*/ 637 w 706"/>
                <a:gd name="T15" fmla="*/ 422 h 564"/>
                <a:gd name="T16" fmla="*/ 637 w 706"/>
                <a:gd name="T17" fmla="*/ 499 h 564"/>
                <a:gd name="T18" fmla="*/ 637 w 706"/>
                <a:gd name="T19" fmla="*/ 422 h 564"/>
                <a:gd name="T20" fmla="*/ 282 w 706"/>
                <a:gd name="T21" fmla="*/ 526 h 564"/>
                <a:gd name="T22" fmla="*/ 358 w 706"/>
                <a:gd name="T23" fmla="*/ 526 h 564"/>
                <a:gd name="T24" fmla="*/ 38 w 706"/>
                <a:gd name="T25" fmla="*/ 338 h 564"/>
                <a:gd name="T26" fmla="*/ 38 w 706"/>
                <a:gd name="T27" fmla="*/ 415 h 564"/>
                <a:gd name="T28" fmla="*/ 38 w 706"/>
                <a:gd name="T29" fmla="*/ 338 h 564"/>
                <a:gd name="T30" fmla="*/ 258 w 706"/>
                <a:gd name="T31" fmla="*/ 205 h 564"/>
                <a:gd name="T32" fmla="*/ 334 w 706"/>
                <a:gd name="T33" fmla="*/ 205 h 564"/>
                <a:gd name="T34" fmla="*/ 120 w 706"/>
                <a:gd name="T35" fmla="*/ 75 h 564"/>
                <a:gd name="T36" fmla="*/ 120 w 706"/>
                <a:gd name="T37" fmla="*/ 152 h 564"/>
                <a:gd name="T38" fmla="*/ 120 w 706"/>
                <a:gd name="T39" fmla="*/ 75 h 564"/>
                <a:gd name="T40" fmla="*/ 258 w 706"/>
                <a:gd name="T41" fmla="*/ 188 h 564"/>
                <a:gd name="T42" fmla="*/ 460 w 706"/>
                <a:gd name="T43" fmla="*/ 294 h 564"/>
                <a:gd name="T44" fmla="*/ 76 w 706"/>
                <a:gd name="T45" fmla="*/ 376 h 564"/>
                <a:gd name="T46" fmla="*/ 288 w 706"/>
                <a:gd name="T47" fmla="*/ 505 h 564"/>
                <a:gd name="T48" fmla="*/ 603 w 706"/>
                <a:gd name="T49" fmla="*/ 479 h 564"/>
                <a:gd name="T50" fmla="*/ 159 w 706"/>
                <a:gd name="T51" fmla="*/ 104 h 564"/>
                <a:gd name="T52" fmla="*/ 637 w 706"/>
                <a:gd name="T53" fmla="*/ 151 h 564"/>
                <a:gd name="T54" fmla="*/ 523 w 706"/>
                <a:gd name="T55" fmla="*/ 291 h 564"/>
                <a:gd name="T56" fmla="*/ 465 w 706"/>
                <a:gd name="T57" fmla="*/ 347 h 564"/>
                <a:gd name="T58" fmla="*/ 334 w 706"/>
                <a:gd name="T59" fmla="*/ 490 h 564"/>
                <a:gd name="T60" fmla="*/ 320 w 706"/>
                <a:gd name="T61" fmla="*/ 488 h 564"/>
                <a:gd name="T62" fmla="*/ 134 w 706"/>
                <a:gd name="T63" fmla="*/ 149 h 564"/>
                <a:gd name="T64" fmla="*/ 438 w 706"/>
                <a:gd name="T65" fmla="*/ 65 h 564"/>
                <a:gd name="T66" fmla="*/ 624 w 706"/>
                <a:gd name="T67" fmla="*/ 425 h 564"/>
                <a:gd name="T68" fmla="*/ 603 w 706"/>
                <a:gd name="T69" fmla="*/ 434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06" h="564">
                  <a:moveTo>
                    <a:pt x="503" y="38"/>
                  </a:moveTo>
                  <a:cubicBezTo>
                    <a:pt x="503" y="59"/>
                    <a:pt x="486" y="76"/>
                    <a:pt x="465" y="76"/>
                  </a:cubicBezTo>
                  <a:cubicBezTo>
                    <a:pt x="444" y="76"/>
                    <a:pt x="427" y="59"/>
                    <a:pt x="427" y="38"/>
                  </a:cubicBezTo>
                  <a:cubicBezTo>
                    <a:pt x="427" y="17"/>
                    <a:pt x="444" y="0"/>
                    <a:pt x="465" y="0"/>
                  </a:cubicBezTo>
                  <a:cubicBezTo>
                    <a:pt x="486" y="0"/>
                    <a:pt x="503" y="17"/>
                    <a:pt x="503" y="38"/>
                  </a:cubicBezTo>
                  <a:close/>
                  <a:moveTo>
                    <a:pt x="668" y="138"/>
                  </a:moveTo>
                  <a:cubicBezTo>
                    <a:pt x="647" y="138"/>
                    <a:pt x="630" y="155"/>
                    <a:pt x="630" y="176"/>
                  </a:cubicBezTo>
                  <a:cubicBezTo>
                    <a:pt x="630" y="197"/>
                    <a:pt x="647" y="214"/>
                    <a:pt x="668" y="214"/>
                  </a:cubicBezTo>
                  <a:cubicBezTo>
                    <a:pt x="689" y="214"/>
                    <a:pt x="706" y="197"/>
                    <a:pt x="706" y="176"/>
                  </a:cubicBezTo>
                  <a:cubicBezTo>
                    <a:pt x="706" y="155"/>
                    <a:pt x="689" y="138"/>
                    <a:pt x="668" y="138"/>
                  </a:cubicBezTo>
                  <a:close/>
                  <a:moveTo>
                    <a:pt x="492" y="276"/>
                  </a:moveTo>
                  <a:cubicBezTo>
                    <a:pt x="471" y="276"/>
                    <a:pt x="454" y="293"/>
                    <a:pt x="454" y="314"/>
                  </a:cubicBezTo>
                  <a:cubicBezTo>
                    <a:pt x="454" y="335"/>
                    <a:pt x="471" y="352"/>
                    <a:pt x="492" y="352"/>
                  </a:cubicBezTo>
                  <a:cubicBezTo>
                    <a:pt x="513" y="352"/>
                    <a:pt x="530" y="335"/>
                    <a:pt x="530" y="314"/>
                  </a:cubicBezTo>
                  <a:cubicBezTo>
                    <a:pt x="530" y="293"/>
                    <a:pt x="513" y="276"/>
                    <a:pt x="492" y="276"/>
                  </a:cubicBezTo>
                  <a:close/>
                  <a:moveTo>
                    <a:pt x="637" y="422"/>
                  </a:moveTo>
                  <a:cubicBezTo>
                    <a:pt x="616" y="422"/>
                    <a:pt x="599" y="440"/>
                    <a:pt x="599" y="461"/>
                  </a:cubicBezTo>
                  <a:cubicBezTo>
                    <a:pt x="599" y="482"/>
                    <a:pt x="616" y="499"/>
                    <a:pt x="637" y="499"/>
                  </a:cubicBezTo>
                  <a:cubicBezTo>
                    <a:pt x="658" y="499"/>
                    <a:pt x="675" y="482"/>
                    <a:pt x="675" y="461"/>
                  </a:cubicBezTo>
                  <a:cubicBezTo>
                    <a:pt x="675" y="440"/>
                    <a:pt x="658" y="422"/>
                    <a:pt x="637" y="422"/>
                  </a:cubicBezTo>
                  <a:close/>
                  <a:moveTo>
                    <a:pt x="320" y="488"/>
                  </a:moveTo>
                  <a:cubicBezTo>
                    <a:pt x="299" y="488"/>
                    <a:pt x="282" y="505"/>
                    <a:pt x="282" y="526"/>
                  </a:cubicBezTo>
                  <a:cubicBezTo>
                    <a:pt x="282" y="547"/>
                    <a:pt x="299" y="564"/>
                    <a:pt x="320" y="564"/>
                  </a:cubicBezTo>
                  <a:cubicBezTo>
                    <a:pt x="341" y="564"/>
                    <a:pt x="358" y="547"/>
                    <a:pt x="358" y="526"/>
                  </a:cubicBezTo>
                  <a:cubicBezTo>
                    <a:pt x="358" y="505"/>
                    <a:pt x="341" y="488"/>
                    <a:pt x="320" y="488"/>
                  </a:cubicBezTo>
                  <a:close/>
                  <a:moveTo>
                    <a:pt x="38" y="338"/>
                  </a:moveTo>
                  <a:cubicBezTo>
                    <a:pt x="17" y="338"/>
                    <a:pt x="0" y="355"/>
                    <a:pt x="0" y="376"/>
                  </a:cubicBezTo>
                  <a:cubicBezTo>
                    <a:pt x="0" y="398"/>
                    <a:pt x="17" y="415"/>
                    <a:pt x="38" y="415"/>
                  </a:cubicBezTo>
                  <a:cubicBezTo>
                    <a:pt x="59" y="415"/>
                    <a:pt x="76" y="398"/>
                    <a:pt x="76" y="376"/>
                  </a:cubicBezTo>
                  <a:cubicBezTo>
                    <a:pt x="76" y="355"/>
                    <a:pt x="59" y="338"/>
                    <a:pt x="38" y="338"/>
                  </a:cubicBezTo>
                  <a:close/>
                  <a:moveTo>
                    <a:pt x="296" y="167"/>
                  </a:moveTo>
                  <a:cubicBezTo>
                    <a:pt x="275" y="167"/>
                    <a:pt x="258" y="184"/>
                    <a:pt x="258" y="205"/>
                  </a:cubicBezTo>
                  <a:cubicBezTo>
                    <a:pt x="258" y="226"/>
                    <a:pt x="275" y="243"/>
                    <a:pt x="296" y="243"/>
                  </a:cubicBezTo>
                  <a:cubicBezTo>
                    <a:pt x="317" y="243"/>
                    <a:pt x="334" y="226"/>
                    <a:pt x="334" y="205"/>
                  </a:cubicBezTo>
                  <a:cubicBezTo>
                    <a:pt x="334" y="184"/>
                    <a:pt x="317" y="167"/>
                    <a:pt x="296" y="167"/>
                  </a:cubicBezTo>
                  <a:close/>
                  <a:moveTo>
                    <a:pt x="120" y="75"/>
                  </a:moveTo>
                  <a:cubicBezTo>
                    <a:pt x="99" y="75"/>
                    <a:pt x="82" y="93"/>
                    <a:pt x="82" y="114"/>
                  </a:cubicBezTo>
                  <a:cubicBezTo>
                    <a:pt x="82" y="135"/>
                    <a:pt x="99" y="152"/>
                    <a:pt x="120" y="152"/>
                  </a:cubicBezTo>
                  <a:cubicBezTo>
                    <a:pt x="142" y="152"/>
                    <a:pt x="159" y="135"/>
                    <a:pt x="159" y="114"/>
                  </a:cubicBezTo>
                  <a:cubicBezTo>
                    <a:pt x="159" y="93"/>
                    <a:pt x="142" y="75"/>
                    <a:pt x="120" y="75"/>
                  </a:cubicBezTo>
                  <a:close/>
                  <a:moveTo>
                    <a:pt x="153" y="133"/>
                  </a:moveTo>
                  <a:cubicBezTo>
                    <a:pt x="258" y="188"/>
                    <a:pt x="258" y="188"/>
                    <a:pt x="258" y="188"/>
                  </a:cubicBezTo>
                  <a:moveTo>
                    <a:pt x="328" y="225"/>
                  </a:moveTo>
                  <a:cubicBezTo>
                    <a:pt x="460" y="294"/>
                    <a:pt x="460" y="294"/>
                    <a:pt x="460" y="294"/>
                  </a:cubicBezTo>
                  <a:moveTo>
                    <a:pt x="454" y="314"/>
                  </a:moveTo>
                  <a:cubicBezTo>
                    <a:pt x="76" y="376"/>
                    <a:pt x="76" y="376"/>
                    <a:pt x="76" y="376"/>
                  </a:cubicBezTo>
                  <a:moveTo>
                    <a:pt x="71" y="395"/>
                  </a:moveTo>
                  <a:cubicBezTo>
                    <a:pt x="288" y="505"/>
                    <a:pt x="288" y="505"/>
                    <a:pt x="288" y="505"/>
                  </a:cubicBezTo>
                  <a:moveTo>
                    <a:pt x="358" y="526"/>
                  </a:moveTo>
                  <a:cubicBezTo>
                    <a:pt x="603" y="479"/>
                    <a:pt x="603" y="479"/>
                    <a:pt x="603" y="479"/>
                  </a:cubicBezTo>
                  <a:moveTo>
                    <a:pt x="427" y="38"/>
                  </a:moveTo>
                  <a:cubicBezTo>
                    <a:pt x="159" y="104"/>
                    <a:pt x="159" y="104"/>
                    <a:pt x="159" y="104"/>
                  </a:cubicBezTo>
                  <a:moveTo>
                    <a:pt x="497" y="59"/>
                  </a:moveTo>
                  <a:cubicBezTo>
                    <a:pt x="637" y="151"/>
                    <a:pt x="637" y="151"/>
                    <a:pt x="637" y="151"/>
                  </a:cubicBezTo>
                  <a:moveTo>
                    <a:pt x="637" y="198"/>
                  </a:moveTo>
                  <a:cubicBezTo>
                    <a:pt x="523" y="291"/>
                    <a:pt x="523" y="291"/>
                    <a:pt x="523" y="291"/>
                  </a:cubicBezTo>
                  <a:moveTo>
                    <a:pt x="346" y="497"/>
                  </a:moveTo>
                  <a:cubicBezTo>
                    <a:pt x="465" y="347"/>
                    <a:pt x="465" y="347"/>
                    <a:pt x="465" y="347"/>
                  </a:cubicBezTo>
                  <a:moveTo>
                    <a:pt x="447" y="76"/>
                  </a:moveTo>
                  <a:cubicBezTo>
                    <a:pt x="334" y="490"/>
                    <a:pt x="334" y="490"/>
                    <a:pt x="334" y="490"/>
                  </a:cubicBezTo>
                  <a:moveTo>
                    <a:pt x="296" y="243"/>
                  </a:moveTo>
                  <a:cubicBezTo>
                    <a:pt x="320" y="488"/>
                    <a:pt x="320" y="488"/>
                    <a:pt x="320" y="488"/>
                  </a:cubicBezTo>
                  <a:moveTo>
                    <a:pt x="305" y="488"/>
                  </a:moveTo>
                  <a:cubicBezTo>
                    <a:pt x="134" y="149"/>
                    <a:pt x="134" y="149"/>
                    <a:pt x="134" y="149"/>
                  </a:cubicBezTo>
                  <a:moveTo>
                    <a:pt x="323" y="179"/>
                  </a:moveTo>
                  <a:cubicBezTo>
                    <a:pt x="438" y="65"/>
                    <a:pt x="438" y="65"/>
                    <a:pt x="438" y="65"/>
                  </a:cubicBezTo>
                  <a:moveTo>
                    <a:pt x="481" y="76"/>
                  </a:moveTo>
                  <a:cubicBezTo>
                    <a:pt x="624" y="425"/>
                    <a:pt x="624" y="425"/>
                    <a:pt x="624" y="425"/>
                  </a:cubicBezTo>
                  <a:moveTo>
                    <a:pt x="514" y="347"/>
                  </a:moveTo>
                  <a:cubicBezTo>
                    <a:pt x="603" y="434"/>
                    <a:pt x="603" y="434"/>
                    <a:pt x="603" y="434"/>
                  </a:cubicBezTo>
                </a:path>
              </a:pathLst>
            </a:custGeom>
            <a:noFill/>
            <a:ln w="6350" cap="sq">
              <a:solidFill>
                <a:schemeClr val="bg1"/>
              </a:solidFill>
              <a:prstDash val="solid"/>
              <a:miter/>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36" name="Group 35">
            <a:extLst>
              <a:ext uri="{FF2B5EF4-FFF2-40B4-BE49-F238E27FC236}">
                <a16:creationId xmlns:a16="http://schemas.microsoft.com/office/drawing/2014/main" id="{5BA91E30-A15E-4482-9BC5-C80A8D7B46E3}"/>
              </a:ext>
            </a:extLst>
          </p:cNvPr>
          <p:cNvGrpSpPr>
            <a:grpSpLocks noChangeAspect="1"/>
          </p:cNvGrpSpPr>
          <p:nvPr/>
        </p:nvGrpSpPr>
        <p:grpSpPr>
          <a:xfrm>
            <a:off x="10634247" y="519188"/>
            <a:ext cx="118872" cy="118872"/>
            <a:chOff x="4835154" y="2639459"/>
            <a:chExt cx="658368" cy="658368"/>
          </a:xfrm>
        </p:grpSpPr>
        <p:sp>
          <p:nvSpPr>
            <p:cNvPr id="37" name="Oval 36">
              <a:extLst>
                <a:ext uri="{FF2B5EF4-FFF2-40B4-BE49-F238E27FC236}">
                  <a16:creationId xmlns:a16="http://schemas.microsoft.com/office/drawing/2014/main" id="{2CDCAC42-7E73-4DE1-B959-DFE731EE504C}"/>
                </a:ext>
              </a:extLst>
            </p:cNvPr>
            <p:cNvSpPr>
              <a:spLocks noChangeAspect="1"/>
            </p:cNvSpPr>
            <p:nvPr/>
          </p:nvSpPr>
          <p:spPr bwMode="auto">
            <a:xfrm>
              <a:off x="4835154" y="2639459"/>
              <a:ext cx="658368" cy="658368"/>
            </a:xfrm>
            <a:prstGeom prst="ellipse">
              <a:avLst/>
            </a:prstGeom>
            <a:solidFill>
              <a:srgbClr val="0078D7"/>
            </a:solidFill>
            <a:ln w="10795" cap="flat" cmpd="sng" algn="ctr">
              <a:noFill/>
              <a:prstDash val="solid"/>
            </a:ln>
            <a:effectLst>
              <a:outerShdw blurRad="190500" dist="38100" dir="2700000" algn="tl" rotWithShape="0">
                <a:prstClr val="black">
                  <a:alpha val="2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90000"/>
                </a:lnSpc>
                <a:spcBef>
                  <a:spcPts val="600"/>
                </a:spcBef>
                <a:spcAft>
                  <a:spcPts val="0"/>
                </a:spcAft>
                <a:buClrTx/>
                <a:buSzTx/>
                <a:buFontTx/>
                <a:buNone/>
                <a:tabLst/>
                <a:defRPr/>
              </a:pPr>
              <a:r>
                <a:rPr kumimoji="0" lang="en-US" sz="2000" b="0" i="0" u="none" strike="noStrike" kern="0" cap="none" spc="0" normalizeH="0" baseline="0" noProof="0" dirty="0">
                  <a:ln>
                    <a:noFill/>
                  </a:ln>
                  <a:noFill/>
                  <a:effectLst/>
                  <a:uLnTx/>
                  <a:uFillTx/>
                  <a:latin typeface="Segoe UI Semilight"/>
                  <a:ea typeface="+mn-ea"/>
                  <a:cs typeface="+mn-cs"/>
                </a:rPr>
                <a:t>a</a:t>
              </a:r>
            </a:p>
          </p:txBody>
        </p:sp>
        <p:pic>
          <p:nvPicPr>
            <p:cNvPr id="38" name="Graphic 37">
              <a:extLst>
                <a:ext uri="{FF2B5EF4-FFF2-40B4-BE49-F238E27FC236}">
                  <a16:creationId xmlns:a16="http://schemas.microsoft.com/office/drawing/2014/main" id="{092EA74F-75CA-4C19-8DAF-60C18CFFE16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980388" y="2833102"/>
              <a:ext cx="367900" cy="271082"/>
            </a:xfrm>
            <a:prstGeom prst="rect">
              <a:avLst/>
            </a:prstGeom>
          </p:spPr>
        </p:pic>
      </p:grpSp>
      <p:grpSp>
        <p:nvGrpSpPr>
          <p:cNvPr id="39" name="Group 38">
            <a:extLst>
              <a:ext uri="{FF2B5EF4-FFF2-40B4-BE49-F238E27FC236}">
                <a16:creationId xmlns:a16="http://schemas.microsoft.com/office/drawing/2014/main" id="{EF3BB6F0-2D51-494F-A465-D422CA39B793}"/>
              </a:ext>
            </a:extLst>
          </p:cNvPr>
          <p:cNvGrpSpPr>
            <a:grpSpLocks noChangeAspect="1"/>
          </p:cNvGrpSpPr>
          <p:nvPr/>
        </p:nvGrpSpPr>
        <p:grpSpPr>
          <a:xfrm>
            <a:off x="10963739" y="510044"/>
            <a:ext cx="128016" cy="128016"/>
            <a:chOff x="4835154" y="3508271"/>
            <a:chExt cx="658368" cy="658368"/>
          </a:xfrm>
        </p:grpSpPr>
        <p:sp>
          <p:nvSpPr>
            <p:cNvPr id="40" name="Oval 39">
              <a:extLst>
                <a:ext uri="{FF2B5EF4-FFF2-40B4-BE49-F238E27FC236}">
                  <a16:creationId xmlns:a16="http://schemas.microsoft.com/office/drawing/2014/main" id="{37606001-AACF-4BC7-894D-98D57243A12E}"/>
                </a:ext>
              </a:extLst>
            </p:cNvPr>
            <p:cNvSpPr>
              <a:spLocks noChangeAspect="1"/>
            </p:cNvSpPr>
            <p:nvPr/>
          </p:nvSpPr>
          <p:spPr bwMode="auto">
            <a:xfrm>
              <a:off x="4835154" y="3508271"/>
              <a:ext cx="658368" cy="658368"/>
            </a:xfrm>
            <a:prstGeom prst="ellipse">
              <a:avLst/>
            </a:prstGeom>
            <a:solidFill>
              <a:schemeClr val="accent1"/>
            </a:solidFill>
            <a:ln w="10795" cap="flat" cmpd="sng" algn="ctr">
              <a:noFill/>
              <a:prstDash val="solid"/>
            </a:ln>
            <a:effectLst/>
            <a:extLst>
              <a:ext uri="{91240B29-F687-4F45-9708-019B960494DF}">
                <a14:hiddenLine xmlns:a14="http://schemas.microsoft.com/office/drawing/2010/main" w="9525">
                  <a:solidFill>
                    <a:srgbClr val="000000"/>
                  </a:solidFill>
                  <a:round/>
                  <a:headEnd/>
                  <a:tailEnd/>
                </a14:hiddenLine>
              </a:ext>
            </a:ex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noFill/>
                  <a:effectLst/>
                  <a:uLnTx/>
                  <a:uFillTx/>
                  <a:latin typeface="Segoe UI Semilight"/>
                  <a:ea typeface="+mn-ea"/>
                  <a:cs typeface="+mn-cs"/>
                </a:rPr>
                <a:t>b</a:t>
              </a:r>
            </a:p>
          </p:txBody>
        </p:sp>
        <p:pic>
          <p:nvPicPr>
            <p:cNvPr id="41" name="Graphic 40">
              <a:extLst>
                <a:ext uri="{FF2B5EF4-FFF2-40B4-BE49-F238E27FC236}">
                  <a16:creationId xmlns:a16="http://schemas.microsoft.com/office/drawing/2014/main" id="{913C6859-8C9E-492A-9ABF-36C6F5A2A4A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991156" y="3664273"/>
              <a:ext cx="346364" cy="346364"/>
            </a:xfrm>
            <a:prstGeom prst="rect">
              <a:avLst/>
            </a:prstGeom>
            <a:effectLst/>
          </p:spPr>
        </p:pic>
      </p:grpSp>
    </p:spTree>
    <p:extLst>
      <p:ext uri="{BB962C8B-B14F-4D97-AF65-F5344CB8AC3E}">
        <p14:creationId xmlns:p14="http://schemas.microsoft.com/office/powerpoint/2010/main" val="31857133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63" presetClass="path" presetSubtype="0" decel="100000" fill="hold" grpId="1" nodeType="withEffect">
                                  <p:stCondLst>
                                    <p:cond delay="0"/>
                                  </p:stCondLst>
                                  <p:childTnLst>
                                    <p:animMotion origin="layout" path="M 3.125E-6 -1.11111E-6 L -0.00052 0.07107 " pathEditMode="relative" rAng="0" ptsTypes="AA">
                                      <p:cBhvr>
                                        <p:cTn id="9" dur="500" spd="-100000" fill="hold"/>
                                        <p:tgtEl>
                                          <p:spTgt spid="2"/>
                                        </p:tgtEl>
                                        <p:attrNameLst>
                                          <p:attrName>ppt_x</p:attrName>
                                          <p:attrName>ppt_y</p:attrName>
                                        </p:attrNameLst>
                                      </p:cBhvr>
                                      <p:rCtr x="-26" y="3542"/>
                                    </p:animMotion>
                                  </p:childTnLst>
                                </p:cTn>
                              </p:par>
                              <p:par>
                                <p:cTn id="10" presetID="10"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63" presetClass="path" presetSubtype="0" decel="100000" fill="hold" grpId="1" nodeType="withEffect">
                                  <p:stCondLst>
                                    <p:cond delay="0"/>
                                  </p:stCondLst>
                                  <p:childTnLst>
                                    <p:animMotion origin="layout" path="M 3.125E-6 -4.81481E-6 L -0.00052 0.07107 " pathEditMode="relative" rAng="0" ptsTypes="AA">
                                      <p:cBhvr>
                                        <p:cTn id="14" dur="500" spd="-100000" fill="hold"/>
                                        <p:tgtEl>
                                          <p:spTgt spid="3"/>
                                        </p:tgtEl>
                                        <p:attrNameLst>
                                          <p:attrName>ppt_x</p:attrName>
                                          <p:attrName>ppt_y</p:attrName>
                                        </p:attrNameLst>
                                      </p:cBhvr>
                                      <p:rCtr x="-26" y="354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3" grpId="0"/>
      <p:bldP spid="3" grpId="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4AA0F-5516-4575-926C-A50364BE7449}"/>
              </a:ext>
            </a:extLst>
          </p:cNvPr>
          <p:cNvSpPr>
            <a:spLocks noGrp="1"/>
          </p:cNvSpPr>
          <p:nvPr>
            <p:ph type="title"/>
          </p:nvPr>
        </p:nvSpPr>
        <p:spPr>
          <a:xfrm>
            <a:off x="588263" y="457200"/>
            <a:ext cx="11018520" cy="861774"/>
          </a:xfrm>
        </p:spPr>
        <p:txBody>
          <a:bodyPr/>
          <a:lstStyle/>
          <a:p>
            <a:r>
              <a:rPr lang="en-US" dirty="0"/>
              <a:t>Azure Data Factory</a:t>
            </a:r>
            <a:br>
              <a:rPr lang="en-US" dirty="0"/>
            </a:br>
            <a:r>
              <a:rPr lang="en-US" sz="2000" dirty="0">
                <a:solidFill>
                  <a:schemeClr val="tx1"/>
                </a:solidFill>
                <a:latin typeface="Segoe UI Semilight" charset="0"/>
                <a:cs typeface="Segoe UI Semilight" charset="0"/>
              </a:rPr>
              <a:t>Hybrid data integration, cloud-native, at big data scale</a:t>
            </a:r>
            <a:endParaRPr lang="en-US" sz="2000" dirty="0"/>
          </a:p>
        </p:txBody>
      </p:sp>
      <p:sp>
        <p:nvSpPr>
          <p:cNvPr id="55" name="Rectangle 54">
            <a:extLst>
              <a:ext uri="{FF2B5EF4-FFF2-40B4-BE49-F238E27FC236}">
                <a16:creationId xmlns:a16="http://schemas.microsoft.com/office/drawing/2014/main" id="{20923511-BB78-4AFC-96A3-51B4A1AF85B4}"/>
              </a:ext>
            </a:extLst>
          </p:cNvPr>
          <p:cNvSpPr/>
          <p:nvPr/>
        </p:nvSpPr>
        <p:spPr>
          <a:xfrm>
            <a:off x="2845659" y="3550957"/>
            <a:ext cx="1146633" cy="2863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defTabSz="932563"/>
            <a:r>
              <a:rPr lang="en-US" sz="1224" b="1" spc="306">
                <a:solidFill>
                  <a:srgbClr val="44546A">
                    <a:lumMod val="50000"/>
                  </a:srgbClr>
                </a:solidFill>
                <a:latin typeface="Segoe UI Light" panose="020B0502040204020203" pitchFamily="34" charset="0"/>
                <a:cs typeface="Segoe UI Light" panose="020B0502040204020203" pitchFamily="34" charset="0"/>
              </a:rPr>
              <a:t>HYBRID</a:t>
            </a:r>
          </a:p>
        </p:txBody>
      </p:sp>
      <p:sp>
        <p:nvSpPr>
          <p:cNvPr id="56" name="Rectangle 55">
            <a:extLst>
              <a:ext uri="{FF2B5EF4-FFF2-40B4-BE49-F238E27FC236}">
                <a16:creationId xmlns:a16="http://schemas.microsoft.com/office/drawing/2014/main" id="{BF99F3D8-06E1-410F-B767-D69568AA1DFA}"/>
              </a:ext>
            </a:extLst>
          </p:cNvPr>
          <p:cNvSpPr/>
          <p:nvPr/>
        </p:nvSpPr>
        <p:spPr>
          <a:xfrm>
            <a:off x="4436286" y="3650567"/>
            <a:ext cx="1981171" cy="2863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defTabSz="932563"/>
            <a:r>
              <a:rPr lang="en-US" sz="1224" b="1" spc="306">
                <a:solidFill>
                  <a:srgbClr val="44546A">
                    <a:lumMod val="50000"/>
                  </a:srgbClr>
                </a:solidFill>
                <a:latin typeface="Segoe UI Light" panose="020B0502040204020203" pitchFamily="34" charset="0"/>
                <a:cs typeface="Segoe UI Light" panose="020B0502040204020203" pitchFamily="34" charset="0"/>
              </a:rPr>
              <a:t>SCALABLE</a:t>
            </a:r>
          </a:p>
        </p:txBody>
      </p:sp>
      <p:sp>
        <p:nvSpPr>
          <p:cNvPr id="57" name="Rectangle 56">
            <a:extLst>
              <a:ext uri="{FF2B5EF4-FFF2-40B4-BE49-F238E27FC236}">
                <a16:creationId xmlns:a16="http://schemas.microsoft.com/office/drawing/2014/main" id="{113AD423-9916-4845-A2DD-894581487E1B}"/>
              </a:ext>
            </a:extLst>
          </p:cNvPr>
          <p:cNvSpPr/>
          <p:nvPr/>
        </p:nvSpPr>
        <p:spPr>
          <a:xfrm>
            <a:off x="536850" y="3474042"/>
            <a:ext cx="1466623" cy="2807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defTabSz="932563"/>
            <a:r>
              <a:rPr lang="en-US" sz="1224" b="1" spc="306">
                <a:solidFill>
                  <a:srgbClr val="44546A">
                    <a:lumMod val="50000"/>
                  </a:srgbClr>
                </a:solidFill>
                <a:latin typeface="Segoe UI Light" panose="020B0502040204020203" pitchFamily="34" charset="0"/>
                <a:cs typeface="Segoe UI Light" panose="020B0502040204020203" pitchFamily="34" charset="0"/>
              </a:rPr>
              <a:t>PRODUCTIVE</a:t>
            </a:r>
          </a:p>
        </p:txBody>
      </p:sp>
      <p:sp>
        <p:nvSpPr>
          <p:cNvPr id="58" name="Rectangle 57">
            <a:extLst>
              <a:ext uri="{FF2B5EF4-FFF2-40B4-BE49-F238E27FC236}">
                <a16:creationId xmlns:a16="http://schemas.microsoft.com/office/drawing/2014/main" id="{2E68EB0E-BFDC-469F-9BCD-DB1B6119A803}"/>
              </a:ext>
            </a:extLst>
          </p:cNvPr>
          <p:cNvSpPr/>
          <p:nvPr/>
        </p:nvSpPr>
        <p:spPr>
          <a:xfrm>
            <a:off x="6700579" y="3539470"/>
            <a:ext cx="1981171" cy="2863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defTabSz="932563"/>
            <a:r>
              <a:rPr lang="en-US" sz="1224" b="1" spc="306">
                <a:solidFill>
                  <a:srgbClr val="44546A">
                    <a:lumMod val="50000"/>
                  </a:srgbClr>
                </a:solidFill>
                <a:latin typeface="Segoe UI Light" panose="020B0502040204020203" pitchFamily="34" charset="0"/>
                <a:cs typeface="Segoe UI Light" panose="020B0502040204020203" pitchFamily="34" charset="0"/>
              </a:rPr>
              <a:t>TRUSTED</a:t>
            </a:r>
          </a:p>
        </p:txBody>
      </p:sp>
      <p:sp>
        <p:nvSpPr>
          <p:cNvPr id="59" name="Rectangle 58">
            <a:extLst>
              <a:ext uri="{FF2B5EF4-FFF2-40B4-BE49-F238E27FC236}">
                <a16:creationId xmlns:a16="http://schemas.microsoft.com/office/drawing/2014/main" id="{0F1C54AD-44E7-4200-8023-D20201757069}"/>
              </a:ext>
            </a:extLst>
          </p:cNvPr>
          <p:cNvSpPr/>
          <p:nvPr/>
        </p:nvSpPr>
        <p:spPr>
          <a:xfrm>
            <a:off x="4370212" y="4453112"/>
            <a:ext cx="2237170" cy="7665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pPr marL="285695" indent="-285695" defTabSz="932384">
              <a:buFont typeface="Wingdings" panose="05000000000000000000" pitchFamily="2" charset="2"/>
              <a:buChar char="ü"/>
              <a:defRPr/>
            </a:pPr>
            <a:r>
              <a:rPr lang="en-US" sz="1428">
                <a:solidFill>
                  <a:srgbClr val="0078D7"/>
                </a:solidFill>
                <a:latin typeface="Segoe UI" panose="020B0502040204020203" pitchFamily="34" charset="0"/>
                <a:cs typeface="Segoe UI" panose="020B0502040204020203" pitchFamily="34" charset="0"/>
              </a:rPr>
              <a:t>Serverless scalability with no infrastructure</a:t>
            </a:r>
            <a:br>
              <a:rPr lang="en-US" sz="1428">
                <a:solidFill>
                  <a:srgbClr val="0078D7"/>
                </a:solidFill>
                <a:latin typeface="Segoe UI" panose="020B0502040204020203" pitchFamily="34" charset="0"/>
                <a:cs typeface="Segoe UI" panose="020B0502040204020203" pitchFamily="34" charset="0"/>
              </a:rPr>
            </a:br>
            <a:r>
              <a:rPr lang="en-US" sz="1428">
                <a:solidFill>
                  <a:srgbClr val="0078D7"/>
                </a:solidFill>
                <a:latin typeface="Segoe UI" panose="020B0502040204020203" pitchFamily="34" charset="0"/>
                <a:cs typeface="Segoe UI" panose="020B0502040204020203" pitchFamily="34" charset="0"/>
              </a:rPr>
              <a:t>to manage</a:t>
            </a:r>
          </a:p>
        </p:txBody>
      </p:sp>
      <p:sp>
        <p:nvSpPr>
          <p:cNvPr id="60" name="Rectangle 59">
            <a:extLst>
              <a:ext uri="{FF2B5EF4-FFF2-40B4-BE49-F238E27FC236}">
                <a16:creationId xmlns:a16="http://schemas.microsoft.com/office/drawing/2014/main" id="{681CA7B0-BB26-4550-87B8-EFE17220EF3C}"/>
              </a:ext>
            </a:extLst>
          </p:cNvPr>
          <p:cNvSpPr/>
          <p:nvPr/>
        </p:nvSpPr>
        <p:spPr>
          <a:xfrm>
            <a:off x="294863" y="4273793"/>
            <a:ext cx="1916115" cy="9906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pPr marL="285695" indent="-285695" defTabSz="932384">
              <a:buFont typeface="Wingdings" panose="05000000000000000000" pitchFamily="2" charset="2"/>
              <a:buChar char="ü"/>
              <a:defRPr/>
            </a:pPr>
            <a:r>
              <a:rPr lang="en-US" sz="1428" dirty="0">
                <a:solidFill>
                  <a:srgbClr val="0078D7"/>
                </a:solidFill>
                <a:latin typeface="Segoe UI" panose="020B0502040204020203" pitchFamily="34" charset="0"/>
                <a:cs typeface="Segoe UI" panose="020B0502040204020203" pitchFamily="34" charset="0"/>
              </a:rPr>
              <a:t>Drag &amp; Drop UI</a:t>
            </a:r>
          </a:p>
          <a:p>
            <a:pPr marL="285695" indent="-285695" defTabSz="932384">
              <a:buFont typeface="Wingdings" panose="05000000000000000000" pitchFamily="2" charset="2"/>
              <a:buChar char="ü"/>
              <a:defRPr/>
            </a:pPr>
            <a:endParaRPr lang="en-US" sz="1428" dirty="0">
              <a:solidFill>
                <a:srgbClr val="0078D7"/>
              </a:solidFill>
              <a:latin typeface="Segoe UI" panose="020B0502040204020203" pitchFamily="34" charset="0"/>
              <a:cs typeface="Segoe UI" panose="020B0502040204020203" pitchFamily="34" charset="0"/>
            </a:endParaRPr>
          </a:p>
          <a:p>
            <a:pPr marL="285695" indent="-285695" defTabSz="932384">
              <a:buFont typeface="Wingdings" panose="05000000000000000000" pitchFamily="2" charset="2"/>
              <a:buChar char="ü"/>
              <a:defRPr/>
            </a:pPr>
            <a:r>
              <a:rPr lang="en-US" sz="1428" dirty="0">
                <a:solidFill>
                  <a:srgbClr val="0078D7"/>
                </a:solidFill>
                <a:latin typeface="Segoe UI" panose="020B0502040204020203" pitchFamily="34" charset="0"/>
                <a:cs typeface="Segoe UI" panose="020B0502040204020203" pitchFamily="34" charset="0"/>
              </a:rPr>
              <a:t>Codeless Data</a:t>
            </a:r>
            <a:br>
              <a:rPr lang="en-US" sz="1428" dirty="0">
                <a:solidFill>
                  <a:srgbClr val="0078D7"/>
                </a:solidFill>
                <a:latin typeface="Segoe UI" panose="020B0502040204020203" pitchFamily="34" charset="0"/>
                <a:cs typeface="Segoe UI" panose="020B0502040204020203" pitchFamily="34" charset="0"/>
              </a:rPr>
            </a:br>
            <a:r>
              <a:rPr lang="en-US" sz="1428" dirty="0">
                <a:solidFill>
                  <a:srgbClr val="0078D7"/>
                </a:solidFill>
                <a:latin typeface="Segoe UI" panose="020B0502040204020203" pitchFamily="34" charset="0"/>
                <a:cs typeface="Segoe UI" panose="020B0502040204020203" pitchFamily="34" charset="0"/>
              </a:rPr>
              <a:t>Movement</a:t>
            </a:r>
          </a:p>
        </p:txBody>
      </p:sp>
      <p:sp>
        <p:nvSpPr>
          <p:cNvPr id="61" name="Rectangle 60">
            <a:extLst>
              <a:ext uri="{FF2B5EF4-FFF2-40B4-BE49-F238E27FC236}">
                <a16:creationId xmlns:a16="http://schemas.microsoft.com/office/drawing/2014/main" id="{9AD741A7-5B10-4967-A3C2-941503BA62C3}"/>
              </a:ext>
            </a:extLst>
          </p:cNvPr>
          <p:cNvSpPr/>
          <p:nvPr/>
        </p:nvSpPr>
        <p:spPr>
          <a:xfrm>
            <a:off x="2336885" y="4353502"/>
            <a:ext cx="2010711" cy="12147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pPr marL="285695" indent="-285695" defTabSz="932384">
              <a:buFont typeface="Wingdings" panose="05000000000000000000" pitchFamily="2" charset="2"/>
              <a:buChar char="ü"/>
              <a:defRPr/>
            </a:pPr>
            <a:r>
              <a:rPr lang="en-US" sz="1428">
                <a:solidFill>
                  <a:srgbClr val="0078D7"/>
                </a:solidFill>
                <a:latin typeface="Segoe UI" panose="020B0502040204020203" pitchFamily="34" charset="0"/>
                <a:cs typeface="Segoe UI" panose="020B0502040204020203" pitchFamily="34" charset="0"/>
              </a:rPr>
              <a:t>Orchestrate where</a:t>
            </a:r>
            <a:br>
              <a:rPr lang="en-US" sz="1428">
                <a:solidFill>
                  <a:srgbClr val="0078D7"/>
                </a:solidFill>
                <a:latin typeface="Segoe UI" panose="020B0502040204020203" pitchFamily="34" charset="0"/>
                <a:cs typeface="Segoe UI" panose="020B0502040204020203" pitchFamily="34" charset="0"/>
              </a:rPr>
            </a:br>
            <a:r>
              <a:rPr lang="en-US" sz="1428">
                <a:solidFill>
                  <a:srgbClr val="0078D7"/>
                </a:solidFill>
                <a:latin typeface="Segoe UI" panose="020B0502040204020203" pitchFamily="34" charset="0"/>
                <a:cs typeface="Segoe UI" panose="020B0502040204020203" pitchFamily="34" charset="0"/>
              </a:rPr>
              <a:t>your data lives</a:t>
            </a:r>
          </a:p>
          <a:p>
            <a:pPr marL="285695" indent="-285695" defTabSz="932384">
              <a:buFont typeface="Wingdings" panose="05000000000000000000" pitchFamily="2" charset="2"/>
              <a:buChar char="ü"/>
              <a:defRPr/>
            </a:pPr>
            <a:endParaRPr lang="en-US" sz="1428">
              <a:solidFill>
                <a:srgbClr val="0078D7"/>
              </a:solidFill>
              <a:latin typeface="Segoe UI" panose="020B0502040204020203" pitchFamily="34" charset="0"/>
              <a:cs typeface="Segoe UI" panose="020B0502040204020203" pitchFamily="34" charset="0"/>
            </a:endParaRPr>
          </a:p>
          <a:p>
            <a:pPr marL="285695" indent="-285695" defTabSz="932384">
              <a:buFont typeface="Wingdings" panose="05000000000000000000" pitchFamily="2" charset="2"/>
              <a:buChar char="ü"/>
              <a:defRPr/>
            </a:pPr>
            <a:r>
              <a:rPr lang="en-US" sz="1428">
                <a:solidFill>
                  <a:srgbClr val="0078D7"/>
                </a:solidFill>
                <a:latin typeface="Segoe UI" panose="020B0502040204020203" pitchFamily="34" charset="0"/>
                <a:cs typeface="Segoe UI" panose="020B0502040204020203" pitchFamily="34" charset="0"/>
              </a:rPr>
              <a:t>Lift SSIS packages</a:t>
            </a:r>
            <a:br>
              <a:rPr lang="en-US" sz="1428">
                <a:solidFill>
                  <a:srgbClr val="0078D7"/>
                </a:solidFill>
                <a:latin typeface="Segoe UI" panose="020B0502040204020203" pitchFamily="34" charset="0"/>
                <a:cs typeface="Segoe UI" panose="020B0502040204020203" pitchFamily="34" charset="0"/>
              </a:rPr>
            </a:br>
            <a:r>
              <a:rPr lang="en-US" sz="1428">
                <a:solidFill>
                  <a:srgbClr val="0078D7"/>
                </a:solidFill>
                <a:latin typeface="Segoe UI" panose="020B0502040204020203" pitchFamily="34" charset="0"/>
                <a:cs typeface="Segoe UI" panose="020B0502040204020203" pitchFamily="34" charset="0"/>
              </a:rPr>
              <a:t>to Azure</a:t>
            </a:r>
          </a:p>
        </p:txBody>
      </p:sp>
      <p:sp>
        <p:nvSpPr>
          <p:cNvPr id="62" name="Rectangle 61">
            <a:extLst>
              <a:ext uri="{FF2B5EF4-FFF2-40B4-BE49-F238E27FC236}">
                <a16:creationId xmlns:a16="http://schemas.microsoft.com/office/drawing/2014/main" id="{300B9C9B-0610-47B8-BEC8-5F2F14C61AB8}"/>
              </a:ext>
            </a:extLst>
          </p:cNvPr>
          <p:cNvSpPr/>
          <p:nvPr/>
        </p:nvSpPr>
        <p:spPr>
          <a:xfrm>
            <a:off x="6575965" y="4342015"/>
            <a:ext cx="2265854" cy="5423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pPr marL="285695" indent="-285695" defTabSz="932384">
              <a:buFont typeface="Wingdings" panose="05000000000000000000" pitchFamily="2" charset="2"/>
              <a:buChar char="ü"/>
              <a:defRPr/>
            </a:pPr>
            <a:r>
              <a:rPr lang="en-US" sz="1428">
                <a:solidFill>
                  <a:srgbClr val="0078D7"/>
                </a:solidFill>
                <a:latin typeface="Segoe UI" panose="020B0502040204020203" pitchFamily="34" charset="0"/>
                <a:cs typeface="Segoe UI" panose="020B0502040204020203" pitchFamily="34" charset="0"/>
              </a:rPr>
              <a:t>Certified compliant Data Movement</a:t>
            </a:r>
          </a:p>
        </p:txBody>
      </p:sp>
      <p:pic>
        <p:nvPicPr>
          <p:cNvPr id="63" name="Picture 62">
            <a:extLst>
              <a:ext uri="{FF2B5EF4-FFF2-40B4-BE49-F238E27FC236}">
                <a16:creationId xmlns:a16="http://schemas.microsoft.com/office/drawing/2014/main" id="{85C03E6C-C609-413A-9709-316BF5E88B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2687" y="1727582"/>
            <a:ext cx="1159154" cy="1327323"/>
          </a:xfrm>
          <a:prstGeom prst="rect">
            <a:avLst/>
          </a:prstGeom>
          <a:noFill/>
        </p:spPr>
      </p:pic>
      <p:pic>
        <p:nvPicPr>
          <p:cNvPr id="64" name="Picture 63">
            <a:extLst>
              <a:ext uri="{FF2B5EF4-FFF2-40B4-BE49-F238E27FC236}">
                <a16:creationId xmlns:a16="http://schemas.microsoft.com/office/drawing/2014/main" id="{97AED73A-D7AF-4527-BF25-DD9A523D10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73974" y="1727582"/>
            <a:ext cx="1579574" cy="1519515"/>
          </a:xfrm>
          <a:prstGeom prst="rect">
            <a:avLst/>
          </a:prstGeom>
        </p:spPr>
      </p:pic>
      <p:pic>
        <p:nvPicPr>
          <p:cNvPr id="65" name="Picture 64">
            <a:extLst>
              <a:ext uri="{FF2B5EF4-FFF2-40B4-BE49-F238E27FC236}">
                <a16:creationId xmlns:a16="http://schemas.microsoft.com/office/drawing/2014/main" id="{003E38B3-60BD-49C2-B9B2-D2FD17516FF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59819" y="1727582"/>
            <a:ext cx="1530345" cy="1594842"/>
          </a:xfrm>
          <a:prstGeom prst="rect">
            <a:avLst/>
          </a:prstGeom>
        </p:spPr>
      </p:pic>
      <p:pic>
        <p:nvPicPr>
          <p:cNvPr id="66" name="Picture 65">
            <a:extLst>
              <a:ext uri="{FF2B5EF4-FFF2-40B4-BE49-F238E27FC236}">
                <a16:creationId xmlns:a16="http://schemas.microsoft.com/office/drawing/2014/main" id="{348CBE35-B467-4476-AEB2-0368AAF48FA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23728" y="1727582"/>
            <a:ext cx="1567562" cy="1459455"/>
          </a:xfrm>
          <a:prstGeom prst="rect">
            <a:avLst/>
          </a:prstGeom>
        </p:spPr>
      </p:pic>
      <p:pic>
        <p:nvPicPr>
          <p:cNvPr id="67" name="Picture 66">
            <a:extLst>
              <a:ext uri="{FF2B5EF4-FFF2-40B4-BE49-F238E27FC236}">
                <a16:creationId xmlns:a16="http://schemas.microsoft.com/office/drawing/2014/main" id="{30CD0927-E784-405E-B206-1176D1909E7C}"/>
              </a:ext>
            </a:extLst>
          </p:cNvPr>
          <p:cNvPicPr>
            <a:picLocks noChangeAspect="1"/>
          </p:cNvPicPr>
          <p:nvPr/>
        </p:nvPicPr>
        <p:blipFill>
          <a:blip r:embed="rId6"/>
          <a:stretch>
            <a:fillRect/>
          </a:stretch>
        </p:blipFill>
        <p:spPr>
          <a:xfrm>
            <a:off x="6675696" y="1727582"/>
            <a:ext cx="6103279" cy="3377230"/>
          </a:xfrm>
          <a:prstGeom prst="rect">
            <a:avLst/>
          </a:prstGeom>
        </p:spPr>
      </p:pic>
    </p:spTree>
    <p:extLst>
      <p:ext uri="{BB962C8B-B14F-4D97-AF65-F5344CB8AC3E}">
        <p14:creationId xmlns:p14="http://schemas.microsoft.com/office/powerpoint/2010/main" val="2795544460"/>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Title 1">
            <a:extLst>
              <a:ext uri="{FF2B5EF4-FFF2-40B4-BE49-F238E27FC236}">
                <a16:creationId xmlns:a16="http://schemas.microsoft.com/office/drawing/2014/main" id="{6BA29F95-54BF-4CD7-A694-96EC5CBA3326}"/>
              </a:ext>
            </a:extLst>
          </p:cNvPr>
          <p:cNvSpPr txBox="1">
            <a:spLocks/>
          </p:cNvSpPr>
          <p:nvPr/>
        </p:nvSpPr>
        <p:spPr>
          <a:xfrm>
            <a:off x="587375" y="1247135"/>
            <a:ext cx="11017250" cy="55403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Azure AI</a:t>
            </a:r>
          </a:p>
        </p:txBody>
      </p:sp>
      <p:sp>
        <p:nvSpPr>
          <p:cNvPr id="27" name="Rectangle 26">
            <a:extLst>
              <a:ext uri="{FF2B5EF4-FFF2-40B4-BE49-F238E27FC236}">
                <a16:creationId xmlns:a16="http://schemas.microsoft.com/office/drawing/2014/main" id="{DB03C495-2D9C-4097-93A3-CF0D3C0B4100}"/>
              </a:ext>
            </a:extLst>
          </p:cNvPr>
          <p:cNvSpPr/>
          <p:nvPr/>
        </p:nvSpPr>
        <p:spPr bwMode="auto">
          <a:xfrm>
            <a:off x="8122833" y="4481364"/>
            <a:ext cx="2542032" cy="498598"/>
          </a:xfrm>
          <a:prstGeom prst="rect">
            <a:avLst/>
          </a:prstGeom>
          <a:noFill/>
          <a:ln>
            <a:noFill/>
          </a:ln>
        </p:spPr>
        <p:txBody>
          <a:bodyPr wrap="square" lIns="0" tIns="219456" rIns="0" bIns="0" rtlCol="0" anchor="t">
            <a:spAutoFit/>
          </a:bodyPr>
          <a:lstStyle/>
          <a:p>
            <a:pPr marL="0" marR="0" lvl="0" indent="0" algn="ctr" defTabSz="896042" rtl="0" eaLnBrk="1" fontAlgn="base" latinLnBrk="0" hangingPunct="1">
              <a:lnSpc>
                <a:spcPct val="90000"/>
              </a:lnSpc>
              <a:spcBef>
                <a:spcPts val="300"/>
              </a:spcBef>
              <a:spcAft>
                <a:spcPts val="0"/>
              </a:spcAft>
              <a:buClrTx/>
              <a:buSzTx/>
              <a:buFontTx/>
              <a:buNone/>
              <a:tabLst/>
              <a:defRPr/>
            </a:pPr>
            <a:r>
              <a:rPr kumimoji="0" lang="en-US" sz="2000" b="0" i="0" u="none" strike="noStrike" kern="0" cap="none" spc="0" normalizeH="0" baseline="0" noProof="0" dirty="0">
                <a:ln>
                  <a:noFill/>
                </a:ln>
                <a:solidFill>
                  <a:schemeClr val="accent6">
                    <a:lumMod val="50000"/>
                  </a:schemeClr>
                </a:solidFill>
                <a:effectLst/>
                <a:uLnTx/>
                <a:uFillTx/>
                <a:latin typeface="Segoe UI Semibold"/>
                <a:ea typeface="+mn-ea"/>
                <a:cs typeface="+mn-cs"/>
              </a:rPr>
              <a:t>Machine learning</a:t>
            </a:r>
          </a:p>
        </p:txBody>
      </p:sp>
      <p:sp>
        <p:nvSpPr>
          <p:cNvPr id="112" name="Rectangle 111">
            <a:extLst>
              <a:ext uri="{FF2B5EF4-FFF2-40B4-BE49-F238E27FC236}">
                <a16:creationId xmlns:a16="http://schemas.microsoft.com/office/drawing/2014/main" id="{49202FD0-293B-4DCC-A416-8028B403A3AC}"/>
              </a:ext>
            </a:extLst>
          </p:cNvPr>
          <p:cNvSpPr/>
          <p:nvPr/>
        </p:nvSpPr>
        <p:spPr bwMode="auto">
          <a:xfrm>
            <a:off x="8205129" y="5040802"/>
            <a:ext cx="2377440" cy="5539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chemeClr val="accent6">
                    <a:lumMod val="50000"/>
                  </a:schemeClr>
                </a:solidFill>
                <a:effectLst/>
                <a:uLnTx/>
                <a:uFillTx/>
                <a:latin typeface="Segoe UI"/>
                <a:ea typeface="+mn-ea"/>
                <a:cs typeface="+mn-cs"/>
              </a:rPr>
              <a:t>Azure Databricks</a:t>
            </a:r>
          </a:p>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chemeClr val="accent6">
                    <a:lumMod val="50000"/>
                  </a:schemeClr>
                </a:solidFill>
                <a:effectLst/>
                <a:uLnTx/>
                <a:uFillTx/>
                <a:latin typeface="Segoe UI"/>
                <a:ea typeface="+mn-ea"/>
                <a:cs typeface="+mn-cs"/>
              </a:rPr>
              <a:t>Azure Machine Learning</a:t>
            </a:r>
          </a:p>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chemeClr val="accent6">
                    <a:lumMod val="50000"/>
                  </a:schemeClr>
                </a:solidFill>
                <a:effectLst/>
                <a:uLnTx/>
                <a:uFillTx/>
                <a:latin typeface="Segoe UI"/>
                <a:ea typeface="+mn-ea"/>
                <a:cs typeface="+mn-cs"/>
              </a:rPr>
              <a:t>Azure AI Infrastructure</a:t>
            </a:r>
          </a:p>
        </p:txBody>
      </p:sp>
      <p:grpSp>
        <p:nvGrpSpPr>
          <p:cNvPr id="131" name="Group 130">
            <a:extLst>
              <a:ext uri="{FF2B5EF4-FFF2-40B4-BE49-F238E27FC236}">
                <a16:creationId xmlns:a16="http://schemas.microsoft.com/office/drawing/2014/main" id="{1818638A-75C5-41E9-B395-61AAADC49C75}"/>
              </a:ext>
            </a:extLst>
          </p:cNvPr>
          <p:cNvGrpSpPr>
            <a:grpSpLocks noChangeAspect="1"/>
          </p:cNvGrpSpPr>
          <p:nvPr/>
        </p:nvGrpSpPr>
        <p:grpSpPr>
          <a:xfrm>
            <a:off x="8667496" y="3018324"/>
            <a:ext cx="1463040" cy="1463040"/>
            <a:chOff x="4835154" y="4377083"/>
            <a:chExt cx="658368" cy="658368"/>
          </a:xfrm>
          <a:solidFill>
            <a:schemeClr val="accent6">
              <a:lumMod val="50000"/>
            </a:schemeClr>
          </a:solidFill>
        </p:grpSpPr>
        <p:sp>
          <p:nvSpPr>
            <p:cNvPr id="132" name="Oval 131">
              <a:extLst>
                <a:ext uri="{FF2B5EF4-FFF2-40B4-BE49-F238E27FC236}">
                  <a16:creationId xmlns:a16="http://schemas.microsoft.com/office/drawing/2014/main" id="{9E71BD5E-5015-470D-BDD0-E988863751AD}"/>
                </a:ext>
              </a:extLst>
            </p:cNvPr>
            <p:cNvSpPr>
              <a:spLocks noChangeAspect="1"/>
            </p:cNvSpPr>
            <p:nvPr/>
          </p:nvSpPr>
          <p:spPr bwMode="auto">
            <a:xfrm>
              <a:off x="4835154" y="4377083"/>
              <a:ext cx="658368" cy="658368"/>
            </a:xfrm>
            <a:prstGeom prst="ellipse">
              <a:avLst/>
            </a:prstGeom>
            <a:grpFill/>
            <a:ln w="10795" cap="flat" cmpd="sng" algn="ctr">
              <a:noFill/>
              <a:prstDash val="solid"/>
            </a:ln>
            <a:effectLst>
              <a:outerShdw blurRad="190500" dist="38100" dir="2700000" algn="tl" rotWithShape="0">
                <a:prstClr val="black">
                  <a:alpha val="2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90000"/>
                </a:lnSpc>
                <a:spcBef>
                  <a:spcPts val="600"/>
                </a:spcBef>
                <a:spcAft>
                  <a:spcPts val="0"/>
                </a:spcAft>
                <a:buClrTx/>
                <a:buSzTx/>
                <a:buFontTx/>
                <a:buNone/>
                <a:tabLst/>
                <a:defRPr/>
              </a:pPr>
              <a:r>
                <a:rPr kumimoji="0" lang="en-US" sz="2000" b="0" i="0" u="none" strike="noStrike" kern="0" cap="none" spc="0" normalizeH="0" baseline="0" noProof="0" dirty="0">
                  <a:ln>
                    <a:noFill/>
                  </a:ln>
                  <a:noFill/>
                  <a:effectLst/>
                  <a:uLnTx/>
                  <a:uFillTx/>
                  <a:latin typeface="Segoe UI Semilight"/>
                  <a:ea typeface="+mn-ea"/>
                  <a:cs typeface="+mn-cs"/>
                </a:rPr>
                <a:t>c</a:t>
              </a:r>
            </a:p>
          </p:txBody>
        </p:sp>
        <p:sp>
          <p:nvSpPr>
            <p:cNvPr id="133" name="Data &amp; AI" title="Icon of several circles connected to eachother by lines">
              <a:extLst>
                <a:ext uri="{FF2B5EF4-FFF2-40B4-BE49-F238E27FC236}">
                  <a16:creationId xmlns:a16="http://schemas.microsoft.com/office/drawing/2014/main" id="{50CF6D15-5931-4462-A77E-DA2F75D1CF47}"/>
                </a:ext>
              </a:extLst>
            </p:cNvPr>
            <p:cNvSpPr>
              <a:spLocks noChangeAspect="1" noEditPoints="1"/>
            </p:cNvSpPr>
            <p:nvPr/>
          </p:nvSpPr>
          <p:spPr bwMode="auto">
            <a:xfrm>
              <a:off x="4976497" y="4556068"/>
              <a:ext cx="375682" cy="300398"/>
            </a:xfrm>
            <a:custGeom>
              <a:avLst/>
              <a:gdLst>
                <a:gd name="T0" fmla="*/ 465 w 706"/>
                <a:gd name="T1" fmla="*/ 76 h 564"/>
                <a:gd name="T2" fmla="*/ 465 w 706"/>
                <a:gd name="T3" fmla="*/ 0 h 564"/>
                <a:gd name="T4" fmla="*/ 668 w 706"/>
                <a:gd name="T5" fmla="*/ 138 h 564"/>
                <a:gd name="T6" fmla="*/ 668 w 706"/>
                <a:gd name="T7" fmla="*/ 214 h 564"/>
                <a:gd name="T8" fmla="*/ 668 w 706"/>
                <a:gd name="T9" fmla="*/ 138 h 564"/>
                <a:gd name="T10" fmla="*/ 454 w 706"/>
                <a:gd name="T11" fmla="*/ 314 h 564"/>
                <a:gd name="T12" fmla="*/ 530 w 706"/>
                <a:gd name="T13" fmla="*/ 314 h 564"/>
                <a:gd name="T14" fmla="*/ 637 w 706"/>
                <a:gd name="T15" fmla="*/ 422 h 564"/>
                <a:gd name="T16" fmla="*/ 637 w 706"/>
                <a:gd name="T17" fmla="*/ 499 h 564"/>
                <a:gd name="T18" fmla="*/ 637 w 706"/>
                <a:gd name="T19" fmla="*/ 422 h 564"/>
                <a:gd name="T20" fmla="*/ 282 w 706"/>
                <a:gd name="T21" fmla="*/ 526 h 564"/>
                <a:gd name="T22" fmla="*/ 358 w 706"/>
                <a:gd name="T23" fmla="*/ 526 h 564"/>
                <a:gd name="T24" fmla="*/ 38 w 706"/>
                <a:gd name="T25" fmla="*/ 338 h 564"/>
                <a:gd name="T26" fmla="*/ 38 w 706"/>
                <a:gd name="T27" fmla="*/ 415 h 564"/>
                <a:gd name="T28" fmla="*/ 38 w 706"/>
                <a:gd name="T29" fmla="*/ 338 h 564"/>
                <a:gd name="T30" fmla="*/ 258 w 706"/>
                <a:gd name="T31" fmla="*/ 205 h 564"/>
                <a:gd name="T32" fmla="*/ 334 w 706"/>
                <a:gd name="T33" fmla="*/ 205 h 564"/>
                <a:gd name="T34" fmla="*/ 120 w 706"/>
                <a:gd name="T35" fmla="*/ 75 h 564"/>
                <a:gd name="T36" fmla="*/ 120 w 706"/>
                <a:gd name="T37" fmla="*/ 152 h 564"/>
                <a:gd name="T38" fmla="*/ 120 w 706"/>
                <a:gd name="T39" fmla="*/ 75 h 564"/>
                <a:gd name="T40" fmla="*/ 258 w 706"/>
                <a:gd name="T41" fmla="*/ 188 h 564"/>
                <a:gd name="T42" fmla="*/ 460 w 706"/>
                <a:gd name="T43" fmla="*/ 294 h 564"/>
                <a:gd name="T44" fmla="*/ 76 w 706"/>
                <a:gd name="T45" fmla="*/ 376 h 564"/>
                <a:gd name="T46" fmla="*/ 288 w 706"/>
                <a:gd name="T47" fmla="*/ 505 h 564"/>
                <a:gd name="T48" fmla="*/ 603 w 706"/>
                <a:gd name="T49" fmla="*/ 479 h 564"/>
                <a:gd name="T50" fmla="*/ 159 w 706"/>
                <a:gd name="T51" fmla="*/ 104 h 564"/>
                <a:gd name="T52" fmla="*/ 637 w 706"/>
                <a:gd name="T53" fmla="*/ 151 h 564"/>
                <a:gd name="T54" fmla="*/ 523 w 706"/>
                <a:gd name="T55" fmla="*/ 291 h 564"/>
                <a:gd name="T56" fmla="*/ 465 w 706"/>
                <a:gd name="T57" fmla="*/ 347 h 564"/>
                <a:gd name="T58" fmla="*/ 334 w 706"/>
                <a:gd name="T59" fmla="*/ 490 h 564"/>
                <a:gd name="T60" fmla="*/ 320 w 706"/>
                <a:gd name="T61" fmla="*/ 488 h 564"/>
                <a:gd name="T62" fmla="*/ 134 w 706"/>
                <a:gd name="T63" fmla="*/ 149 h 564"/>
                <a:gd name="T64" fmla="*/ 438 w 706"/>
                <a:gd name="T65" fmla="*/ 65 h 564"/>
                <a:gd name="T66" fmla="*/ 624 w 706"/>
                <a:gd name="T67" fmla="*/ 425 h 564"/>
                <a:gd name="T68" fmla="*/ 603 w 706"/>
                <a:gd name="T69" fmla="*/ 434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06" h="564">
                  <a:moveTo>
                    <a:pt x="503" y="38"/>
                  </a:moveTo>
                  <a:cubicBezTo>
                    <a:pt x="503" y="59"/>
                    <a:pt x="486" y="76"/>
                    <a:pt x="465" y="76"/>
                  </a:cubicBezTo>
                  <a:cubicBezTo>
                    <a:pt x="444" y="76"/>
                    <a:pt x="427" y="59"/>
                    <a:pt x="427" y="38"/>
                  </a:cubicBezTo>
                  <a:cubicBezTo>
                    <a:pt x="427" y="17"/>
                    <a:pt x="444" y="0"/>
                    <a:pt x="465" y="0"/>
                  </a:cubicBezTo>
                  <a:cubicBezTo>
                    <a:pt x="486" y="0"/>
                    <a:pt x="503" y="17"/>
                    <a:pt x="503" y="38"/>
                  </a:cubicBezTo>
                  <a:close/>
                  <a:moveTo>
                    <a:pt x="668" y="138"/>
                  </a:moveTo>
                  <a:cubicBezTo>
                    <a:pt x="647" y="138"/>
                    <a:pt x="630" y="155"/>
                    <a:pt x="630" y="176"/>
                  </a:cubicBezTo>
                  <a:cubicBezTo>
                    <a:pt x="630" y="197"/>
                    <a:pt x="647" y="214"/>
                    <a:pt x="668" y="214"/>
                  </a:cubicBezTo>
                  <a:cubicBezTo>
                    <a:pt x="689" y="214"/>
                    <a:pt x="706" y="197"/>
                    <a:pt x="706" y="176"/>
                  </a:cubicBezTo>
                  <a:cubicBezTo>
                    <a:pt x="706" y="155"/>
                    <a:pt x="689" y="138"/>
                    <a:pt x="668" y="138"/>
                  </a:cubicBezTo>
                  <a:close/>
                  <a:moveTo>
                    <a:pt x="492" y="276"/>
                  </a:moveTo>
                  <a:cubicBezTo>
                    <a:pt x="471" y="276"/>
                    <a:pt x="454" y="293"/>
                    <a:pt x="454" y="314"/>
                  </a:cubicBezTo>
                  <a:cubicBezTo>
                    <a:pt x="454" y="335"/>
                    <a:pt x="471" y="352"/>
                    <a:pt x="492" y="352"/>
                  </a:cubicBezTo>
                  <a:cubicBezTo>
                    <a:pt x="513" y="352"/>
                    <a:pt x="530" y="335"/>
                    <a:pt x="530" y="314"/>
                  </a:cubicBezTo>
                  <a:cubicBezTo>
                    <a:pt x="530" y="293"/>
                    <a:pt x="513" y="276"/>
                    <a:pt x="492" y="276"/>
                  </a:cubicBezTo>
                  <a:close/>
                  <a:moveTo>
                    <a:pt x="637" y="422"/>
                  </a:moveTo>
                  <a:cubicBezTo>
                    <a:pt x="616" y="422"/>
                    <a:pt x="599" y="440"/>
                    <a:pt x="599" y="461"/>
                  </a:cubicBezTo>
                  <a:cubicBezTo>
                    <a:pt x="599" y="482"/>
                    <a:pt x="616" y="499"/>
                    <a:pt x="637" y="499"/>
                  </a:cubicBezTo>
                  <a:cubicBezTo>
                    <a:pt x="658" y="499"/>
                    <a:pt x="675" y="482"/>
                    <a:pt x="675" y="461"/>
                  </a:cubicBezTo>
                  <a:cubicBezTo>
                    <a:pt x="675" y="440"/>
                    <a:pt x="658" y="422"/>
                    <a:pt x="637" y="422"/>
                  </a:cubicBezTo>
                  <a:close/>
                  <a:moveTo>
                    <a:pt x="320" y="488"/>
                  </a:moveTo>
                  <a:cubicBezTo>
                    <a:pt x="299" y="488"/>
                    <a:pt x="282" y="505"/>
                    <a:pt x="282" y="526"/>
                  </a:cubicBezTo>
                  <a:cubicBezTo>
                    <a:pt x="282" y="547"/>
                    <a:pt x="299" y="564"/>
                    <a:pt x="320" y="564"/>
                  </a:cubicBezTo>
                  <a:cubicBezTo>
                    <a:pt x="341" y="564"/>
                    <a:pt x="358" y="547"/>
                    <a:pt x="358" y="526"/>
                  </a:cubicBezTo>
                  <a:cubicBezTo>
                    <a:pt x="358" y="505"/>
                    <a:pt x="341" y="488"/>
                    <a:pt x="320" y="488"/>
                  </a:cubicBezTo>
                  <a:close/>
                  <a:moveTo>
                    <a:pt x="38" y="338"/>
                  </a:moveTo>
                  <a:cubicBezTo>
                    <a:pt x="17" y="338"/>
                    <a:pt x="0" y="355"/>
                    <a:pt x="0" y="376"/>
                  </a:cubicBezTo>
                  <a:cubicBezTo>
                    <a:pt x="0" y="398"/>
                    <a:pt x="17" y="415"/>
                    <a:pt x="38" y="415"/>
                  </a:cubicBezTo>
                  <a:cubicBezTo>
                    <a:pt x="59" y="415"/>
                    <a:pt x="76" y="398"/>
                    <a:pt x="76" y="376"/>
                  </a:cubicBezTo>
                  <a:cubicBezTo>
                    <a:pt x="76" y="355"/>
                    <a:pt x="59" y="338"/>
                    <a:pt x="38" y="338"/>
                  </a:cubicBezTo>
                  <a:close/>
                  <a:moveTo>
                    <a:pt x="296" y="167"/>
                  </a:moveTo>
                  <a:cubicBezTo>
                    <a:pt x="275" y="167"/>
                    <a:pt x="258" y="184"/>
                    <a:pt x="258" y="205"/>
                  </a:cubicBezTo>
                  <a:cubicBezTo>
                    <a:pt x="258" y="226"/>
                    <a:pt x="275" y="243"/>
                    <a:pt x="296" y="243"/>
                  </a:cubicBezTo>
                  <a:cubicBezTo>
                    <a:pt x="317" y="243"/>
                    <a:pt x="334" y="226"/>
                    <a:pt x="334" y="205"/>
                  </a:cubicBezTo>
                  <a:cubicBezTo>
                    <a:pt x="334" y="184"/>
                    <a:pt x="317" y="167"/>
                    <a:pt x="296" y="167"/>
                  </a:cubicBezTo>
                  <a:close/>
                  <a:moveTo>
                    <a:pt x="120" y="75"/>
                  </a:moveTo>
                  <a:cubicBezTo>
                    <a:pt x="99" y="75"/>
                    <a:pt x="82" y="93"/>
                    <a:pt x="82" y="114"/>
                  </a:cubicBezTo>
                  <a:cubicBezTo>
                    <a:pt x="82" y="135"/>
                    <a:pt x="99" y="152"/>
                    <a:pt x="120" y="152"/>
                  </a:cubicBezTo>
                  <a:cubicBezTo>
                    <a:pt x="142" y="152"/>
                    <a:pt x="159" y="135"/>
                    <a:pt x="159" y="114"/>
                  </a:cubicBezTo>
                  <a:cubicBezTo>
                    <a:pt x="159" y="93"/>
                    <a:pt x="142" y="75"/>
                    <a:pt x="120" y="75"/>
                  </a:cubicBezTo>
                  <a:close/>
                  <a:moveTo>
                    <a:pt x="153" y="133"/>
                  </a:moveTo>
                  <a:cubicBezTo>
                    <a:pt x="258" y="188"/>
                    <a:pt x="258" y="188"/>
                    <a:pt x="258" y="188"/>
                  </a:cubicBezTo>
                  <a:moveTo>
                    <a:pt x="328" y="225"/>
                  </a:moveTo>
                  <a:cubicBezTo>
                    <a:pt x="460" y="294"/>
                    <a:pt x="460" y="294"/>
                    <a:pt x="460" y="294"/>
                  </a:cubicBezTo>
                  <a:moveTo>
                    <a:pt x="454" y="314"/>
                  </a:moveTo>
                  <a:cubicBezTo>
                    <a:pt x="76" y="376"/>
                    <a:pt x="76" y="376"/>
                    <a:pt x="76" y="376"/>
                  </a:cubicBezTo>
                  <a:moveTo>
                    <a:pt x="71" y="395"/>
                  </a:moveTo>
                  <a:cubicBezTo>
                    <a:pt x="288" y="505"/>
                    <a:pt x="288" y="505"/>
                    <a:pt x="288" y="505"/>
                  </a:cubicBezTo>
                  <a:moveTo>
                    <a:pt x="358" y="526"/>
                  </a:moveTo>
                  <a:cubicBezTo>
                    <a:pt x="603" y="479"/>
                    <a:pt x="603" y="479"/>
                    <a:pt x="603" y="479"/>
                  </a:cubicBezTo>
                  <a:moveTo>
                    <a:pt x="427" y="38"/>
                  </a:moveTo>
                  <a:cubicBezTo>
                    <a:pt x="159" y="104"/>
                    <a:pt x="159" y="104"/>
                    <a:pt x="159" y="104"/>
                  </a:cubicBezTo>
                  <a:moveTo>
                    <a:pt x="497" y="59"/>
                  </a:moveTo>
                  <a:cubicBezTo>
                    <a:pt x="637" y="151"/>
                    <a:pt x="637" y="151"/>
                    <a:pt x="637" y="151"/>
                  </a:cubicBezTo>
                  <a:moveTo>
                    <a:pt x="637" y="198"/>
                  </a:moveTo>
                  <a:cubicBezTo>
                    <a:pt x="523" y="291"/>
                    <a:pt x="523" y="291"/>
                    <a:pt x="523" y="291"/>
                  </a:cubicBezTo>
                  <a:moveTo>
                    <a:pt x="346" y="497"/>
                  </a:moveTo>
                  <a:cubicBezTo>
                    <a:pt x="465" y="347"/>
                    <a:pt x="465" y="347"/>
                    <a:pt x="465" y="347"/>
                  </a:cubicBezTo>
                  <a:moveTo>
                    <a:pt x="447" y="76"/>
                  </a:moveTo>
                  <a:cubicBezTo>
                    <a:pt x="334" y="490"/>
                    <a:pt x="334" y="490"/>
                    <a:pt x="334" y="490"/>
                  </a:cubicBezTo>
                  <a:moveTo>
                    <a:pt x="296" y="243"/>
                  </a:moveTo>
                  <a:cubicBezTo>
                    <a:pt x="320" y="488"/>
                    <a:pt x="320" y="488"/>
                    <a:pt x="320" y="488"/>
                  </a:cubicBezTo>
                  <a:moveTo>
                    <a:pt x="305" y="488"/>
                  </a:moveTo>
                  <a:cubicBezTo>
                    <a:pt x="134" y="149"/>
                    <a:pt x="134" y="149"/>
                    <a:pt x="134" y="149"/>
                  </a:cubicBezTo>
                  <a:moveTo>
                    <a:pt x="323" y="179"/>
                  </a:moveTo>
                  <a:cubicBezTo>
                    <a:pt x="438" y="65"/>
                    <a:pt x="438" y="65"/>
                    <a:pt x="438" y="65"/>
                  </a:cubicBezTo>
                  <a:moveTo>
                    <a:pt x="481" y="76"/>
                  </a:moveTo>
                  <a:cubicBezTo>
                    <a:pt x="624" y="425"/>
                    <a:pt x="624" y="425"/>
                    <a:pt x="624" y="425"/>
                  </a:cubicBezTo>
                  <a:moveTo>
                    <a:pt x="514" y="347"/>
                  </a:moveTo>
                  <a:cubicBezTo>
                    <a:pt x="603" y="434"/>
                    <a:pt x="603" y="434"/>
                    <a:pt x="603" y="434"/>
                  </a:cubicBezTo>
                </a:path>
              </a:pathLst>
            </a:custGeom>
            <a:grpFill/>
            <a:ln w="19050" cap="sq">
              <a:solidFill>
                <a:schemeClr val="bg1"/>
              </a:solidFill>
              <a:prstDash val="solid"/>
              <a:miter/>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sp>
        <p:nvSpPr>
          <p:cNvPr id="60" name="Rectangle 59">
            <a:extLst>
              <a:ext uri="{FF2B5EF4-FFF2-40B4-BE49-F238E27FC236}">
                <a16:creationId xmlns:a16="http://schemas.microsoft.com/office/drawing/2014/main" id="{582A0C4B-22B7-4F17-86F6-2B409BDCB503}"/>
              </a:ext>
            </a:extLst>
          </p:cNvPr>
          <p:cNvSpPr/>
          <p:nvPr/>
        </p:nvSpPr>
        <p:spPr bwMode="auto">
          <a:xfrm>
            <a:off x="1536954" y="4481364"/>
            <a:ext cx="2542032" cy="498598"/>
          </a:xfrm>
          <a:prstGeom prst="rect">
            <a:avLst/>
          </a:prstGeom>
          <a:noFill/>
          <a:ln>
            <a:noFill/>
          </a:ln>
        </p:spPr>
        <p:txBody>
          <a:bodyPr wrap="square" lIns="0" tIns="219456" rIns="0" bIns="0" rtlCol="0" anchor="t">
            <a:spAutoFit/>
          </a:bodyPr>
          <a:lstStyle/>
          <a:p>
            <a:pPr marL="0" marR="0" lvl="0" indent="0" algn="ctr" defTabSz="896042" rtl="0" eaLnBrk="1" fontAlgn="base" latinLnBrk="0" hangingPunct="1">
              <a:lnSpc>
                <a:spcPct val="90000"/>
              </a:lnSpc>
              <a:spcBef>
                <a:spcPts val="300"/>
              </a:spcBef>
              <a:spcAft>
                <a:spcPts val="0"/>
              </a:spcAft>
              <a:buClrTx/>
              <a:buSzTx/>
              <a:buFontTx/>
              <a:buNone/>
              <a:tabLst/>
              <a:defRPr/>
            </a:pPr>
            <a:r>
              <a:rPr kumimoji="0" lang="en-US" sz="2000" b="0" i="0" u="none" strike="noStrike" kern="0" cap="none" spc="0" normalizeH="0" baseline="0" noProof="0" dirty="0">
                <a:ln>
                  <a:noFill/>
                </a:ln>
                <a:solidFill>
                  <a:schemeClr val="accent6">
                    <a:lumMod val="50000"/>
                  </a:schemeClr>
                </a:solidFill>
                <a:effectLst/>
                <a:uLnTx/>
                <a:uFillTx/>
                <a:latin typeface="Segoe UI Semibold"/>
                <a:ea typeface="+mn-ea"/>
                <a:cs typeface="+mn-cs"/>
              </a:rPr>
              <a:t>AI apps &amp; agents</a:t>
            </a:r>
          </a:p>
        </p:txBody>
      </p:sp>
      <p:sp>
        <p:nvSpPr>
          <p:cNvPr id="110" name="Rectangle 109">
            <a:extLst>
              <a:ext uri="{FF2B5EF4-FFF2-40B4-BE49-F238E27FC236}">
                <a16:creationId xmlns:a16="http://schemas.microsoft.com/office/drawing/2014/main" id="{68734D5D-A140-4B52-8B05-E354E7E388AC}"/>
              </a:ext>
            </a:extLst>
          </p:cNvPr>
          <p:cNvSpPr/>
          <p:nvPr/>
        </p:nvSpPr>
        <p:spPr bwMode="auto">
          <a:xfrm>
            <a:off x="1619250" y="5040802"/>
            <a:ext cx="2377440" cy="3693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chemeClr val="accent6">
                    <a:lumMod val="50000"/>
                  </a:schemeClr>
                </a:solidFill>
                <a:effectLst/>
                <a:uLnTx/>
                <a:uFillTx/>
                <a:latin typeface="Segoe UI"/>
                <a:ea typeface="+mn-ea"/>
                <a:cs typeface="+mn-cs"/>
              </a:rPr>
              <a:t>Azure Bot Service</a:t>
            </a:r>
          </a:p>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chemeClr val="accent6">
                    <a:lumMod val="50000"/>
                  </a:schemeClr>
                </a:solidFill>
                <a:effectLst/>
                <a:uLnTx/>
                <a:uFillTx/>
                <a:latin typeface="Segoe UI"/>
                <a:ea typeface="+mn-ea"/>
                <a:cs typeface="+mn-cs"/>
              </a:rPr>
              <a:t>Azure Cognitive Services</a:t>
            </a:r>
          </a:p>
        </p:txBody>
      </p:sp>
      <p:grpSp>
        <p:nvGrpSpPr>
          <p:cNvPr id="134" name="Group 133">
            <a:extLst>
              <a:ext uri="{FF2B5EF4-FFF2-40B4-BE49-F238E27FC236}">
                <a16:creationId xmlns:a16="http://schemas.microsoft.com/office/drawing/2014/main" id="{C5FD6F76-B4D0-4FF1-9327-59E57C079EC1}"/>
              </a:ext>
            </a:extLst>
          </p:cNvPr>
          <p:cNvGrpSpPr>
            <a:grpSpLocks noChangeAspect="1"/>
          </p:cNvGrpSpPr>
          <p:nvPr/>
        </p:nvGrpSpPr>
        <p:grpSpPr>
          <a:xfrm>
            <a:off x="2076450" y="3018324"/>
            <a:ext cx="1463040" cy="1463040"/>
            <a:chOff x="4835154" y="2639459"/>
            <a:chExt cx="658368" cy="658368"/>
          </a:xfrm>
          <a:solidFill>
            <a:schemeClr val="accent6">
              <a:lumMod val="50000"/>
            </a:schemeClr>
          </a:solidFill>
        </p:grpSpPr>
        <p:sp>
          <p:nvSpPr>
            <p:cNvPr id="135" name="Oval 134">
              <a:extLst>
                <a:ext uri="{FF2B5EF4-FFF2-40B4-BE49-F238E27FC236}">
                  <a16:creationId xmlns:a16="http://schemas.microsoft.com/office/drawing/2014/main" id="{D9D17DB1-63F6-43C8-B828-CA2AE04C979F}"/>
                </a:ext>
              </a:extLst>
            </p:cNvPr>
            <p:cNvSpPr>
              <a:spLocks noChangeAspect="1"/>
            </p:cNvSpPr>
            <p:nvPr/>
          </p:nvSpPr>
          <p:spPr bwMode="auto">
            <a:xfrm>
              <a:off x="4835154" y="2639459"/>
              <a:ext cx="658368" cy="658368"/>
            </a:xfrm>
            <a:prstGeom prst="ellipse">
              <a:avLst/>
            </a:prstGeom>
            <a:grpFill/>
            <a:ln w="10795" cap="flat" cmpd="sng" algn="ctr">
              <a:noFill/>
              <a:prstDash val="solid"/>
            </a:ln>
            <a:effectLst>
              <a:outerShdw blurRad="190500" dist="38100" dir="2700000" algn="tl" rotWithShape="0">
                <a:prstClr val="black">
                  <a:alpha val="2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90000"/>
                </a:lnSpc>
                <a:spcBef>
                  <a:spcPts val="600"/>
                </a:spcBef>
                <a:spcAft>
                  <a:spcPts val="0"/>
                </a:spcAft>
                <a:buClrTx/>
                <a:buSzTx/>
                <a:buFontTx/>
                <a:buNone/>
                <a:tabLst/>
                <a:defRPr/>
              </a:pPr>
              <a:r>
                <a:rPr kumimoji="0" lang="en-US" sz="2000" b="0" i="0" u="none" strike="noStrike" kern="0" cap="none" spc="0" normalizeH="0" baseline="0" noProof="0" dirty="0">
                  <a:ln>
                    <a:noFill/>
                  </a:ln>
                  <a:noFill/>
                  <a:effectLst/>
                  <a:uLnTx/>
                  <a:uFillTx/>
                  <a:latin typeface="Segoe UI Semilight"/>
                  <a:ea typeface="+mn-ea"/>
                  <a:cs typeface="+mn-cs"/>
                </a:rPr>
                <a:t>a</a:t>
              </a:r>
            </a:p>
          </p:txBody>
        </p:sp>
        <p:pic>
          <p:nvPicPr>
            <p:cNvPr id="136" name="Graphic 135">
              <a:extLst>
                <a:ext uri="{FF2B5EF4-FFF2-40B4-BE49-F238E27FC236}">
                  <a16:creationId xmlns:a16="http://schemas.microsoft.com/office/drawing/2014/main" id="{A5EBE7BF-AF6B-42AA-8A7E-B467802D941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980388" y="2833102"/>
              <a:ext cx="367900" cy="271082"/>
            </a:xfrm>
            <a:prstGeom prst="rect">
              <a:avLst/>
            </a:prstGeom>
          </p:spPr>
        </p:pic>
      </p:grpSp>
      <p:sp>
        <p:nvSpPr>
          <p:cNvPr id="29" name="Rectangle 28">
            <a:extLst>
              <a:ext uri="{FF2B5EF4-FFF2-40B4-BE49-F238E27FC236}">
                <a16:creationId xmlns:a16="http://schemas.microsoft.com/office/drawing/2014/main" id="{12B81D32-9620-4055-B989-BF8000BB780F}"/>
              </a:ext>
            </a:extLst>
          </p:cNvPr>
          <p:cNvSpPr/>
          <p:nvPr/>
        </p:nvSpPr>
        <p:spPr bwMode="auto">
          <a:xfrm>
            <a:off x="4832477" y="4481364"/>
            <a:ext cx="2542032" cy="498598"/>
          </a:xfrm>
          <a:prstGeom prst="rect">
            <a:avLst/>
          </a:prstGeom>
          <a:noFill/>
          <a:ln>
            <a:noFill/>
          </a:ln>
        </p:spPr>
        <p:txBody>
          <a:bodyPr wrap="square" lIns="0" tIns="219456" rIns="0" bIns="0" rtlCol="0" anchor="t">
            <a:spAutoFit/>
          </a:bodyPr>
          <a:lstStyle/>
          <a:p>
            <a:pPr marL="0" marR="0" lvl="0" indent="0" algn="ctr" defTabSz="896042" rtl="0" eaLnBrk="1" fontAlgn="base" latinLnBrk="0" hangingPunct="1">
              <a:lnSpc>
                <a:spcPct val="90000"/>
              </a:lnSpc>
              <a:spcBef>
                <a:spcPts val="300"/>
              </a:spcBef>
              <a:spcAft>
                <a:spcPts val="0"/>
              </a:spcAft>
              <a:buClrTx/>
              <a:buSzTx/>
              <a:buFontTx/>
              <a:buNone/>
              <a:tabLst/>
              <a:defRPr/>
            </a:pPr>
            <a:r>
              <a:rPr kumimoji="0" lang="en-US" sz="2000" b="0" i="0" u="none" strike="noStrike" kern="0" cap="none" spc="0" normalizeH="0" baseline="0" noProof="0" dirty="0">
                <a:ln>
                  <a:noFill/>
                </a:ln>
                <a:gradFill>
                  <a:gsLst>
                    <a:gs pos="41204">
                      <a:srgbClr val="1A1A1A"/>
                    </a:gs>
                    <a:gs pos="59000">
                      <a:srgbClr val="1A1A1A"/>
                    </a:gs>
                  </a:gsLst>
                  <a:lin ang="5400000" scaled="1"/>
                </a:gradFill>
                <a:effectLst/>
                <a:uLnTx/>
                <a:uFillTx/>
                <a:latin typeface="Segoe UI Semibold"/>
                <a:ea typeface="+mn-ea"/>
                <a:cs typeface="+mn-cs"/>
              </a:rPr>
              <a:t>Knowledge mining</a:t>
            </a:r>
          </a:p>
        </p:txBody>
      </p:sp>
      <p:sp>
        <p:nvSpPr>
          <p:cNvPr id="111" name="Rectangle 110">
            <a:extLst>
              <a:ext uri="{FF2B5EF4-FFF2-40B4-BE49-F238E27FC236}">
                <a16:creationId xmlns:a16="http://schemas.microsoft.com/office/drawing/2014/main" id="{6E486242-A653-46D4-B52C-84A66F6CAFAA}"/>
              </a:ext>
            </a:extLst>
          </p:cNvPr>
          <p:cNvSpPr/>
          <p:nvPr/>
        </p:nvSpPr>
        <p:spPr bwMode="auto">
          <a:xfrm>
            <a:off x="4914773" y="5040802"/>
            <a:ext cx="2377440" cy="18466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Azure Cognitive Search</a:t>
            </a:r>
          </a:p>
        </p:txBody>
      </p:sp>
      <p:grpSp>
        <p:nvGrpSpPr>
          <p:cNvPr id="137" name="Group 136">
            <a:extLst>
              <a:ext uri="{FF2B5EF4-FFF2-40B4-BE49-F238E27FC236}">
                <a16:creationId xmlns:a16="http://schemas.microsoft.com/office/drawing/2014/main" id="{2A983081-0B5D-4263-BB32-41E3108BEBA2}"/>
              </a:ext>
            </a:extLst>
          </p:cNvPr>
          <p:cNvGrpSpPr>
            <a:grpSpLocks noChangeAspect="1"/>
          </p:cNvGrpSpPr>
          <p:nvPr/>
        </p:nvGrpSpPr>
        <p:grpSpPr>
          <a:xfrm>
            <a:off x="5371973" y="3018324"/>
            <a:ext cx="1463040" cy="1463040"/>
            <a:chOff x="4835154" y="3508271"/>
            <a:chExt cx="658368" cy="658368"/>
          </a:xfrm>
        </p:grpSpPr>
        <p:sp>
          <p:nvSpPr>
            <p:cNvPr id="138" name="Oval 137">
              <a:extLst>
                <a:ext uri="{FF2B5EF4-FFF2-40B4-BE49-F238E27FC236}">
                  <a16:creationId xmlns:a16="http://schemas.microsoft.com/office/drawing/2014/main" id="{0DB32D44-8228-400E-83DB-259F39DF601D}"/>
                </a:ext>
              </a:extLst>
            </p:cNvPr>
            <p:cNvSpPr>
              <a:spLocks noChangeAspect="1"/>
            </p:cNvSpPr>
            <p:nvPr/>
          </p:nvSpPr>
          <p:spPr bwMode="auto">
            <a:xfrm>
              <a:off x="4835154" y="3508271"/>
              <a:ext cx="658368" cy="658368"/>
            </a:xfrm>
            <a:prstGeom prst="ellipse">
              <a:avLst/>
            </a:prstGeom>
            <a:solidFill>
              <a:srgbClr val="0078D7"/>
            </a:solidFill>
            <a:ln w="10795" cap="flat" cmpd="sng" algn="ctr">
              <a:noFill/>
              <a:prstDash val="solid"/>
            </a:ln>
            <a:effectLst>
              <a:outerShdw blurRad="190500" dist="38100" dir="2700000" algn="tl" rotWithShape="0">
                <a:prstClr val="black">
                  <a:alpha val="2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90000"/>
                </a:lnSpc>
                <a:spcBef>
                  <a:spcPts val="600"/>
                </a:spcBef>
                <a:spcAft>
                  <a:spcPts val="0"/>
                </a:spcAft>
                <a:buClrTx/>
                <a:buSzTx/>
                <a:buFontTx/>
                <a:buNone/>
                <a:tabLst/>
                <a:defRPr/>
              </a:pPr>
              <a:r>
                <a:rPr kumimoji="0" lang="en-US" sz="2000" b="0" i="0" u="none" strike="noStrike" kern="0" cap="none" spc="0" normalizeH="0" baseline="0" noProof="0" dirty="0">
                  <a:ln>
                    <a:noFill/>
                  </a:ln>
                  <a:noFill/>
                  <a:effectLst/>
                  <a:uLnTx/>
                  <a:uFillTx/>
                  <a:latin typeface="Segoe UI Semilight"/>
                  <a:ea typeface="+mn-ea"/>
                  <a:cs typeface="+mn-cs"/>
                </a:rPr>
                <a:t>b</a:t>
              </a:r>
            </a:p>
          </p:txBody>
        </p:sp>
        <p:pic>
          <p:nvPicPr>
            <p:cNvPr id="139" name="Graphic 138">
              <a:extLst>
                <a:ext uri="{FF2B5EF4-FFF2-40B4-BE49-F238E27FC236}">
                  <a16:creationId xmlns:a16="http://schemas.microsoft.com/office/drawing/2014/main" id="{A8F9F2D7-0F1C-43AF-87E1-3EB942BFDF7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991156" y="3664273"/>
              <a:ext cx="346364" cy="346364"/>
            </a:xfrm>
            <a:prstGeom prst="rect">
              <a:avLst/>
            </a:prstGeom>
          </p:spPr>
        </p:pic>
      </p:grpSp>
    </p:spTree>
    <p:extLst>
      <p:ext uri="{BB962C8B-B14F-4D97-AF65-F5344CB8AC3E}">
        <p14:creationId xmlns:p14="http://schemas.microsoft.com/office/powerpoint/2010/main" val="80343385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9"/>
                                        </p:tgtEl>
                                        <p:attrNameLst>
                                          <p:attrName>style.visibility</p:attrName>
                                        </p:attrNameLst>
                                      </p:cBhvr>
                                      <p:to>
                                        <p:strVal val="visible"/>
                                      </p:to>
                                    </p:set>
                                    <p:animEffect transition="in" filter="fade">
                                      <p:cBhvr>
                                        <p:cTn id="7" dur="500"/>
                                        <p:tgtEl>
                                          <p:spTgt spid="109"/>
                                        </p:tgtEl>
                                      </p:cBhvr>
                                    </p:animEffect>
                                  </p:childTnLst>
                                </p:cTn>
                              </p:par>
                              <p:par>
                                <p:cTn id="8" presetID="63" presetClass="path" presetSubtype="0" decel="100000" fill="hold" grpId="1" nodeType="withEffect">
                                  <p:stCondLst>
                                    <p:cond delay="0"/>
                                  </p:stCondLst>
                                  <p:childTnLst>
                                    <p:animMotion origin="layout" path="M 1.45833E-6 4.44444E-6 L -0.00052 0.07106 " pathEditMode="relative" rAng="0" ptsTypes="AA">
                                      <p:cBhvr>
                                        <p:cTn id="9" dur="500" spd="-100000" fill="hold"/>
                                        <p:tgtEl>
                                          <p:spTgt spid="109"/>
                                        </p:tgtEl>
                                        <p:attrNameLst>
                                          <p:attrName>ppt_x</p:attrName>
                                          <p:attrName>ppt_y</p:attrName>
                                        </p:attrNameLst>
                                      </p:cBhvr>
                                      <p:rCtr x="-26" y="3542"/>
                                    </p:animMotion>
                                  </p:childTnLst>
                                </p:cTn>
                              </p:par>
                              <p:par>
                                <p:cTn id="10" presetID="10" presetClass="entr" presetSubtype="0" fill="hold" nodeType="withEffect">
                                  <p:stCondLst>
                                    <p:cond delay="100"/>
                                  </p:stCondLst>
                                  <p:childTnLst>
                                    <p:set>
                                      <p:cBhvr>
                                        <p:cTn id="11" dur="1" fill="hold">
                                          <p:stCondLst>
                                            <p:cond delay="0"/>
                                          </p:stCondLst>
                                        </p:cTn>
                                        <p:tgtEl>
                                          <p:spTgt spid="134"/>
                                        </p:tgtEl>
                                        <p:attrNameLst>
                                          <p:attrName>style.visibility</p:attrName>
                                        </p:attrNameLst>
                                      </p:cBhvr>
                                      <p:to>
                                        <p:strVal val="visible"/>
                                      </p:to>
                                    </p:set>
                                    <p:animEffect transition="in" filter="fade">
                                      <p:cBhvr>
                                        <p:cTn id="12" dur="500"/>
                                        <p:tgtEl>
                                          <p:spTgt spid="134"/>
                                        </p:tgtEl>
                                      </p:cBhvr>
                                    </p:animEffect>
                                  </p:childTnLst>
                                </p:cTn>
                              </p:par>
                              <p:par>
                                <p:cTn id="13" presetID="63" presetClass="path" presetSubtype="0" decel="100000" fill="hold" nodeType="withEffect">
                                  <p:stCondLst>
                                    <p:cond delay="100"/>
                                  </p:stCondLst>
                                  <p:childTnLst>
                                    <p:animMotion origin="layout" path="M 1.45833E-6 4.44444E-6 L -0.00052 0.07106 " pathEditMode="relative" rAng="0" ptsTypes="AA">
                                      <p:cBhvr>
                                        <p:cTn id="14" dur="500" spd="-100000" fill="hold"/>
                                        <p:tgtEl>
                                          <p:spTgt spid="134"/>
                                        </p:tgtEl>
                                        <p:attrNameLst>
                                          <p:attrName>ppt_x</p:attrName>
                                          <p:attrName>ppt_y</p:attrName>
                                        </p:attrNameLst>
                                      </p:cBhvr>
                                      <p:rCtr x="-26" y="3542"/>
                                    </p:animMotion>
                                  </p:childTnLst>
                                </p:cTn>
                              </p:par>
                              <p:par>
                                <p:cTn id="15" presetID="10" presetClass="entr" presetSubtype="0" fill="hold" grpId="0" nodeType="withEffect">
                                  <p:stCondLst>
                                    <p:cond delay="100"/>
                                  </p:stCondLst>
                                  <p:childTnLst>
                                    <p:set>
                                      <p:cBhvr>
                                        <p:cTn id="16" dur="1" fill="hold">
                                          <p:stCondLst>
                                            <p:cond delay="0"/>
                                          </p:stCondLst>
                                        </p:cTn>
                                        <p:tgtEl>
                                          <p:spTgt spid="60"/>
                                        </p:tgtEl>
                                        <p:attrNameLst>
                                          <p:attrName>style.visibility</p:attrName>
                                        </p:attrNameLst>
                                      </p:cBhvr>
                                      <p:to>
                                        <p:strVal val="visible"/>
                                      </p:to>
                                    </p:set>
                                    <p:animEffect transition="in" filter="fade">
                                      <p:cBhvr>
                                        <p:cTn id="17" dur="500"/>
                                        <p:tgtEl>
                                          <p:spTgt spid="60"/>
                                        </p:tgtEl>
                                      </p:cBhvr>
                                    </p:animEffect>
                                  </p:childTnLst>
                                </p:cTn>
                              </p:par>
                              <p:par>
                                <p:cTn id="18" presetID="63" presetClass="path" presetSubtype="0" decel="100000" fill="hold" grpId="1" nodeType="withEffect">
                                  <p:stCondLst>
                                    <p:cond delay="100"/>
                                  </p:stCondLst>
                                  <p:childTnLst>
                                    <p:animMotion origin="layout" path="M 1.45833E-6 4.44444E-6 L -0.00052 0.07106 " pathEditMode="relative" rAng="0" ptsTypes="AA">
                                      <p:cBhvr>
                                        <p:cTn id="19" dur="500" spd="-100000" fill="hold"/>
                                        <p:tgtEl>
                                          <p:spTgt spid="60"/>
                                        </p:tgtEl>
                                        <p:attrNameLst>
                                          <p:attrName>ppt_x</p:attrName>
                                          <p:attrName>ppt_y</p:attrName>
                                        </p:attrNameLst>
                                      </p:cBhvr>
                                      <p:rCtr x="-26" y="3542"/>
                                    </p:animMotion>
                                  </p:childTnLst>
                                </p:cTn>
                              </p:par>
                              <p:par>
                                <p:cTn id="20" presetID="10" presetClass="entr" presetSubtype="0" fill="hold" grpId="0" nodeType="withEffect">
                                  <p:stCondLst>
                                    <p:cond delay="100"/>
                                  </p:stCondLst>
                                  <p:childTnLst>
                                    <p:set>
                                      <p:cBhvr>
                                        <p:cTn id="21" dur="1" fill="hold">
                                          <p:stCondLst>
                                            <p:cond delay="0"/>
                                          </p:stCondLst>
                                        </p:cTn>
                                        <p:tgtEl>
                                          <p:spTgt spid="110"/>
                                        </p:tgtEl>
                                        <p:attrNameLst>
                                          <p:attrName>style.visibility</p:attrName>
                                        </p:attrNameLst>
                                      </p:cBhvr>
                                      <p:to>
                                        <p:strVal val="visible"/>
                                      </p:to>
                                    </p:set>
                                    <p:animEffect transition="in" filter="fade">
                                      <p:cBhvr>
                                        <p:cTn id="22" dur="500"/>
                                        <p:tgtEl>
                                          <p:spTgt spid="110"/>
                                        </p:tgtEl>
                                      </p:cBhvr>
                                    </p:animEffect>
                                  </p:childTnLst>
                                </p:cTn>
                              </p:par>
                              <p:par>
                                <p:cTn id="23" presetID="63" presetClass="path" presetSubtype="0" decel="100000" fill="hold" grpId="1" nodeType="withEffect">
                                  <p:stCondLst>
                                    <p:cond delay="100"/>
                                  </p:stCondLst>
                                  <p:childTnLst>
                                    <p:animMotion origin="layout" path="M 1.45833E-6 4.44444E-6 L -0.00052 0.07106 " pathEditMode="relative" rAng="0" ptsTypes="AA">
                                      <p:cBhvr>
                                        <p:cTn id="24" dur="500" spd="-100000" fill="hold"/>
                                        <p:tgtEl>
                                          <p:spTgt spid="110"/>
                                        </p:tgtEl>
                                        <p:attrNameLst>
                                          <p:attrName>ppt_x</p:attrName>
                                          <p:attrName>ppt_y</p:attrName>
                                        </p:attrNameLst>
                                      </p:cBhvr>
                                      <p:rCtr x="-26" y="3542"/>
                                    </p:animMotion>
                                  </p:childTnLst>
                                </p:cTn>
                              </p:par>
                              <p:par>
                                <p:cTn id="25" presetID="10" presetClass="entr" presetSubtype="0" fill="hold" nodeType="withEffect">
                                  <p:stCondLst>
                                    <p:cond delay="200"/>
                                  </p:stCondLst>
                                  <p:childTnLst>
                                    <p:set>
                                      <p:cBhvr>
                                        <p:cTn id="26" dur="1" fill="hold">
                                          <p:stCondLst>
                                            <p:cond delay="0"/>
                                          </p:stCondLst>
                                        </p:cTn>
                                        <p:tgtEl>
                                          <p:spTgt spid="137"/>
                                        </p:tgtEl>
                                        <p:attrNameLst>
                                          <p:attrName>style.visibility</p:attrName>
                                        </p:attrNameLst>
                                      </p:cBhvr>
                                      <p:to>
                                        <p:strVal val="visible"/>
                                      </p:to>
                                    </p:set>
                                    <p:animEffect transition="in" filter="fade">
                                      <p:cBhvr>
                                        <p:cTn id="27" dur="500"/>
                                        <p:tgtEl>
                                          <p:spTgt spid="137"/>
                                        </p:tgtEl>
                                      </p:cBhvr>
                                    </p:animEffect>
                                  </p:childTnLst>
                                </p:cTn>
                              </p:par>
                              <p:par>
                                <p:cTn id="28" presetID="63" presetClass="path" presetSubtype="0" decel="100000" fill="hold" nodeType="withEffect">
                                  <p:stCondLst>
                                    <p:cond delay="200"/>
                                  </p:stCondLst>
                                  <p:childTnLst>
                                    <p:animMotion origin="layout" path="M 1.45833E-6 4.44444E-6 L -0.00052 0.07106 " pathEditMode="relative" rAng="0" ptsTypes="AA">
                                      <p:cBhvr>
                                        <p:cTn id="29" dur="500" spd="-100000" fill="hold"/>
                                        <p:tgtEl>
                                          <p:spTgt spid="137"/>
                                        </p:tgtEl>
                                        <p:attrNameLst>
                                          <p:attrName>ppt_x</p:attrName>
                                          <p:attrName>ppt_y</p:attrName>
                                        </p:attrNameLst>
                                      </p:cBhvr>
                                      <p:rCtr x="-26" y="3542"/>
                                    </p:animMotion>
                                  </p:childTnLst>
                                </p:cTn>
                              </p:par>
                              <p:par>
                                <p:cTn id="30" presetID="10" presetClass="entr" presetSubtype="0" fill="hold" grpId="0" nodeType="withEffect">
                                  <p:stCondLst>
                                    <p:cond delay="200"/>
                                  </p:stCondLst>
                                  <p:childTnLst>
                                    <p:set>
                                      <p:cBhvr>
                                        <p:cTn id="31" dur="1" fill="hold">
                                          <p:stCondLst>
                                            <p:cond delay="0"/>
                                          </p:stCondLst>
                                        </p:cTn>
                                        <p:tgtEl>
                                          <p:spTgt spid="29"/>
                                        </p:tgtEl>
                                        <p:attrNameLst>
                                          <p:attrName>style.visibility</p:attrName>
                                        </p:attrNameLst>
                                      </p:cBhvr>
                                      <p:to>
                                        <p:strVal val="visible"/>
                                      </p:to>
                                    </p:set>
                                    <p:animEffect transition="in" filter="fade">
                                      <p:cBhvr>
                                        <p:cTn id="32" dur="500"/>
                                        <p:tgtEl>
                                          <p:spTgt spid="29"/>
                                        </p:tgtEl>
                                      </p:cBhvr>
                                    </p:animEffect>
                                  </p:childTnLst>
                                </p:cTn>
                              </p:par>
                              <p:par>
                                <p:cTn id="33" presetID="63" presetClass="path" presetSubtype="0" decel="100000" fill="hold" grpId="1" nodeType="withEffect">
                                  <p:stCondLst>
                                    <p:cond delay="200"/>
                                  </p:stCondLst>
                                  <p:childTnLst>
                                    <p:animMotion origin="layout" path="M 1.45833E-6 4.44444E-6 L -0.00052 0.07106 " pathEditMode="relative" rAng="0" ptsTypes="AA">
                                      <p:cBhvr>
                                        <p:cTn id="34" dur="500" spd="-100000" fill="hold"/>
                                        <p:tgtEl>
                                          <p:spTgt spid="29"/>
                                        </p:tgtEl>
                                        <p:attrNameLst>
                                          <p:attrName>ppt_x</p:attrName>
                                          <p:attrName>ppt_y</p:attrName>
                                        </p:attrNameLst>
                                      </p:cBhvr>
                                      <p:rCtr x="-26" y="3542"/>
                                    </p:animMotion>
                                  </p:childTnLst>
                                </p:cTn>
                              </p:par>
                              <p:par>
                                <p:cTn id="35" presetID="10" presetClass="entr" presetSubtype="0" fill="hold" grpId="0" nodeType="withEffect">
                                  <p:stCondLst>
                                    <p:cond delay="200"/>
                                  </p:stCondLst>
                                  <p:childTnLst>
                                    <p:set>
                                      <p:cBhvr>
                                        <p:cTn id="36" dur="1" fill="hold">
                                          <p:stCondLst>
                                            <p:cond delay="0"/>
                                          </p:stCondLst>
                                        </p:cTn>
                                        <p:tgtEl>
                                          <p:spTgt spid="111"/>
                                        </p:tgtEl>
                                        <p:attrNameLst>
                                          <p:attrName>style.visibility</p:attrName>
                                        </p:attrNameLst>
                                      </p:cBhvr>
                                      <p:to>
                                        <p:strVal val="visible"/>
                                      </p:to>
                                    </p:set>
                                    <p:animEffect transition="in" filter="fade">
                                      <p:cBhvr>
                                        <p:cTn id="37" dur="500"/>
                                        <p:tgtEl>
                                          <p:spTgt spid="111"/>
                                        </p:tgtEl>
                                      </p:cBhvr>
                                    </p:animEffect>
                                  </p:childTnLst>
                                </p:cTn>
                              </p:par>
                              <p:par>
                                <p:cTn id="38" presetID="63" presetClass="path" presetSubtype="0" decel="100000" fill="hold" grpId="1" nodeType="withEffect">
                                  <p:stCondLst>
                                    <p:cond delay="200"/>
                                  </p:stCondLst>
                                  <p:childTnLst>
                                    <p:animMotion origin="layout" path="M 1.45833E-6 4.44444E-6 L -0.00052 0.07106 " pathEditMode="relative" rAng="0" ptsTypes="AA">
                                      <p:cBhvr>
                                        <p:cTn id="39" dur="500" spd="-100000" fill="hold"/>
                                        <p:tgtEl>
                                          <p:spTgt spid="111"/>
                                        </p:tgtEl>
                                        <p:attrNameLst>
                                          <p:attrName>ppt_x</p:attrName>
                                          <p:attrName>ppt_y</p:attrName>
                                        </p:attrNameLst>
                                      </p:cBhvr>
                                      <p:rCtr x="-26" y="3542"/>
                                    </p:animMotion>
                                  </p:childTnLst>
                                </p:cTn>
                              </p:par>
                              <p:par>
                                <p:cTn id="40" presetID="10" presetClass="entr" presetSubtype="0" fill="hold" nodeType="withEffect">
                                  <p:stCondLst>
                                    <p:cond delay="300"/>
                                  </p:stCondLst>
                                  <p:childTnLst>
                                    <p:set>
                                      <p:cBhvr>
                                        <p:cTn id="41" dur="1" fill="hold">
                                          <p:stCondLst>
                                            <p:cond delay="0"/>
                                          </p:stCondLst>
                                        </p:cTn>
                                        <p:tgtEl>
                                          <p:spTgt spid="131"/>
                                        </p:tgtEl>
                                        <p:attrNameLst>
                                          <p:attrName>style.visibility</p:attrName>
                                        </p:attrNameLst>
                                      </p:cBhvr>
                                      <p:to>
                                        <p:strVal val="visible"/>
                                      </p:to>
                                    </p:set>
                                    <p:animEffect transition="in" filter="fade">
                                      <p:cBhvr>
                                        <p:cTn id="42" dur="500"/>
                                        <p:tgtEl>
                                          <p:spTgt spid="131"/>
                                        </p:tgtEl>
                                      </p:cBhvr>
                                    </p:animEffect>
                                  </p:childTnLst>
                                </p:cTn>
                              </p:par>
                              <p:par>
                                <p:cTn id="43" presetID="63" presetClass="path" presetSubtype="0" decel="100000" fill="hold" nodeType="withEffect">
                                  <p:stCondLst>
                                    <p:cond delay="300"/>
                                  </p:stCondLst>
                                  <p:childTnLst>
                                    <p:animMotion origin="layout" path="M 1.45833E-6 4.44444E-6 L -0.00052 0.07106 " pathEditMode="relative" rAng="0" ptsTypes="AA">
                                      <p:cBhvr>
                                        <p:cTn id="44" dur="500" spd="-100000" fill="hold"/>
                                        <p:tgtEl>
                                          <p:spTgt spid="131"/>
                                        </p:tgtEl>
                                        <p:attrNameLst>
                                          <p:attrName>ppt_x</p:attrName>
                                          <p:attrName>ppt_y</p:attrName>
                                        </p:attrNameLst>
                                      </p:cBhvr>
                                      <p:rCtr x="-26" y="3542"/>
                                    </p:animMotion>
                                  </p:childTnLst>
                                </p:cTn>
                              </p:par>
                              <p:par>
                                <p:cTn id="45" presetID="10" presetClass="entr" presetSubtype="0" fill="hold" grpId="0" nodeType="withEffect">
                                  <p:stCondLst>
                                    <p:cond delay="300"/>
                                  </p:stCondLst>
                                  <p:childTnLst>
                                    <p:set>
                                      <p:cBhvr>
                                        <p:cTn id="46" dur="1" fill="hold">
                                          <p:stCondLst>
                                            <p:cond delay="0"/>
                                          </p:stCondLst>
                                        </p:cTn>
                                        <p:tgtEl>
                                          <p:spTgt spid="27"/>
                                        </p:tgtEl>
                                        <p:attrNameLst>
                                          <p:attrName>style.visibility</p:attrName>
                                        </p:attrNameLst>
                                      </p:cBhvr>
                                      <p:to>
                                        <p:strVal val="visible"/>
                                      </p:to>
                                    </p:set>
                                    <p:animEffect transition="in" filter="fade">
                                      <p:cBhvr>
                                        <p:cTn id="47" dur="500"/>
                                        <p:tgtEl>
                                          <p:spTgt spid="27"/>
                                        </p:tgtEl>
                                      </p:cBhvr>
                                    </p:animEffect>
                                  </p:childTnLst>
                                </p:cTn>
                              </p:par>
                              <p:par>
                                <p:cTn id="48" presetID="63" presetClass="path" presetSubtype="0" decel="100000" fill="hold" grpId="1" nodeType="withEffect">
                                  <p:stCondLst>
                                    <p:cond delay="300"/>
                                  </p:stCondLst>
                                  <p:childTnLst>
                                    <p:animMotion origin="layout" path="M 1.45833E-6 4.44444E-6 L -0.00052 0.07106 " pathEditMode="relative" rAng="0" ptsTypes="AA">
                                      <p:cBhvr>
                                        <p:cTn id="49" dur="500" spd="-100000" fill="hold"/>
                                        <p:tgtEl>
                                          <p:spTgt spid="27"/>
                                        </p:tgtEl>
                                        <p:attrNameLst>
                                          <p:attrName>ppt_x</p:attrName>
                                          <p:attrName>ppt_y</p:attrName>
                                        </p:attrNameLst>
                                      </p:cBhvr>
                                      <p:rCtr x="-26" y="3542"/>
                                    </p:animMotion>
                                  </p:childTnLst>
                                </p:cTn>
                              </p:par>
                              <p:par>
                                <p:cTn id="50" presetID="10" presetClass="entr" presetSubtype="0" fill="hold" grpId="0" nodeType="withEffect">
                                  <p:stCondLst>
                                    <p:cond delay="300"/>
                                  </p:stCondLst>
                                  <p:childTnLst>
                                    <p:set>
                                      <p:cBhvr>
                                        <p:cTn id="51" dur="1" fill="hold">
                                          <p:stCondLst>
                                            <p:cond delay="0"/>
                                          </p:stCondLst>
                                        </p:cTn>
                                        <p:tgtEl>
                                          <p:spTgt spid="112"/>
                                        </p:tgtEl>
                                        <p:attrNameLst>
                                          <p:attrName>style.visibility</p:attrName>
                                        </p:attrNameLst>
                                      </p:cBhvr>
                                      <p:to>
                                        <p:strVal val="visible"/>
                                      </p:to>
                                    </p:set>
                                    <p:animEffect transition="in" filter="fade">
                                      <p:cBhvr>
                                        <p:cTn id="52" dur="500"/>
                                        <p:tgtEl>
                                          <p:spTgt spid="112"/>
                                        </p:tgtEl>
                                      </p:cBhvr>
                                    </p:animEffect>
                                  </p:childTnLst>
                                </p:cTn>
                              </p:par>
                              <p:par>
                                <p:cTn id="53" presetID="63" presetClass="path" presetSubtype="0" decel="100000" fill="hold" grpId="1" nodeType="withEffect">
                                  <p:stCondLst>
                                    <p:cond delay="300"/>
                                  </p:stCondLst>
                                  <p:childTnLst>
                                    <p:animMotion origin="layout" path="M 1.45833E-6 4.44444E-6 L -0.00052 0.07106 " pathEditMode="relative" rAng="0" ptsTypes="AA">
                                      <p:cBhvr>
                                        <p:cTn id="54" dur="500" spd="-100000" fill="hold"/>
                                        <p:tgtEl>
                                          <p:spTgt spid="112"/>
                                        </p:tgtEl>
                                        <p:attrNameLst>
                                          <p:attrName>ppt_x</p:attrName>
                                          <p:attrName>ppt_y</p:attrName>
                                        </p:attrNameLst>
                                      </p:cBhvr>
                                      <p:rCtr x="-26" y="354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 grpId="0"/>
      <p:bldP spid="109" grpId="1"/>
      <p:bldP spid="27" grpId="0"/>
      <p:bldP spid="27" grpId="1"/>
      <p:bldP spid="112" grpId="0"/>
      <p:bldP spid="112" grpId="1"/>
      <p:bldP spid="60" grpId="0"/>
      <p:bldP spid="60" grpId="1"/>
      <p:bldP spid="110" grpId="0"/>
      <p:bldP spid="110" grpId="1"/>
      <p:bldP spid="29" grpId="0"/>
      <p:bldP spid="29" grpId="1"/>
      <p:bldP spid="111" grpId="0"/>
      <p:bldP spid="111" grpId="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56B1DC6-6B22-4330-9558-02272B0E481F}"/>
              </a:ext>
            </a:extLst>
          </p:cNvPr>
          <p:cNvSpPr txBox="1"/>
          <p:nvPr/>
        </p:nvSpPr>
        <p:spPr>
          <a:xfrm>
            <a:off x="585216" y="5099355"/>
            <a:ext cx="6046399" cy="1538883"/>
          </a:xfrm>
          <a:prstGeom prst="rect">
            <a:avLst/>
          </a:prstGeom>
          <a:noFill/>
        </p:spPr>
        <p:txBody>
          <a:bodyPr wrap="none" lIns="0" tIns="0" rIns="0" bIns="0" rtlCol="0">
            <a:spAutoFit/>
          </a:bodyPr>
          <a:lstStyle/>
          <a:p>
            <a:r>
              <a:rPr lang="en-US" sz="2000" dirty="0">
                <a:gradFill>
                  <a:gsLst>
                    <a:gs pos="2917">
                      <a:schemeClr val="tx1"/>
                    </a:gs>
                    <a:gs pos="30000">
                      <a:schemeClr val="tx1"/>
                    </a:gs>
                  </a:gsLst>
                  <a:lin ang="5400000" scaled="0"/>
                </a:gradFill>
              </a:rPr>
              <a:t>Live website:</a:t>
            </a:r>
            <a:br>
              <a:rPr lang="en-US" sz="2000" dirty="0">
                <a:gradFill>
                  <a:gsLst>
                    <a:gs pos="2917">
                      <a:schemeClr val="tx1"/>
                    </a:gs>
                    <a:gs pos="30000">
                      <a:schemeClr val="tx1"/>
                    </a:gs>
                  </a:gsLst>
                  <a:lin ang="5400000" scaled="0"/>
                </a:gradFill>
              </a:rPr>
            </a:br>
            <a:r>
              <a:rPr lang="en-US" sz="2000" dirty="0">
                <a:gradFill>
                  <a:gsLst>
                    <a:gs pos="2917">
                      <a:schemeClr val="tx1"/>
                    </a:gs>
                    <a:gs pos="30000">
                      <a:schemeClr val="tx1"/>
                    </a:gs>
                  </a:gsLst>
                  <a:lin ang="5400000" scaled="0"/>
                </a:gradFill>
              </a:rPr>
              <a:t>https://jfkfiles2.azurewebsites.net/</a:t>
            </a:r>
          </a:p>
          <a:p>
            <a:endParaRPr lang="en-US" sz="2000" dirty="0">
              <a:gradFill>
                <a:gsLst>
                  <a:gs pos="2917">
                    <a:schemeClr val="tx1"/>
                  </a:gs>
                  <a:gs pos="30000">
                    <a:schemeClr val="tx1"/>
                  </a:gs>
                </a:gsLst>
                <a:lin ang="5400000" scaled="0"/>
              </a:gradFill>
            </a:endParaRPr>
          </a:p>
          <a:p>
            <a:r>
              <a:rPr lang="en-US" sz="2000" dirty="0">
                <a:gradFill>
                  <a:gsLst>
                    <a:gs pos="2917">
                      <a:schemeClr val="tx1"/>
                    </a:gs>
                    <a:gs pos="30000">
                      <a:schemeClr val="tx1"/>
                    </a:gs>
                  </a:gsLst>
                  <a:lin ang="5400000" scaled="0"/>
                </a:gradFill>
              </a:rPr>
              <a:t>Solution code and description: </a:t>
            </a:r>
            <a:br>
              <a:rPr lang="en-US" sz="2000" dirty="0">
                <a:gradFill>
                  <a:gsLst>
                    <a:gs pos="2917">
                      <a:schemeClr val="tx1"/>
                    </a:gs>
                    <a:gs pos="30000">
                      <a:schemeClr val="tx1"/>
                    </a:gs>
                  </a:gsLst>
                  <a:lin ang="5400000" scaled="0"/>
                </a:gradFill>
              </a:rPr>
            </a:br>
            <a:r>
              <a:rPr lang="en-US" sz="2000" dirty="0">
                <a:gradFill>
                  <a:gsLst>
                    <a:gs pos="2917">
                      <a:schemeClr val="tx1"/>
                    </a:gs>
                    <a:gs pos="30000">
                      <a:schemeClr val="tx1"/>
                    </a:gs>
                  </a:gsLst>
                  <a:lin ang="5400000" scaled="0"/>
                </a:gradFill>
              </a:rPr>
              <a:t>https://www.ailab.microsoft.com/experiments/jfk-files</a:t>
            </a:r>
          </a:p>
        </p:txBody>
      </p:sp>
      <p:sp>
        <p:nvSpPr>
          <p:cNvPr id="6" name="Title 1">
            <a:extLst>
              <a:ext uri="{FF2B5EF4-FFF2-40B4-BE49-F238E27FC236}">
                <a16:creationId xmlns:a16="http://schemas.microsoft.com/office/drawing/2014/main" id="{2A13A569-87A5-4A80-AF5B-9CE16E703E2B}"/>
              </a:ext>
            </a:extLst>
          </p:cNvPr>
          <p:cNvSpPr txBox="1">
            <a:spLocks/>
          </p:cNvSpPr>
          <p:nvPr/>
        </p:nvSpPr>
        <p:spPr>
          <a:xfrm>
            <a:off x="585216" y="1537429"/>
            <a:ext cx="9144000" cy="1994392"/>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b="1" dirty="0">
                <a:solidFill>
                  <a:schemeClr val="accent6">
                    <a:lumMod val="50000"/>
                  </a:schemeClr>
                </a:solidFill>
              </a:rPr>
              <a:t>Quick Look:</a:t>
            </a:r>
            <a:r>
              <a:rPr lang="en-US" dirty="0">
                <a:solidFill>
                  <a:schemeClr val="accent6">
                    <a:lumMod val="50000"/>
                  </a:schemeClr>
                </a:solidFill>
              </a:rPr>
              <a:t> </a:t>
            </a:r>
            <a:br>
              <a:rPr lang="en-US" dirty="0"/>
            </a:br>
            <a:r>
              <a:rPr lang="en-US" dirty="0"/>
              <a:t>The JFK Files</a:t>
            </a:r>
          </a:p>
          <a:p>
            <a:endParaRPr lang="en-US" dirty="0"/>
          </a:p>
          <a:p>
            <a:r>
              <a:rPr lang="en-US" sz="1800" dirty="0"/>
              <a:t>Enrich Data with Cognitive Services</a:t>
            </a:r>
          </a:p>
          <a:p>
            <a:endParaRPr lang="en-US" sz="1800" dirty="0"/>
          </a:p>
        </p:txBody>
      </p:sp>
      <p:pic>
        <p:nvPicPr>
          <p:cNvPr id="5" name="Picture 4">
            <a:extLst>
              <a:ext uri="{FF2B5EF4-FFF2-40B4-BE49-F238E27FC236}">
                <a16:creationId xmlns:a16="http://schemas.microsoft.com/office/drawing/2014/main" id="{9A12C962-50FD-418C-8B81-5B2EF727A0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07432" y="1326183"/>
            <a:ext cx="6930845" cy="4253806"/>
          </a:xfrm>
          <a:prstGeom prst="rect">
            <a:avLst/>
          </a:prstGeom>
        </p:spPr>
      </p:pic>
    </p:spTree>
    <p:extLst>
      <p:ext uri="{BB962C8B-B14F-4D97-AF65-F5344CB8AC3E}">
        <p14:creationId xmlns:p14="http://schemas.microsoft.com/office/powerpoint/2010/main" val="28009366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63" presetClass="path" presetSubtype="0" decel="100000" fill="hold" grpId="1" nodeType="withEffect">
                                  <p:stCondLst>
                                    <p:cond delay="0"/>
                                  </p:stCondLst>
                                  <p:childTnLst>
                                    <p:animMotion origin="layout" path="M 3.125E-6 -1.11111E-6 L -0.00052 0.07107 " pathEditMode="relative" rAng="0" ptsTypes="AA">
                                      <p:cBhvr>
                                        <p:cTn id="9" dur="500" spd="-100000" fill="hold"/>
                                        <p:tgtEl>
                                          <p:spTgt spid="6"/>
                                        </p:tgtEl>
                                        <p:attrNameLst>
                                          <p:attrName>ppt_x</p:attrName>
                                          <p:attrName>ppt_y</p:attrName>
                                        </p:attrNameLst>
                                      </p:cBhvr>
                                      <p:rCtr x="-26" y="354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1">
            <a:extLst>
              <a:ext uri="{FF2B5EF4-FFF2-40B4-BE49-F238E27FC236}">
                <a16:creationId xmlns:a16="http://schemas.microsoft.com/office/drawing/2014/main" id="{2344C9CF-5E2A-4511-9AAA-556997AD0A4E}"/>
              </a:ext>
            </a:extLst>
          </p:cNvPr>
          <p:cNvSpPr txBox="1">
            <a:spLocks/>
          </p:cNvSpPr>
          <p:nvPr/>
        </p:nvSpPr>
        <p:spPr>
          <a:xfrm>
            <a:off x="156895" y="1459468"/>
            <a:ext cx="11878211" cy="4323263"/>
          </a:xfrm>
          <a:prstGeom prst="rect">
            <a:avLst/>
          </a:prstGeom>
        </p:spPr>
        <p:txBody>
          <a:bodyPr>
            <a:noAutofit/>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3137" dirty="0">
                <a:solidFill>
                  <a:schemeClr val="tx2"/>
                </a:solidFill>
              </a:rPr>
              <a:t>Microsoft believes that AI technology should embody the following principles:</a:t>
            </a:r>
          </a:p>
          <a:p>
            <a:pPr marL="0" indent="0">
              <a:buNone/>
            </a:pPr>
            <a:endParaRPr lang="en-US" sz="980" dirty="0">
              <a:solidFill>
                <a:schemeClr val="tx2"/>
              </a:solidFill>
            </a:endParaRPr>
          </a:p>
          <a:p>
            <a:pPr marL="672290" lvl="1" indent="-448193">
              <a:buFont typeface="Arial" panose="020B0604020202020204" pitchFamily="34" charset="0"/>
              <a:buChar char="•"/>
            </a:pPr>
            <a:r>
              <a:rPr lang="en-US" sz="2745" dirty="0">
                <a:solidFill>
                  <a:schemeClr val="accent3"/>
                </a:solidFill>
              </a:rPr>
              <a:t>Fair - AI must maximize efficiencies without destroying dignity and guard against bias</a:t>
            </a:r>
          </a:p>
          <a:p>
            <a:pPr marL="672290" lvl="1" indent="-448193">
              <a:buFont typeface="Arial" panose="020B0604020202020204" pitchFamily="34" charset="0"/>
              <a:buChar char="•"/>
            </a:pPr>
            <a:r>
              <a:rPr lang="en-US" sz="2745" dirty="0">
                <a:solidFill>
                  <a:schemeClr val="accent3"/>
                </a:solidFill>
              </a:rPr>
              <a:t>Accountable - AI must have algorithmic accountability</a:t>
            </a:r>
          </a:p>
          <a:p>
            <a:pPr marL="672290" lvl="1" indent="-448193">
              <a:buFont typeface="Arial" panose="020B0604020202020204" pitchFamily="34" charset="0"/>
              <a:buChar char="•"/>
            </a:pPr>
            <a:r>
              <a:rPr lang="en-US" sz="2745" dirty="0">
                <a:solidFill>
                  <a:schemeClr val="accent3"/>
                </a:solidFill>
              </a:rPr>
              <a:t>Transparent - AI must be transparent</a:t>
            </a:r>
          </a:p>
          <a:p>
            <a:pPr marL="672290" lvl="1" indent="-448193">
              <a:buFont typeface="Arial" panose="020B0604020202020204" pitchFamily="34" charset="0"/>
              <a:buChar char="•"/>
            </a:pPr>
            <a:r>
              <a:rPr lang="en-US" sz="2745" dirty="0">
                <a:solidFill>
                  <a:schemeClr val="accent3"/>
                </a:solidFill>
              </a:rPr>
              <a:t>Ethical - AI must assist humanity and be designed for intelligent privacy</a:t>
            </a:r>
          </a:p>
        </p:txBody>
      </p:sp>
      <p:sp>
        <p:nvSpPr>
          <p:cNvPr id="5" name="Title 3">
            <a:extLst>
              <a:ext uri="{FF2B5EF4-FFF2-40B4-BE49-F238E27FC236}">
                <a16:creationId xmlns:a16="http://schemas.microsoft.com/office/drawing/2014/main" id="{B3C9D334-8421-45C4-9B2B-8D96D0B1F633}"/>
              </a:ext>
            </a:extLst>
          </p:cNvPr>
          <p:cNvSpPr txBox="1">
            <a:spLocks/>
          </p:cNvSpPr>
          <p:nvPr/>
        </p:nvSpPr>
        <p:spPr>
          <a:xfrm>
            <a:off x="243841" y="195533"/>
            <a:ext cx="11716512" cy="737193"/>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en-US" sz="5294" dirty="0">
                <a:solidFill>
                  <a:schemeClr val="tx1"/>
                </a:solidFill>
                <a:latin typeface="+mn-lt"/>
              </a:rPr>
              <a:t>Start AI with Ethics</a:t>
            </a:r>
          </a:p>
        </p:txBody>
      </p:sp>
      <p:sp>
        <p:nvSpPr>
          <p:cNvPr id="6" name="Rectangle 5">
            <a:extLst>
              <a:ext uri="{FF2B5EF4-FFF2-40B4-BE49-F238E27FC236}">
                <a16:creationId xmlns:a16="http://schemas.microsoft.com/office/drawing/2014/main" id="{B9C38FE0-5F0E-4EA4-AEF2-99D2B9F96CB2}"/>
              </a:ext>
            </a:extLst>
          </p:cNvPr>
          <p:cNvSpPr/>
          <p:nvPr/>
        </p:nvSpPr>
        <p:spPr>
          <a:xfrm>
            <a:off x="156895" y="5850265"/>
            <a:ext cx="10792295" cy="663797"/>
          </a:xfrm>
          <a:prstGeom prst="rect">
            <a:avLst/>
          </a:prstGeom>
        </p:spPr>
        <p:txBody>
          <a:bodyPr vert="horz" wrap="square" lIns="0" tIns="0" rIns="0" bIns="0" rtlCol="0" anchor="t">
            <a:spAutoFit/>
          </a:bodyPr>
          <a:lstStyle/>
          <a:p>
            <a:pPr algn="ctr" defTabSz="932563">
              <a:spcBef>
                <a:spcPct val="0"/>
              </a:spcBef>
            </a:pPr>
            <a:r>
              <a:rPr lang="en-US" sz="4313" dirty="0"/>
              <a:t>https://</a:t>
            </a:r>
            <a:r>
              <a:rPr lang="en-US" sz="4313" dirty="0" err="1"/>
              <a:t>tinyurl.com</a:t>
            </a:r>
            <a:r>
              <a:rPr lang="en-US" sz="4313" dirty="0"/>
              <a:t>/</a:t>
            </a:r>
            <a:r>
              <a:rPr lang="en-US" sz="4313" dirty="0" err="1"/>
              <a:t>learnai-AIEthics</a:t>
            </a:r>
            <a:endParaRPr lang="en-US" sz="4313" spc="-50" dirty="0">
              <a:ln w="3175">
                <a:noFill/>
              </a:ln>
              <a:solidFill>
                <a:schemeClr val="accent2"/>
              </a:solidFill>
              <a:cs typeface="Segoe UI" pitchFamily="34" charset="0"/>
            </a:endParaRPr>
          </a:p>
        </p:txBody>
      </p:sp>
    </p:spTree>
    <p:extLst>
      <p:ext uri="{BB962C8B-B14F-4D97-AF65-F5344CB8AC3E}">
        <p14:creationId xmlns:p14="http://schemas.microsoft.com/office/powerpoint/2010/main" val="3558952343"/>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815942-16B4-45BF-9CB5-341514A058B6}"/>
              </a:ext>
            </a:extLst>
          </p:cNvPr>
          <p:cNvSpPr>
            <a:spLocks noGrp="1"/>
          </p:cNvSpPr>
          <p:nvPr>
            <p:ph type="title"/>
          </p:nvPr>
        </p:nvSpPr>
        <p:spPr>
          <a:xfrm>
            <a:off x="584200" y="1093828"/>
            <a:ext cx="9144000" cy="553998"/>
          </a:xfrm>
        </p:spPr>
        <p:txBody>
          <a:bodyPr/>
          <a:lstStyle/>
          <a:p>
            <a:r>
              <a:rPr lang="en-US" dirty="0"/>
              <a:t>Additional Resources</a:t>
            </a:r>
          </a:p>
        </p:txBody>
      </p:sp>
      <p:sp>
        <p:nvSpPr>
          <p:cNvPr id="6" name="Text Placeholder 5">
            <a:extLst>
              <a:ext uri="{FF2B5EF4-FFF2-40B4-BE49-F238E27FC236}">
                <a16:creationId xmlns:a16="http://schemas.microsoft.com/office/drawing/2014/main" id="{3B578B8E-4D1B-4AFB-A06C-5121BC080DAC}"/>
              </a:ext>
            </a:extLst>
          </p:cNvPr>
          <p:cNvSpPr>
            <a:spLocks noGrp="1"/>
          </p:cNvSpPr>
          <p:nvPr>
            <p:ph type="body" sz="quarter" idx="12"/>
          </p:nvPr>
        </p:nvSpPr>
        <p:spPr>
          <a:xfrm>
            <a:off x="584200" y="1579245"/>
            <a:ext cx="11607800" cy="4308872"/>
          </a:xfrm>
        </p:spPr>
        <p:txBody>
          <a:bodyPr/>
          <a:lstStyle/>
          <a:p>
            <a:r>
              <a:rPr lang="en-US" dirty="0"/>
              <a:t>https://aischool.microsoft.com/en-us/home</a:t>
            </a:r>
          </a:p>
          <a:p>
            <a:r>
              <a:rPr lang="en-US" dirty="0"/>
              <a:t>https://azure.github.io/LearnAI-Bootcamp/</a:t>
            </a:r>
          </a:p>
          <a:p>
            <a:r>
              <a:rPr lang="en-US" dirty="0"/>
              <a:t>https://docs.microsoft.com/en-us/azure/architecture/</a:t>
            </a:r>
          </a:p>
          <a:p>
            <a:r>
              <a:rPr lang="en-US" dirty="0"/>
              <a:t>https://www.microsoft.com/en-us/TrustCenter/CloudServices/Azure</a:t>
            </a:r>
          </a:p>
          <a:p>
            <a:r>
              <a:rPr lang="en-US" dirty="0"/>
              <a:t>https://azure.microsoft.com/en-us/blog/running-cognitive-services-on-iot-edge/</a:t>
            </a:r>
          </a:p>
          <a:p>
            <a:r>
              <a:rPr lang="en-US" dirty="0"/>
              <a:t>https://gallery.azure.ai/Tutorial/Energy-Demand-Forecast-Template-with-SQL-Server-R-Services-1</a:t>
            </a:r>
          </a:p>
          <a:p>
            <a:endParaRPr lang="en-US" dirty="0"/>
          </a:p>
          <a:p>
            <a:r>
              <a:rPr lang="en-US" dirty="0"/>
              <a:t>Custom Vision: 	https://vi.microsoft.com/</a:t>
            </a:r>
          </a:p>
          <a:p>
            <a:r>
              <a:rPr lang="en-US" dirty="0"/>
              <a:t>Auto ML with Databricks notebook example: https://github.com/parasharshah/automl-handson</a:t>
            </a:r>
          </a:p>
          <a:p>
            <a:r>
              <a:rPr lang="en-US" dirty="0"/>
              <a:t>Machine Learning Studio: https://studio.azureml.net/</a:t>
            </a:r>
          </a:p>
          <a:p>
            <a:endParaRPr lang="en-US" dirty="0"/>
          </a:p>
          <a:p>
            <a:r>
              <a:rPr lang="en-US" dirty="0"/>
              <a:t>UPS Story (Bot)</a:t>
            </a:r>
          </a:p>
          <a:p>
            <a:r>
              <a:rPr lang="en-US" dirty="0"/>
              <a:t>https://customers.microsoft.com/en-us/story/ups</a:t>
            </a:r>
          </a:p>
          <a:p>
            <a:endParaRPr lang="en-US" dirty="0"/>
          </a:p>
        </p:txBody>
      </p:sp>
    </p:spTree>
    <p:extLst>
      <p:ext uri="{BB962C8B-B14F-4D97-AF65-F5344CB8AC3E}">
        <p14:creationId xmlns:p14="http://schemas.microsoft.com/office/powerpoint/2010/main" val="1195804619"/>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Freeform 29"/>
          <p:cNvSpPr/>
          <p:nvPr/>
        </p:nvSpPr>
        <p:spPr bwMode="auto">
          <a:xfrm>
            <a:off x="270066" y="5337204"/>
            <a:ext cx="6847715" cy="851604"/>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09" tIns="143366" rIns="179209" bIns="143366" numCol="1" spcCol="0" rtlCol="0" fromWordArt="0" anchor="ctr" anchorCtr="0" forceAA="0" compatLnSpc="1">
            <a:prstTxWarp prst="textNoShape">
              <a:avLst/>
            </a:prstTxWarp>
            <a:noAutofit/>
          </a:bodyPr>
          <a:lstStyle/>
          <a:p>
            <a:pPr defTabSz="913597" fontAlgn="base">
              <a:lnSpc>
                <a:spcPct val="90000"/>
              </a:lnSpc>
              <a:spcBef>
                <a:spcPct val="0"/>
              </a:spcBef>
              <a:spcAft>
                <a:spcPct val="0"/>
              </a:spcAft>
              <a:defRPr/>
            </a:pPr>
            <a:r>
              <a:rPr lang="en-US" sz="2353" kern="0" dirty="0">
                <a:solidFill>
                  <a:schemeClr val="bg1"/>
                </a:solidFill>
                <a:latin typeface="Segoe UI Semilight" panose="020B0402040204020203" pitchFamily="34" charset="0"/>
                <a:ea typeface="Segoe UI" pitchFamily="34" charset="0"/>
              </a:rPr>
              <a:t>AI Solutions Gallery</a:t>
            </a:r>
            <a:endParaRPr lang="en-US" sz="1371" kern="0" dirty="0">
              <a:solidFill>
                <a:schemeClr val="bg1"/>
              </a:solidFill>
              <a:latin typeface="Segoe UI Semilight" panose="020B0402040204020203" pitchFamily="34" charset="0"/>
              <a:ea typeface="Segoe UI" pitchFamily="34" charset="0"/>
            </a:endParaRPr>
          </a:p>
        </p:txBody>
      </p:sp>
      <p:sp>
        <p:nvSpPr>
          <p:cNvPr id="2" name="Title 1"/>
          <p:cNvSpPr>
            <a:spLocks noGrp="1"/>
          </p:cNvSpPr>
          <p:nvPr>
            <p:ph type="title"/>
          </p:nvPr>
        </p:nvSpPr>
        <p:spPr>
          <a:xfrm>
            <a:off x="576699" y="448699"/>
            <a:ext cx="10801919" cy="814710"/>
          </a:xfrm>
        </p:spPr>
        <p:txBody>
          <a:bodyPr/>
          <a:lstStyle/>
          <a:p>
            <a:pPr algn="ctr"/>
            <a:r>
              <a:rPr lang="en-US" sz="5294" dirty="0">
                <a:solidFill>
                  <a:schemeClr val="tx1"/>
                </a:solidFill>
                <a:latin typeface="+mn-lt"/>
              </a:rPr>
              <a:t>The Azure AI Landscape</a:t>
            </a:r>
          </a:p>
        </p:txBody>
      </p:sp>
      <p:sp>
        <p:nvSpPr>
          <p:cNvPr id="40" name="Rectangle 39"/>
          <p:cNvSpPr/>
          <p:nvPr/>
        </p:nvSpPr>
        <p:spPr bwMode="auto">
          <a:xfrm>
            <a:off x="8971555" y="5337204"/>
            <a:ext cx="3109808" cy="84435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07" tIns="89630" rIns="143407" bIns="89630" numCol="1" spcCol="0" rtlCol="0" fromWordArt="0" anchor="ctr" anchorCtr="0" forceAA="0" compatLnSpc="1">
            <a:prstTxWarp prst="textNoShape">
              <a:avLst/>
            </a:prstTxWarp>
            <a:noAutofit/>
          </a:bodyPr>
          <a:lstStyle/>
          <a:p>
            <a:pPr defTabSz="913597" fontAlgn="base">
              <a:lnSpc>
                <a:spcPct val="90000"/>
              </a:lnSpc>
              <a:spcBef>
                <a:spcPct val="0"/>
              </a:spcBef>
              <a:spcAft>
                <a:spcPct val="0"/>
              </a:spcAft>
              <a:defRPr/>
            </a:pPr>
            <a:r>
              <a:rPr lang="en-US" sz="1766" i="1" kern="0" dirty="0">
                <a:solidFill>
                  <a:schemeClr val="accent3"/>
                </a:solidFill>
                <a:latin typeface="Segoe UI Semilight" panose="020B0402040204020203" pitchFamily="34" charset="0"/>
                <a:ea typeface="Segoe UI" pitchFamily="34" charset="0"/>
                <a:cs typeface="Segoe UI Semilight" panose="020B0402040204020203" pitchFamily="34" charset="0"/>
              </a:rPr>
              <a:t>Find</a:t>
            </a:r>
            <a:r>
              <a:rPr lang="en-US" sz="1766" kern="0" dirty="0">
                <a:solidFill>
                  <a:schemeClr val="tx1"/>
                </a:solidFill>
                <a:latin typeface="Segoe UI Semilight" panose="020B0402040204020203" pitchFamily="34" charset="0"/>
                <a:ea typeface="Segoe UI" pitchFamily="34" charset="0"/>
                <a:cs typeface="Segoe UI Semilight" panose="020B0402040204020203" pitchFamily="34" charset="0"/>
              </a:rPr>
              <a:t> AI</a:t>
            </a:r>
          </a:p>
          <a:p>
            <a:pPr defTabSz="913597" fontAlgn="base">
              <a:lnSpc>
                <a:spcPct val="90000"/>
              </a:lnSpc>
              <a:spcBef>
                <a:spcPct val="0"/>
              </a:spcBef>
              <a:spcAft>
                <a:spcPct val="0"/>
              </a:spcAft>
              <a:defRPr/>
            </a:pPr>
            <a:r>
              <a:rPr lang="en-US" sz="1766" kern="0" dirty="0">
                <a:solidFill>
                  <a:schemeClr val="tx1"/>
                </a:solidFill>
                <a:latin typeface="Segoe UI Semilight" panose="020B0402040204020203" pitchFamily="34" charset="0"/>
                <a:cs typeface="Segoe UI Semilight" panose="020B0402040204020203" pitchFamily="34" charset="0"/>
              </a:rPr>
              <a:t>Artificial Intelligence</a:t>
            </a:r>
            <a:r>
              <a:rPr lang="en-US" sz="1766" kern="0" dirty="0">
                <a:solidFill>
                  <a:schemeClr val="tx1"/>
                </a:solidFill>
                <a:latin typeface="Segoe UI Semilight" panose="020B0402040204020203" pitchFamily="34" charset="0"/>
                <a:ea typeface="Segoe UI" pitchFamily="34" charset="0"/>
                <a:cs typeface="Segoe UI Semilight" panose="020B0402040204020203" pitchFamily="34" charset="0"/>
              </a:rPr>
              <a:t> Solutions in a Portal</a:t>
            </a:r>
          </a:p>
        </p:txBody>
      </p:sp>
      <p:cxnSp>
        <p:nvCxnSpPr>
          <p:cNvPr id="41" name="Straight Arrow Connector 40"/>
          <p:cNvCxnSpPr>
            <a:cxnSpLocks/>
          </p:cNvCxnSpPr>
          <p:nvPr/>
        </p:nvCxnSpPr>
        <p:spPr>
          <a:xfrm flipV="1">
            <a:off x="7125569" y="5693912"/>
            <a:ext cx="1702965" cy="3623"/>
          </a:xfrm>
          <a:prstGeom prst="straightConnector1">
            <a:avLst/>
          </a:prstGeom>
          <a:solidFill>
            <a:srgbClr val="FFFFFF">
              <a:lumMod val="85000"/>
            </a:srgbClr>
          </a:solidFill>
          <a:ln w="19050" cap="flat" cmpd="sng" algn="ctr">
            <a:solidFill>
              <a:schemeClr val="tx1"/>
            </a:solidFill>
            <a:prstDash val="solid"/>
            <a:headEnd type="none"/>
            <a:tailEnd type="triangle" w="lg" len="med"/>
          </a:ln>
          <a:effectLst/>
        </p:spPr>
      </p:cxnSp>
      <p:sp>
        <p:nvSpPr>
          <p:cNvPr id="25" name="Rectangle 24"/>
          <p:cNvSpPr/>
          <p:nvPr/>
        </p:nvSpPr>
        <p:spPr bwMode="auto">
          <a:xfrm>
            <a:off x="8971554" y="3860309"/>
            <a:ext cx="3007942" cy="99207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07" tIns="89630" rIns="143407" bIns="89630" numCol="1" spcCol="0" rtlCol="0" fromWordArt="0" anchor="ctr" anchorCtr="0" forceAA="0" compatLnSpc="1">
            <a:prstTxWarp prst="textNoShape">
              <a:avLst/>
            </a:prstTxWarp>
            <a:noAutofit/>
          </a:bodyPr>
          <a:lstStyle/>
          <a:p>
            <a:pPr defTabSz="913597" fontAlgn="base">
              <a:lnSpc>
                <a:spcPct val="90000"/>
              </a:lnSpc>
              <a:spcBef>
                <a:spcPct val="0"/>
              </a:spcBef>
              <a:spcAft>
                <a:spcPct val="0"/>
              </a:spcAft>
              <a:defRPr/>
            </a:pPr>
            <a:r>
              <a:rPr lang="en-US" sz="1766" i="1" kern="0" dirty="0">
                <a:solidFill>
                  <a:schemeClr val="accent3"/>
                </a:solidFill>
                <a:latin typeface="Segoe UI Semilight" panose="020B0402040204020203" pitchFamily="34" charset="0"/>
                <a:cs typeface="Segoe UI Semilight" panose="020B0402040204020203" pitchFamily="34" charset="0"/>
              </a:rPr>
              <a:t>Create</a:t>
            </a:r>
            <a:r>
              <a:rPr lang="en-US" sz="1766" kern="0" dirty="0">
                <a:solidFill>
                  <a:schemeClr val="tx1"/>
                </a:solidFill>
                <a:latin typeface="Segoe UI Semilight" panose="020B0402040204020203" pitchFamily="34" charset="0"/>
                <a:cs typeface="Segoe UI Semilight" panose="020B0402040204020203" pitchFamily="34" charset="0"/>
              </a:rPr>
              <a:t> AI</a:t>
            </a:r>
          </a:p>
          <a:p>
            <a:pPr defTabSz="913597" fontAlgn="base">
              <a:lnSpc>
                <a:spcPct val="90000"/>
              </a:lnSpc>
              <a:spcBef>
                <a:spcPct val="0"/>
              </a:spcBef>
              <a:spcAft>
                <a:spcPct val="0"/>
              </a:spcAft>
              <a:defRPr/>
            </a:pPr>
            <a:r>
              <a:rPr lang="en-US" sz="1766" kern="0" dirty="0">
                <a:solidFill>
                  <a:schemeClr val="tx1"/>
                </a:solidFill>
                <a:latin typeface="Segoe UI Semilight" panose="020B0402040204020203" pitchFamily="34" charset="0"/>
                <a:cs typeface="Segoe UI Semilight" panose="020B0402040204020203" pitchFamily="34" charset="0"/>
              </a:rPr>
              <a:t>Artificial Intelligence with Platforms, Infrastructure and Tools, Deploy to Edge</a:t>
            </a:r>
          </a:p>
        </p:txBody>
      </p:sp>
      <p:cxnSp>
        <p:nvCxnSpPr>
          <p:cNvPr id="26" name="Straight Arrow Connector 25"/>
          <p:cNvCxnSpPr>
            <a:cxnSpLocks/>
          </p:cNvCxnSpPr>
          <p:nvPr/>
        </p:nvCxnSpPr>
        <p:spPr>
          <a:xfrm>
            <a:off x="7125569" y="4325919"/>
            <a:ext cx="1702965" cy="0"/>
          </a:xfrm>
          <a:prstGeom prst="straightConnector1">
            <a:avLst/>
          </a:prstGeom>
          <a:solidFill>
            <a:srgbClr val="FFFFFF">
              <a:lumMod val="85000"/>
            </a:srgbClr>
          </a:solidFill>
          <a:ln w="19050" cap="flat" cmpd="sng" algn="ctr">
            <a:solidFill>
              <a:schemeClr val="tx1"/>
            </a:solidFill>
            <a:prstDash val="solid"/>
            <a:headEnd type="none"/>
            <a:tailEnd type="triangle" w="lg" len="med"/>
          </a:ln>
          <a:effectLst/>
        </p:spPr>
      </p:cxnSp>
      <p:sp>
        <p:nvSpPr>
          <p:cNvPr id="5" name="Rectangle 4"/>
          <p:cNvSpPr/>
          <p:nvPr/>
        </p:nvSpPr>
        <p:spPr bwMode="auto">
          <a:xfrm>
            <a:off x="270066" y="3475023"/>
            <a:ext cx="6847715" cy="85089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298" tIns="143407" rIns="179209" bIns="143366" numCol="1" spcCol="0" rtlCol="0" fromWordArt="0" anchor="t" anchorCtr="0" forceAA="0" compatLnSpc="1">
            <a:prstTxWarp prst="textNoShape">
              <a:avLst/>
            </a:prstTxWarp>
            <a:noAutofit/>
          </a:bodyPr>
          <a:lstStyle/>
          <a:p>
            <a:pPr defTabSz="913597" fontAlgn="base">
              <a:lnSpc>
                <a:spcPct val="90000"/>
              </a:lnSpc>
              <a:spcBef>
                <a:spcPct val="0"/>
              </a:spcBef>
              <a:spcAft>
                <a:spcPct val="0"/>
              </a:spcAft>
              <a:defRPr/>
            </a:pPr>
            <a:r>
              <a:rPr lang="en-US" sz="2353" kern="0" dirty="0">
                <a:gradFill>
                  <a:gsLst>
                    <a:gs pos="0">
                      <a:srgbClr val="FFFFFF"/>
                    </a:gs>
                    <a:gs pos="100000">
                      <a:srgbClr val="FFFFFF"/>
                    </a:gs>
                  </a:gsLst>
                  <a:lin ang="5400000" scaled="0"/>
                </a:gradFill>
                <a:latin typeface="Segoe UI Semilight" panose="020B0402040204020203" pitchFamily="34" charset="0"/>
                <a:ea typeface="Segoe UI" pitchFamily="34" charset="0"/>
              </a:rPr>
              <a:t>Machine Learning Services, Pretrained Models, Frameworks and Infrastructure, IoT</a:t>
            </a:r>
            <a:endParaRPr lang="en-US" sz="1766" kern="0" dirty="0">
              <a:gradFill>
                <a:gsLst>
                  <a:gs pos="0">
                    <a:srgbClr val="FFFFFF"/>
                  </a:gs>
                  <a:gs pos="100000">
                    <a:srgbClr val="FFFFFF"/>
                  </a:gs>
                </a:gsLst>
                <a:lin ang="5400000" scaled="0"/>
              </a:gradFill>
              <a:latin typeface="Segoe UI Semibold" panose="020B0702040204020203" pitchFamily="34" charset="0"/>
              <a:ea typeface="Segoe UI" pitchFamily="34" charset="0"/>
            </a:endParaRPr>
          </a:p>
        </p:txBody>
      </p:sp>
      <p:sp>
        <p:nvSpPr>
          <p:cNvPr id="4" name="Freeform 13"/>
          <p:cNvSpPr/>
          <p:nvPr/>
        </p:nvSpPr>
        <p:spPr bwMode="auto">
          <a:xfrm>
            <a:off x="267232" y="4292789"/>
            <a:ext cx="6847715" cy="884733"/>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896298" tIns="143407" rIns="179209" bIns="143366" numCol="1" spcCol="0" rtlCol="0" fromWordArt="0" anchor="t" anchorCtr="0" forceAA="0" compatLnSpc="1">
            <a:prstTxWarp prst="textNoShape">
              <a:avLst/>
            </a:prstTxWarp>
            <a:noAutofit/>
          </a:bodyPr>
          <a:lstStyle/>
          <a:p>
            <a:pPr defTabSz="913597" fontAlgn="base">
              <a:lnSpc>
                <a:spcPct val="90000"/>
              </a:lnSpc>
              <a:spcBef>
                <a:spcPct val="0"/>
              </a:spcBef>
              <a:spcAft>
                <a:spcPct val="0"/>
              </a:spcAft>
            </a:pPr>
            <a:r>
              <a:rPr lang="en-US" sz="2353" kern="0" dirty="0">
                <a:gradFill>
                  <a:gsLst>
                    <a:gs pos="0">
                      <a:srgbClr val="FFFFFF"/>
                    </a:gs>
                    <a:gs pos="100000">
                      <a:srgbClr val="FFFFFF"/>
                    </a:gs>
                  </a:gsLst>
                  <a:lin ang="5400000" scaled="0"/>
                </a:gradFill>
                <a:latin typeface="Segoe UI Semilight" panose="020B0402040204020203" pitchFamily="34" charset="0"/>
              </a:rPr>
              <a:t>Azure Databricks</a:t>
            </a:r>
          </a:p>
        </p:txBody>
      </p:sp>
      <p:sp>
        <p:nvSpPr>
          <p:cNvPr id="10" name="Freeform 239"/>
          <p:cNvSpPr/>
          <p:nvPr/>
        </p:nvSpPr>
        <p:spPr bwMode="auto">
          <a:xfrm flipH="1">
            <a:off x="506813" y="3644521"/>
            <a:ext cx="445591" cy="478771"/>
          </a:xfrm>
          <a:custGeom>
            <a:avLst/>
            <a:gdLst>
              <a:gd name="connsiteX0" fmla="*/ 1820774 w 3146654"/>
              <a:gd name="connsiteY0" fmla="*/ 396240 h 3329940"/>
              <a:gd name="connsiteX1" fmla="*/ 1820774 w 3146654"/>
              <a:gd name="connsiteY1" fmla="*/ 1062990 h 3329940"/>
              <a:gd name="connsiteX2" fmla="*/ 2760574 w 3146654"/>
              <a:gd name="connsiteY2" fmla="*/ 2815590 h 3329940"/>
              <a:gd name="connsiteX3" fmla="*/ 2722474 w 3146654"/>
              <a:gd name="connsiteY3" fmla="*/ 2923540 h 3329940"/>
              <a:gd name="connsiteX4" fmla="*/ 2455774 w 3146654"/>
              <a:gd name="connsiteY4" fmla="*/ 2923540 h 3329940"/>
              <a:gd name="connsiteX5" fmla="*/ 1693774 w 3146654"/>
              <a:gd name="connsiteY5" fmla="*/ 1418590 h 3329940"/>
              <a:gd name="connsiteX6" fmla="*/ 1141324 w 3146654"/>
              <a:gd name="connsiteY6" fmla="*/ 1418590 h 3329940"/>
              <a:gd name="connsiteX7" fmla="*/ 1331824 w 3146654"/>
              <a:gd name="connsiteY7" fmla="*/ 999490 h 3329940"/>
              <a:gd name="connsiteX8" fmla="*/ 1331824 w 3146654"/>
              <a:gd name="connsiteY8" fmla="*/ 396240 h 3329940"/>
              <a:gd name="connsiteX9" fmla="*/ 2415134 w 3146654"/>
              <a:gd name="connsiteY9" fmla="*/ 0 h 3329940"/>
              <a:gd name="connsiteX10" fmla="*/ 2369414 w 3146654"/>
              <a:gd name="connsiteY10" fmla="*/ 0 h 3329940"/>
              <a:gd name="connsiteX11" fmla="*/ 1607414 w 3146654"/>
              <a:gd name="connsiteY11" fmla="*/ 0 h 3329940"/>
              <a:gd name="connsiteX12" fmla="*/ 1584960 w 3146654"/>
              <a:gd name="connsiteY12" fmla="*/ 0 h 3329940"/>
              <a:gd name="connsiteX13" fmla="*/ 1561694 w 3146654"/>
              <a:gd name="connsiteY13" fmla="*/ 0 h 3329940"/>
              <a:gd name="connsiteX14" fmla="*/ 1539240 w 3146654"/>
              <a:gd name="connsiteY14" fmla="*/ 0 h 3329940"/>
              <a:gd name="connsiteX15" fmla="*/ 777240 w 3146654"/>
              <a:gd name="connsiteY15" fmla="*/ 0 h 3329940"/>
              <a:gd name="connsiteX16" fmla="*/ 731520 w 3146654"/>
              <a:gd name="connsiteY16" fmla="*/ 0 h 3329940"/>
              <a:gd name="connsiteX17" fmla="*/ 731520 w 3146654"/>
              <a:gd name="connsiteY17" fmla="*/ 381000 h 3329940"/>
              <a:gd name="connsiteX18" fmla="*/ 784860 w 3146654"/>
              <a:gd name="connsiteY18" fmla="*/ 381000 h 3329940"/>
              <a:gd name="connsiteX19" fmla="*/ 960120 w 3146654"/>
              <a:gd name="connsiteY19" fmla="*/ 381000 h 3329940"/>
              <a:gd name="connsiteX20" fmla="*/ 960120 w 3146654"/>
              <a:gd name="connsiteY20" fmla="*/ 899160 h 3329940"/>
              <a:gd name="connsiteX21" fmla="*/ 0 w 3146654"/>
              <a:gd name="connsiteY21" fmla="*/ 2834640 h 3329940"/>
              <a:gd name="connsiteX22" fmla="*/ 297180 w 3146654"/>
              <a:gd name="connsiteY22" fmla="*/ 3329940 h 3329940"/>
              <a:gd name="connsiteX23" fmla="*/ 1561694 w 3146654"/>
              <a:gd name="connsiteY23" fmla="*/ 3329940 h 3329940"/>
              <a:gd name="connsiteX24" fmla="*/ 1584960 w 3146654"/>
              <a:gd name="connsiteY24" fmla="*/ 3329940 h 3329940"/>
              <a:gd name="connsiteX25" fmla="*/ 2849474 w 3146654"/>
              <a:gd name="connsiteY25" fmla="*/ 3329940 h 3329940"/>
              <a:gd name="connsiteX26" fmla="*/ 3146654 w 3146654"/>
              <a:gd name="connsiteY26" fmla="*/ 2834640 h 3329940"/>
              <a:gd name="connsiteX27" fmla="*/ 2186534 w 3146654"/>
              <a:gd name="connsiteY27" fmla="*/ 899160 h 3329940"/>
              <a:gd name="connsiteX28" fmla="*/ 2186534 w 3146654"/>
              <a:gd name="connsiteY28" fmla="*/ 381000 h 3329940"/>
              <a:gd name="connsiteX29" fmla="*/ 2361794 w 3146654"/>
              <a:gd name="connsiteY29" fmla="*/ 381000 h 3329940"/>
              <a:gd name="connsiteX30" fmla="*/ 2415134 w 3146654"/>
              <a:gd name="connsiteY30" fmla="*/ 381000 h 3329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46654" h="3329940">
                <a:moveTo>
                  <a:pt x="1820774" y="396240"/>
                </a:moveTo>
                <a:lnTo>
                  <a:pt x="1820774" y="1062990"/>
                </a:lnTo>
                <a:lnTo>
                  <a:pt x="2760574" y="2815590"/>
                </a:lnTo>
                <a:lnTo>
                  <a:pt x="2722474" y="2923540"/>
                </a:lnTo>
                <a:lnTo>
                  <a:pt x="2455774" y="2923540"/>
                </a:lnTo>
                <a:lnTo>
                  <a:pt x="1693774" y="1418590"/>
                </a:lnTo>
                <a:lnTo>
                  <a:pt x="1141324" y="1418590"/>
                </a:lnTo>
                <a:lnTo>
                  <a:pt x="1331824" y="999490"/>
                </a:lnTo>
                <a:lnTo>
                  <a:pt x="1331824" y="396240"/>
                </a:lnTo>
                <a:close/>
                <a:moveTo>
                  <a:pt x="2415134" y="0"/>
                </a:moveTo>
                <a:lnTo>
                  <a:pt x="2369414" y="0"/>
                </a:lnTo>
                <a:lnTo>
                  <a:pt x="1607414" y="0"/>
                </a:lnTo>
                <a:lnTo>
                  <a:pt x="1584960" y="0"/>
                </a:lnTo>
                <a:lnTo>
                  <a:pt x="1561694" y="0"/>
                </a:lnTo>
                <a:lnTo>
                  <a:pt x="1539240" y="0"/>
                </a:lnTo>
                <a:lnTo>
                  <a:pt x="777240" y="0"/>
                </a:lnTo>
                <a:lnTo>
                  <a:pt x="731520" y="0"/>
                </a:lnTo>
                <a:lnTo>
                  <a:pt x="731520" y="381000"/>
                </a:lnTo>
                <a:lnTo>
                  <a:pt x="784860" y="381000"/>
                </a:lnTo>
                <a:lnTo>
                  <a:pt x="960120" y="381000"/>
                </a:lnTo>
                <a:lnTo>
                  <a:pt x="960120" y="899160"/>
                </a:lnTo>
                <a:lnTo>
                  <a:pt x="0" y="2834640"/>
                </a:lnTo>
                <a:lnTo>
                  <a:pt x="297180" y="3329940"/>
                </a:lnTo>
                <a:lnTo>
                  <a:pt x="1561694" y="3329940"/>
                </a:lnTo>
                <a:lnTo>
                  <a:pt x="1584960" y="3329940"/>
                </a:lnTo>
                <a:lnTo>
                  <a:pt x="2849474" y="3329940"/>
                </a:lnTo>
                <a:lnTo>
                  <a:pt x="3146654" y="2834640"/>
                </a:lnTo>
                <a:lnTo>
                  <a:pt x="2186534" y="899160"/>
                </a:lnTo>
                <a:lnTo>
                  <a:pt x="2186534" y="381000"/>
                </a:lnTo>
                <a:lnTo>
                  <a:pt x="2361794" y="381000"/>
                </a:lnTo>
                <a:lnTo>
                  <a:pt x="2415134" y="381000"/>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806669" tIns="45688" rIns="91375" bIns="45688" numCol="1" spcCol="0" rtlCol="0" fromWordArt="0" anchor="ctr" anchorCtr="0" forceAA="0" compatLnSpc="1">
            <a:prstTxWarp prst="textNoShape">
              <a:avLst/>
            </a:prstTxWarp>
            <a:noAutofit/>
          </a:bodyPr>
          <a:lstStyle/>
          <a:p>
            <a:pPr defTabSz="931602" fontAlgn="base">
              <a:spcBef>
                <a:spcPct val="0"/>
              </a:spcBef>
              <a:spcAft>
                <a:spcPct val="0"/>
              </a:spcAft>
              <a:defRPr/>
            </a:pPr>
            <a:endParaRPr lang="en-US" sz="2400" kern="0">
              <a:gradFill>
                <a:gsLst>
                  <a:gs pos="0">
                    <a:srgbClr val="FFFFFF"/>
                  </a:gs>
                  <a:gs pos="100000">
                    <a:srgbClr val="FFFFFF"/>
                  </a:gs>
                </a:gsLst>
                <a:lin ang="5400000" scaled="1"/>
              </a:gradFill>
              <a:latin typeface="Segoe UI"/>
              <a:ea typeface="Segoe UI" pitchFamily="34" charset="0"/>
            </a:endParaRPr>
          </a:p>
        </p:txBody>
      </p:sp>
      <p:sp>
        <p:nvSpPr>
          <p:cNvPr id="28" name="Rectangle 27"/>
          <p:cNvSpPr/>
          <p:nvPr/>
        </p:nvSpPr>
        <p:spPr bwMode="auto">
          <a:xfrm>
            <a:off x="8971553" y="2530813"/>
            <a:ext cx="2950381" cy="11136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07" tIns="89630" rIns="143407" bIns="89630" numCol="1" spcCol="0" rtlCol="0" fromWordArt="0" anchor="ctr" anchorCtr="0" forceAA="0" compatLnSpc="1">
            <a:prstTxWarp prst="textNoShape">
              <a:avLst/>
            </a:prstTxWarp>
            <a:noAutofit/>
          </a:bodyPr>
          <a:lstStyle/>
          <a:p>
            <a:pPr defTabSz="913597" fontAlgn="base">
              <a:lnSpc>
                <a:spcPct val="90000"/>
              </a:lnSpc>
              <a:spcBef>
                <a:spcPct val="0"/>
              </a:spcBef>
              <a:spcAft>
                <a:spcPct val="0"/>
              </a:spcAft>
              <a:defRPr/>
            </a:pPr>
            <a:r>
              <a:rPr lang="en-US" sz="1766" i="1" kern="0" dirty="0">
                <a:solidFill>
                  <a:schemeClr val="accent3"/>
                </a:solidFill>
                <a:latin typeface="Segoe UI Semilight" panose="020B0402040204020203" pitchFamily="34" charset="0"/>
                <a:cs typeface="Segoe UI Semilight" panose="020B0402040204020203" pitchFamily="34" charset="0"/>
              </a:rPr>
              <a:t>Include</a:t>
            </a:r>
            <a:r>
              <a:rPr lang="en-US" sz="1766" i="1" kern="0" dirty="0">
                <a:solidFill>
                  <a:schemeClr val="tx1"/>
                </a:solidFill>
                <a:latin typeface="Segoe UI Semilight" panose="020B0402040204020203" pitchFamily="34" charset="0"/>
                <a:cs typeface="Segoe UI Semilight" panose="020B0402040204020203" pitchFamily="34" charset="0"/>
              </a:rPr>
              <a:t> </a:t>
            </a:r>
            <a:r>
              <a:rPr lang="en-US" sz="1766" kern="0" dirty="0">
                <a:solidFill>
                  <a:schemeClr val="tx1"/>
                </a:solidFill>
                <a:latin typeface="Segoe UI Semilight" panose="020B0402040204020203" pitchFamily="34" charset="0"/>
                <a:cs typeface="Segoe UI Semilight" panose="020B0402040204020203" pitchFamily="34" charset="0"/>
              </a:rPr>
              <a:t>AI</a:t>
            </a:r>
          </a:p>
          <a:p>
            <a:pPr defTabSz="913597" fontAlgn="base">
              <a:lnSpc>
                <a:spcPct val="90000"/>
              </a:lnSpc>
              <a:spcBef>
                <a:spcPct val="0"/>
              </a:spcBef>
              <a:spcAft>
                <a:spcPct val="0"/>
              </a:spcAft>
              <a:defRPr/>
            </a:pPr>
            <a:r>
              <a:rPr lang="en-US" sz="1766" kern="0" dirty="0">
                <a:solidFill>
                  <a:schemeClr val="tx1"/>
                </a:solidFill>
                <a:latin typeface="Segoe UI Semilight" panose="020B0402040204020203" pitchFamily="34" charset="0"/>
                <a:cs typeface="Segoe UI Semilight" panose="020B0402040204020203" pitchFamily="34" charset="0"/>
              </a:rPr>
              <a:t>Artificial Intelligence from Pre-built Services, Apps, and Knowledge Mining</a:t>
            </a:r>
          </a:p>
        </p:txBody>
      </p:sp>
      <p:cxnSp>
        <p:nvCxnSpPr>
          <p:cNvPr id="29" name="Straight Arrow Connector 28"/>
          <p:cNvCxnSpPr>
            <a:cxnSpLocks/>
          </p:cNvCxnSpPr>
          <p:nvPr/>
        </p:nvCxnSpPr>
        <p:spPr>
          <a:xfrm>
            <a:off x="7125569" y="2956615"/>
            <a:ext cx="1702965" cy="0"/>
          </a:xfrm>
          <a:prstGeom prst="straightConnector1">
            <a:avLst/>
          </a:prstGeom>
          <a:solidFill>
            <a:srgbClr val="FFFFFF">
              <a:lumMod val="85000"/>
            </a:srgbClr>
          </a:solidFill>
          <a:ln w="19050" cap="flat" cmpd="sng" algn="ctr">
            <a:solidFill>
              <a:schemeClr val="tx1"/>
            </a:solidFill>
            <a:prstDash val="solid"/>
            <a:headEnd type="none"/>
            <a:tailEnd type="triangle" w="lg" len="med"/>
          </a:ln>
          <a:effectLst/>
        </p:spPr>
      </p:cxnSp>
      <p:sp>
        <p:nvSpPr>
          <p:cNvPr id="30" name="Freeform 29"/>
          <p:cNvSpPr/>
          <p:nvPr/>
        </p:nvSpPr>
        <p:spPr bwMode="auto">
          <a:xfrm>
            <a:off x="269241" y="1615308"/>
            <a:ext cx="6849575" cy="851604"/>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9" tIns="143366" rIns="179209" bIns="143366" numCol="1" spcCol="0" rtlCol="0" fromWordArt="0" anchor="ctr" anchorCtr="0" forceAA="0" compatLnSpc="1">
            <a:prstTxWarp prst="textNoShape">
              <a:avLst/>
            </a:prstTxWarp>
            <a:noAutofit/>
          </a:bodyPr>
          <a:lstStyle/>
          <a:p>
            <a:pPr defTabSz="913597" fontAlgn="base">
              <a:lnSpc>
                <a:spcPct val="90000"/>
              </a:lnSpc>
              <a:spcBef>
                <a:spcPct val="0"/>
              </a:spcBef>
              <a:spcAft>
                <a:spcPct val="0"/>
              </a:spcAft>
              <a:defRPr/>
            </a:pPr>
            <a:r>
              <a:rPr lang="en-US" sz="2353" kern="0" dirty="0">
                <a:solidFill>
                  <a:schemeClr val="bg1"/>
                </a:solidFill>
                <a:latin typeface="Segoe UI Semilight" panose="020B0402040204020203" pitchFamily="34" charset="0"/>
                <a:ea typeface="Segoe UI" pitchFamily="34" charset="0"/>
              </a:rPr>
              <a:t>Applications</a:t>
            </a:r>
          </a:p>
        </p:txBody>
      </p:sp>
      <p:cxnSp>
        <p:nvCxnSpPr>
          <p:cNvPr id="32" name="Straight Arrow Connector 31"/>
          <p:cNvCxnSpPr>
            <a:cxnSpLocks/>
          </p:cNvCxnSpPr>
          <p:nvPr/>
        </p:nvCxnSpPr>
        <p:spPr>
          <a:xfrm>
            <a:off x="7117782" y="2041110"/>
            <a:ext cx="1702965" cy="0"/>
          </a:xfrm>
          <a:prstGeom prst="straightConnector1">
            <a:avLst/>
          </a:prstGeom>
          <a:solidFill>
            <a:srgbClr val="FFFFFF">
              <a:lumMod val="85000"/>
            </a:srgbClr>
          </a:solidFill>
          <a:ln w="19050" cap="flat" cmpd="sng" algn="ctr">
            <a:solidFill>
              <a:schemeClr val="tx1"/>
            </a:solidFill>
            <a:prstDash val="solid"/>
            <a:headEnd type="none"/>
            <a:tailEnd type="triangle" w="lg" len="med"/>
          </a:ln>
          <a:effectLst/>
        </p:spPr>
      </p:cxnSp>
      <p:sp>
        <p:nvSpPr>
          <p:cNvPr id="33" name="Rectangle 32"/>
          <p:cNvSpPr/>
          <p:nvPr/>
        </p:nvSpPr>
        <p:spPr bwMode="auto">
          <a:xfrm>
            <a:off x="8971555" y="1555650"/>
            <a:ext cx="3220446" cy="79468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07" tIns="89630" rIns="143407" bIns="89630" numCol="1" spcCol="0" rtlCol="0" fromWordArt="0" anchor="ctr" anchorCtr="0" forceAA="0" compatLnSpc="1">
            <a:prstTxWarp prst="textNoShape">
              <a:avLst/>
            </a:prstTxWarp>
            <a:noAutofit/>
          </a:bodyPr>
          <a:lstStyle/>
          <a:p>
            <a:pPr defTabSz="913597" fontAlgn="base">
              <a:lnSpc>
                <a:spcPct val="90000"/>
              </a:lnSpc>
              <a:spcBef>
                <a:spcPct val="0"/>
              </a:spcBef>
              <a:spcAft>
                <a:spcPct val="0"/>
              </a:spcAft>
              <a:defRPr/>
            </a:pPr>
            <a:r>
              <a:rPr lang="en-US" sz="1766" i="1" kern="0" dirty="0">
                <a:solidFill>
                  <a:schemeClr val="accent3"/>
                </a:solidFill>
                <a:latin typeface="Segoe UI Semilight" panose="020B0402040204020203" pitchFamily="34" charset="0"/>
                <a:cs typeface="Segoe UI Semilight" panose="020B0402040204020203" pitchFamily="34" charset="0"/>
              </a:rPr>
              <a:t>Use</a:t>
            </a:r>
            <a:r>
              <a:rPr lang="en-US" sz="1766" i="1" kern="0" dirty="0">
                <a:solidFill>
                  <a:schemeClr val="tx1"/>
                </a:solidFill>
                <a:latin typeface="Segoe UI Semilight" panose="020B0402040204020203" pitchFamily="34" charset="0"/>
                <a:cs typeface="Segoe UI Semilight" panose="020B0402040204020203" pitchFamily="34" charset="0"/>
              </a:rPr>
              <a:t> </a:t>
            </a:r>
            <a:r>
              <a:rPr lang="en-US" sz="1766" kern="0" dirty="0">
                <a:solidFill>
                  <a:schemeClr val="tx1"/>
                </a:solidFill>
                <a:latin typeface="Segoe UI Semilight" panose="020B0402040204020203" pitchFamily="34" charset="0"/>
                <a:cs typeface="Segoe UI Semilight" panose="020B0402040204020203" pitchFamily="34" charset="0"/>
              </a:rPr>
              <a:t>AI </a:t>
            </a:r>
          </a:p>
          <a:p>
            <a:pPr defTabSz="913597" fontAlgn="base">
              <a:lnSpc>
                <a:spcPct val="90000"/>
              </a:lnSpc>
              <a:spcBef>
                <a:spcPct val="0"/>
              </a:spcBef>
              <a:spcAft>
                <a:spcPct val="0"/>
              </a:spcAft>
              <a:defRPr/>
            </a:pPr>
            <a:r>
              <a:rPr lang="en-US" sz="1766" kern="0" dirty="0">
                <a:solidFill>
                  <a:schemeClr val="tx1"/>
                </a:solidFill>
                <a:latin typeface="Segoe UI Semilight" panose="020B0402040204020203" pitchFamily="34" charset="0"/>
                <a:cs typeface="Segoe UI Semilight" panose="020B0402040204020203" pitchFamily="34" charset="0"/>
              </a:rPr>
              <a:t>Artificial Intelligence in Applications</a:t>
            </a:r>
          </a:p>
        </p:txBody>
      </p:sp>
      <p:grpSp>
        <p:nvGrpSpPr>
          <p:cNvPr id="8" name="Group 7">
            <a:extLst>
              <a:ext uri="{FF2B5EF4-FFF2-40B4-BE49-F238E27FC236}">
                <a16:creationId xmlns:a16="http://schemas.microsoft.com/office/drawing/2014/main" id="{DA0468E3-8AEE-4162-B8EC-055C6397C2F7}"/>
              </a:ext>
            </a:extLst>
          </p:cNvPr>
          <p:cNvGrpSpPr/>
          <p:nvPr/>
        </p:nvGrpSpPr>
        <p:grpSpPr>
          <a:xfrm>
            <a:off x="265373" y="2530813"/>
            <a:ext cx="6849575" cy="851604"/>
            <a:chOff x="270693" y="2581065"/>
            <a:chExt cx="6986923" cy="868680"/>
          </a:xfrm>
        </p:grpSpPr>
        <p:grpSp>
          <p:nvGrpSpPr>
            <p:cNvPr id="3" name="Group 2">
              <a:extLst>
                <a:ext uri="{FF2B5EF4-FFF2-40B4-BE49-F238E27FC236}">
                  <a16:creationId xmlns:a16="http://schemas.microsoft.com/office/drawing/2014/main" id="{3E14F3E0-7CBB-4386-A3E7-FC455B8F8AC8}"/>
                </a:ext>
              </a:extLst>
            </p:cNvPr>
            <p:cNvGrpSpPr/>
            <p:nvPr/>
          </p:nvGrpSpPr>
          <p:grpSpPr>
            <a:xfrm>
              <a:off x="270693" y="2581065"/>
              <a:ext cx="6986923" cy="868680"/>
              <a:chOff x="270693" y="2581065"/>
              <a:chExt cx="6986923" cy="868680"/>
            </a:xfrm>
          </p:grpSpPr>
          <p:grpSp>
            <p:nvGrpSpPr>
              <p:cNvPr id="21" name="Group 20"/>
              <p:cNvGrpSpPr/>
              <p:nvPr/>
            </p:nvGrpSpPr>
            <p:grpSpPr>
              <a:xfrm>
                <a:off x="270693" y="2581065"/>
                <a:ext cx="4415608" cy="868680"/>
                <a:chOff x="280682" y="1876905"/>
                <a:chExt cx="4416235" cy="888279"/>
              </a:xfrm>
            </p:grpSpPr>
            <p:grpSp>
              <p:nvGrpSpPr>
                <p:cNvPr id="9" name="Group 8"/>
                <p:cNvGrpSpPr/>
                <p:nvPr/>
              </p:nvGrpSpPr>
              <p:grpSpPr>
                <a:xfrm>
                  <a:off x="280682" y="1876905"/>
                  <a:ext cx="4416235" cy="888279"/>
                  <a:chOff x="280683" y="1822264"/>
                  <a:chExt cx="4357246" cy="814256"/>
                </a:xfrm>
              </p:grpSpPr>
              <p:sp>
                <p:nvSpPr>
                  <p:cNvPr id="7" name="Freeform 29"/>
                  <p:cNvSpPr/>
                  <p:nvPr/>
                </p:nvSpPr>
                <p:spPr bwMode="auto">
                  <a:xfrm>
                    <a:off x="2242070" y="1822264"/>
                    <a:ext cx="2395859" cy="814256"/>
                  </a:xfrm>
                  <a:prstGeom prst="rect">
                    <a:avLst/>
                  </a:prstGeom>
                  <a:solidFill>
                    <a:schemeClr val="accent6">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669" tIns="143366" rIns="89630" bIns="143366" numCol="1" spcCol="0" rtlCol="0" fromWordArt="0" anchor="ctr" anchorCtr="0" forceAA="0" compatLnSpc="1">
                    <a:prstTxWarp prst="textNoShape">
                      <a:avLst/>
                    </a:prstTxWarp>
                    <a:noAutofit/>
                  </a:bodyPr>
                  <a:lstStyle/>
                  <a:p>
                    <a:pPr defTabSz="913597" fontAlgn="base">
                      <a:lnSpc>
                        <a:spcPct val="90000"/>
                      </a:lnSpc>
                      <a:spcBef>
                        <a:spcPct val="0"/>
                      </a:spcBef>
                      <a:spcAft>
                        <a:spcPct val="0"/>
                      </a:spcAft>
                      <a:defRPr/>
                    </a:pPr>
                    <a:r>
                      <a:rPr lang="en-US" sz="1765" kern="0" dirty="0">
                        <a:gradFill>
                          <a:gsLst>
                            <a:gs pos="0">
                              <a:srgbClr val="FFFFFF"/>
                            </a:gs>
                            <a:gs pos="100000">
                              <a:srgbClr val="FFFFFF"/>
                            </a:gs>
                          </a:gsLst>
                          <a:lin ang="5400000" scaled="0"/>
                        </a:gradFill>
                        <a:latin typeface="Segoe UI Semilight" panose="020B0402040204020203" pitchFamily="34" charset="0"/>
                        <a:ea typeface="Segoe UI" pitchFamily="34" charset="0"/>
                      </a:rPr>
                      <a:t>Bot framework</a:t>
                    </a:r>
                  </a:p>
                </p:txBody>
              </p:sp>
              <p:sp>
                <p:nvSpPr>
                  <p:cNvPr id="6" name="Freeform 29"/>
                  <p:cNvSpPr/>
                  <p:nvPr/>
                </p:nvSpPr>
                <p:spPr bwMode="auto">
                  <a:xfrm>
                    <a:off x="280683" y="1822264"/>
                    <a:ext cx="1961386" cy="814256"/>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806669" tIns="143366" rIns="89630" bIns="143366" numCol="1" spcCol="0" rtlCol="0" fromWordArt="0" anchor="ctr" anchorCtr="0" forceAA="0" compatLnSpc="1">
                    <a:prstTxWarp prst="textNoShape">
                      <a:avLst/>
                    </a:prstTxWarp>
                    <a:noAutofit/>
                  </a:bodyPr>
                  <a:lstStyle/>
                  <a:p>
                    <a:pPr defTabSz="913597" fontAlgn="base">
                      <a:lnSpc>
                        <a:spcPct val="90000"/>
                      </a:lnSpc>
                      <a:spcBef>
                        <a:spcPct val="0"/>
                      </a:spcBef>
                      <a:spcAft>
                        <a:spcPct val="0"/>
                      </a:spcAft>
                      <a:defRPr/>
                    </a:pPr>
                    <a:r>
                      <a:rPr lang="en-US" sz="1961" kern="0" dirty="0">
                        <a:gradFill>
                          <a:gsLst>
                            <a:gs pos="0">
                              <a:srgbClr val="FFFFFF"/>
                            </a:gs>
                            <a:gs pos="100000">
                              <a:srgbClr val="FFFFFF"/>
                            </a:gs>
                          </a:gsLst>
                          <a:lin ang="5400000" scaled="0"/>
                        </a:gradFill>
                        <a:latin typeface="Segoe UI Semilight" panose="020B0402040204020203" pitchFamily="34" charset="0"/>
                        <a:ea typeface="Segoe UI" pitchFamily="34" charset="0"/>
                      </a:rPr>
                      <a:t>Cognitive services</a:t>
                    </a:r>
                  </a:p>
                </p:txBody>
              </p:sp>
            </p:grpSp>
            <p:grpSp>
              <p:nvGrpSpPr>
                <p:cNvPr id="14" name="Group 13"/>
                <p:cNvGrpSpPr/>
                <p:nvPr/>
              </p:nvGrpSpPr>
              <p:grpSpPr>
                <a:xfrm>
                  <a:off x="424432" y="2152772"/>
                  <a:ext cx="559489" cy="336545"/>
                  <a:chOff x="3200623" y="2524986"/>
                  <a:chExt cx="427310" cy="273999"/>
                </a:xfrm>
              </p:grpSpPr>
              <p:sp>
                <p:nvSpPr>
                  <p:cNvPr id="12" name="Freeform 221"/>
                  <p:cNvSpPr>
                    <a:spLocks/>
                  </p:cNvSpPr>
                  <p:nvPr/>
                </p:nvSpPr>
                <p:spPr bwMode="auto">
                  <a:xfrm flipH="1">
                    <a:off x="3200623" y="2524986"/>
                    <a:ext cx="427310" cy="273999"/>
                  </a:xfrm>
                  <a:custGeom>
                    <a:avLst/>
                    <a:gdLst>
                      <a:gd name="connsiteX0" fmla="*/ 1918425 w 3835400"/>
                      <a:gd name="connsiteY0" fmla="*/ 122238 h 2295525"/>
                      <a:gd name="connsiteX1" fmla="*/ 1304995 w 3835400"/>
                      <a:gd name="connsiteY1" fmla="*/ 621307 h 2295525"/>
                      <a:gd name="connsiteX2" fmla="*/ 1292848 w 3835400"/>
                      <a:gd name="connsiteY2" fmla="*/ 752160 h 2295525"/>
                      <a:gd name="connsiteX3" fmla="*/ 1226039 w 3835400"/>
                      <a:gd name="connsiteY3" fmla="*/ 806936 h 2295525"/>
                      <a:gd name="connsiteX4" fmla="*/ 1168340 w 3835400"/>
                      <a:gd name="connsiteY4" fmla="*/ 800850 h 2295525"/>
                      <a:gd name="connsiteX5" fmla="*/ 800889 w 3835400"/>
                      <a:gd name="connsiteY5" fmla="*/ 953005 h 2295525"/>
                      <a:gd name="connsiteX6" fmla="*/ 758374 w 3835400"/>
                      <a:gd name="connsiteY6" fmla="*/ 1004737 h 2295525"/>
                      <a:gd name="connsiteX7" fmla="*/ 706749 w 3835400"/>
                      <a:gd name="connsiteY7" fmla="*/ 1026039 h 2295525"/>
                      <a:gd name="connsiteX8" fmla="*/ 694602 w 3835400"/>
                      <a:gd name="connsiteY8" fmla="*/ 1026039 h 2295525"/>
                      <a:gd name="connsiteX9" fmla="*/ 120650 w 3835400"/>
                      <a:gd name="connsiteY9" fmla="*/ 1598142 h 2295525"/>
                      <a:gd name="connsiteX10" fmla="*/ 636903 w 3835400"/>
                      <a:gd name="connsiteY10" fmla="*/ 2170245 h 2295525"/>
                      <a:gd name="connsiteX11" fmla="*/ 679418 w 3835400"/>
                      <a:gd name="connsiteY11" fmla="*/ 2173288 h 2295525"/>
                      <a:gd name="connsiteX12" fmla="*/ 682455 w 3835400"/>
                      <a:gd name="connsiteY12" fmla="*/ 2173288 h 2295525"/>
                      <a:gd name="connsiteX13" fmla="*/ 688528 w 3835400"/>
                      <a:gd name="connsiteY13" fmla="*/ 2173288 h 2295525"/>
                      <a:gd name="connsiteX14" fmla="*/ 3151358 w 3835400"/>
                      <a:gd name="connsiteY14" fmla="*/ 2173288 h 2295525"/>
                      <a:gd name="connsiteX15" fmla="*/ 3160469 w 3835400"/>
                      <a:gd name="connsiteY15" fmla="*/ 2173288 h 2295525"/>
                      <a:gd name="connsiteX16" fmla="*/ 3169579 w 3835400"/>
                      <a:gd name="connsiteY16" fmla="*/ 2173288 h 2295525"/>
                      <a:gd name="connsiteX17" fmla="*/ 3193873 w 3835400"/>
                      <a:gd name="connsiteY17" fmla="*/ 2173288 h 2295525"/>
                      <a:gd name="connsiteX18" fmla="*/ 3713163 w 3835400"/>
                      <a:gd name="connsiteY18" fmla="*/ 1655961 h 2295525"/>
                      <a:gd name="connsiteX19" fmla="*/ 3488441 w 3835400"/>
                      <a:gd name="connsiteY19" fmla="*/ 1226884 h 2295525"/>
                      <a:gd name="connsiteX20" fmla="*/ 3442890 w 3835400"/>
                      <a:gd name="connsiteY20" fmla="*/ 1202539 h 2295525"/>
                      <a:gd name="connsiteX21" fmla="*/ 3409485 w 3835400"/>
                      <a:gd name="connsiteY21" fmla="*/ 1144720 h 2295525"/>
                      <a:gd name="connsiteX22" fmla="*/ 3415558 w 3835400"/>
                      <a:gd name="connsiteY22" fmla="*/ 1059513 h 2295525"/>
                      <a:gd name="connsiteX23" fmla="*/ 2789981 w 3835400"/>
                      <a:gd name="connsiteY23" fmla="*/ 435678 h 2295525"/>
                      <a:gd name="connsiteX24" fmla="*/ 2604738 w 3835400"/>
                      <a:gd name="connsiteY24" fmla="*/ 463065 h 2295525"/>
                      <a:gd name="connsiteX25" fmla="*/ 2547039 w 3835400"/>
                      <a:gd name="connsiteY25" fmla="*/ 484367 h 2295525"/>
                      <a:gd name="connsiteX26" fmla="*/ 2471119 w 3835400"/>
                      <a:gd name="connsiteY26" fmla="*/ 456979 h 2295525"/>
                      <a:gd name="connsiteX27" fmla="*/ 2437715 w 3835400"/>
                      <a:gd name="connsiteY27" fmla="*/ 396117 h 2295525"/>
                      <a:gd name="connsiteX28" fmla="*/ 1918425 w 3835400"/>
                      <a:gd name="connsiteY28" fmla="*/ 122238 h 2295525"/>
                      <a:gd name="connsiteX29" fmla="*/ 1919219 w 3835400"/>
                      <a:gd name="connsiteY29" fmla="*/ 0 h 2295525"/>
                      <a:gd name="connsiteX30" fmla="*/ 2541750 w 3835400"/>
                      <a:gd name="connsiteY30" fmla="*/ 331847 h 2295525"/>
                      <a:gd name="connsiteX31" fmla="*/ 2544787 w 3835400"/>
                      <a:gd name="connsiteY31" fmla="*/ 334891 h 2295525"/>
                      <a:gd name="connsiteX32" fmla="*/ 2553897 w 3835400"/>
                      <a:gd name="connsiteY32" fmla="*/ 353158 h 2295525"/>
                      <a:gd name="connsiteX33" fmla="*/ 2563007 w 3835400"/>
                      <a:gd name="connsiteY33" fmla="*/ 350113 h 2295525"/>
                      <a:gd name="connsiteX34" fmla="*/ 2566044 w 3835400"/>
                      <a:gd name="connsiteY34" fmla="*/ 347069 h 2295525"/>
                      <a:gd name="connsiteX35" fmla="*/ 2790762 w 3835400"/>
                      <a:gd name="connsiteY35" fmla="*/ 313580 h 2295525"/>
                      <a:gd name="connsiteX36" fmla="*/ 3537800 w 3835400"/>
                      <a:gd name="connsiteY36" fmla="*/ 1062518 h 2295525"/>
                      <a:gd name="connsiteX37" fmla="*/ 3537800 w 3835400"/>
                      <a:gd name="connsiteY37" fmla="*/ 1065562 h 2295525"/>
                      <a:gd name="connsiteX38" fmla="*/ 3534763 w 3835400"/>
                      <a:gd name="connsiteY38" fmla="*/ 1114274 h 2295525"/>
                      <a:gd name="connsiteX39" fmla="*/ 3546910 w 3835400"/>
                      <a:gd name="connsiteY39" fmla="*/ 1120363 h 2295525"/>
                      <a:gd name="connsiteX40" fmla="*/ 3552983 w 3835400"/>
                      <a:gd name="connsiteY40" fmla="*/ 1123407 h 2295525"/>
                      <a:gd name="connsiteX41" fmla="*/ 3835400 w 3835400"/>
                      <a:gd name="connsiteY41" fmla="*/ 1656188 h 2295525"/>
                      <a:gd name="connsiteX42" fmla="*/ 3194648 w 3835400"/>
                      <a:gd name="connsiteY42" fmla="*/ 2295525 h 2295525"/>
                      <a:gd name="connsiteX43" fmla="*/ 3191612 w 3835400"/>
                      <a:gd name="connsiteY43" fmla="*/ 2295525 h 2295525"/>
                      <a:gd name="connsiteX44" fmla="*/ 3170355 w 3835400"/>
                      <a:gd name="connsiteY44" fmla="*/ 2295525 h 2295525"/>
                      <a:gd name="connsiteX45" fmla="*/ 3161244 w 3835400"/>
                      <a:gd name="connsiteY45" fmla="*/ 2295525 h 2295525"/>
                      <a:gd name="connsiteX46" fmla="*/ 3155171 w 3835400"/>
                      <a:gd name="connsiteY46" fmla="*/ 2295525 h 2295525"/>
                      <a:gd name="connsiteX47" fmla="*/ 686303 w 3835400"/>
                      <a:gd name="connsiteY47" fmla="*/ 2295525 h 2295525"/>
                      <a:gd name="connsiteX48" fmla="*/ 680230 w 3835400"/>
                      <a:gd name="connsiteY48" fmla="*/ 2295525 h 2295525"/>
                      <a:gd name="connsiteX49" fmla="*/ 671119 w 3835400"/>
                      <a:gd name="connsiteY49" fmla="*/ 2295525 h 2295525"/>
                      <a:gd name="connsiteX50" fmla="*/ 628605 w 3835400"/>
                      <a:gd name="connsiteY50" fmla="*/ 2292481 h 2295525"/>
                      <a:gd name="connsiteX51" fmla="*/ 625568 w 3835400"/>
                      <a:gd name="connsiteY51" fmla="*/ 2292481 h 2295525"/>
                      <a:gd name="connsiteX52" fmla="*/ 0 w 3835400"/>
                      <a:gd name="connsiteY52" fmla="*/ 1598343 h 2295525"/>
                      <a:gd name="connsiteX53" fmla="*/ 683266 w 3835400"/>
                      <a:gd name="connsiteY53" fmla="*/ 904206 h 2295525"/>
                      <a:gd name="connsiteX54" fmla="*/ 710597 w 3835400"/>
                      <a:gd name="connsiteY54" fmla="*/ 873761 h 2295525"/>
                      <a:gd name="connsiteX55" fmla="*/ 713634 w 3835400"/>
                      <a:gd name="connsiteY55" fmla="*/ 867672 h 2295525"/>
                      <a:gd name="connsiteX56" fmla="*/ 1172181 w 3835400"/>
                      <a:gd name="connsiteY56" fmla="*/ 678915 h 2295525"/>
                      <a:gd name="connsiteX57" fmla="*/ 1178255 w 3835400"/>
                      <a:gd name="connsiteY57" fmla="*/ 678915 h 2295525"/>
                      <a:gd name="connsiteX58" fmla="*/ 1184328 w 3835400"/>
                      <a:gd name="connsiteY58" fmla="*/ 605848 h 2295525"/>
                      <a:gd name="connsiteX59" fmla="*/ 1187365 w 3835400"/>
                      <a:gd name="connsiteY59" fmla="*/ 599759 h 2295525"/>
                      <a:gd name="connsiteX60" fmla="*/ 1919219 w 3835400"/>
                      <a:gd name="connsiteY60" fmla="*/ 0 h 229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835400" h="2295525">
                        <a:moveTo>
                          <a:pt x="1918425" y="122238"/>
                        </a:moveTo>
                        <a:cubicBezTo>
                          <a:pt x="1623857" y="122238"/>
                          <a:pt x="1365731" y="332212"/>
                          <a:pt x="1304995" y="621307"/>
                        </a:cubicBezTo>
                        <a:cubicBezTo>
                          <a:pt x="1292848" y="752160"/>
                          <a:pt x="1292848" y="752160"/>
                          <a:pt x="1292848" y="752160"/>
                        </a:cubicBezTo>
                        <a:cubicBezTo>
                          <a:pt x="1289811" y="785634"/>
                          <a:pt x="1259443" y="809979"/>
                          <a:pt x="1226039" y="806936"/>
                        </a:cubicBezTo>
                        <a:cubicBezTo>
                          <a:pt x="1168340" y="800850"/>
                          <a:pt x="1168340" y="800850"/>
                          <a:pt x="1168340" y="800850"/>
                        </a:cubicBezTo>
                        <a:cubicBezTo>
                          <a:pt x="1028648" y="800850"/>
                          <a:pt x="898066" y="855625"/>
                          <a:pt x="800889" y="953005"/>
                        </a:cubicBezTo>
                        <a:cubicBezTo>
                          <a:pt x="758374" y="1004737"/>
                          <a:pt x="758374" y="1004737"/>
                          <a:pt x="758374" y="1004737"/>
                        </a:cubicBezTo>
                        <a:cubicBezTo>
                          <a:pt x="746227" y="1019953"/>
                          <a:pt x="728007" y="1026039"/>
                          <a:pt x="706749" y="1026039"/>
                        </a:cubicBezTo>
                        <a:cubicBezTo>
                          <a:pt x="694602" y="1026039"/>
                          <a:pt x="694602" y="1026039"/>
                          <a:pt x="694602" y="1026039"/>
                        </a:cubicBezTo>
                        <a:cubicBezTo>
                          <a:pt x="378777" y="1026039"/>
                          <a:pt x="120650" y="1281660"/>
                          <a:pt x="120650" y="1598142"/>
                        </a:cubicBezTo>
                        <a:cubicBezTo>
                          <a:pt x="120650" y="1893323"/>
                          <a:pt x="342335" y="2139814"/>
                          <a:pt x="636903" y="2170245"/>
                        </a:cubicBezTo>
                        <a:cubicBezTo>
                          <a:pt x="679418" y="2173288"/>
                          <a:pt x="679418" y="2173288"/>
                          <a:pt x="679418" y="2173288"/>
                        </a:cubicBezTo>
                        <a:cubicBezTo>
                          <a:pt x="679418" y="2173288"/>
                          <a:pt x="679418" y="2173288"/>
                          <a:pt x="682455" y="2173288"/>
                        </a:cubicBezTo>
                        <a:lnTo>
                          <a:pt x="688528" y="2173288"/>
                        </a:lnTo>
                        <a:cubicBezTo>
                          <a:pt x="3151358" y="2173288"/>
                          <a:pt x="3151358" y="2173288"/>
                          <a:pt x="3151358" y="2173288"/>
                        </a:cubicBezTo>
                        <a:cubicBezTo>
                          <a:pt x="3160469" y="2173288"/>
                          <a:pt x="3160469" y="2173288"/>
                          <a:pt x="3160469" y="2173288"/>
                        </a:cubicBezTo>
                        <a:cubicBezTo>
                          <a:pt x="3163506" y="2173288"/>
                          <a:pt x="3166542" y="2173288"/>
                          <a:pt x="3169579" y="2173288"/>
                        </a:cubicBezTo>
                        <a:cubicBezTo>
                          <a:pt x="3193873" y="2173288"/>
                          <a:pt x="3193873" y="2173288"/>
                          <a:pt x="3193873" y="2173288"/>
                        </a:cubicBezTo>
                        <a:cubicBezTo>
                          <a:pt x="3482368" y="2173288"/>
                          <a:pt x="3713163" y="1938969"/>
                          <a:pt x="3713163" y="1655961"/>
                        </a:cubicBezTo>
                        <a:cubicBezTo>
                          <a:pt x="3713163" y="1482504"/>
                          <a:pt x="3628133" y="1324263"/>
                          <a:pt x="3488441" y="1226884"/>
                        </a:cubicBezTo>
                        <a:cubicBezTo>
                          <a:pt x="3442890" y="1202539"/>
                          <a:pt x="3442890" y="1202539"/>
                          <a:pt x="3442890" y="1202539"/>
                        </a:cubicBezTo>
                        <a:cubicBezTo>
                          <a:pt x="3421632" y="1190367"/>
                          <a:pt x="3409485" y="1169065"/>
                          <a:pt x="3409485" y="1144720"/>
                        </a:cubicBezTo>
                        <a:cubicBezTo>
                          <a:pt x="3415558" y="1059513"/>
                          <a:pt x="3415558" y="1059513"/>
                          <a:pt x="3415558" y="1059513"/>
                        </a:cubicBezTo>
                        <a:cubicBezTo>
                          <a:pt x="3415558" y="715643"/>
                          <a:pt x="3133138" y="435678"/>
                          <a:pt x="2789981" y="435678"/>
                        </a:cubicBezTo>
                        <a:cubicBezTo>
                          <a:pt x="2726209" y="435678"/>
                          <a:pt x="2662437" y="444807"/>
                          <a:pt x="2604738" y="463065"/>
                        </a:cubicBezTo>
                        <a:cubicBezTo>
                          <a:pt x="2547039" y="484367"/>
                          <a:pt x="2547039" y="484367"/>
                          <a:pt x="2547039" y="484367"/>
                        </a:cubicBezTo>
                        <a:cubicBezTo>
                          <a:pt x="2516671" y="496540"/>
                          <a:pt x="2486303" y="484367"/>
                          <a:pt x="2471119" y="456979"/>
                        </a:cubicBezTo>
                        <a:cubicBezTo>
                          <a:pt x="2437715" y="396117"/>
                          <a:pt x="2437715" y="396117"/>
                          <a:pt x="2437715" y="396117"/>
                        </a:cubicBezTo>
                        <a:cubicBezTo>
                          <a:pt x="2322317" y="225704"/>
                          <a:pt x="2127963" y="122238"/>
                          <a:pt x="1918425" y="122238"/>
                        </a:cubicBezTo>
                        <a:close/>
                        <a:moveTo>
                          <a:pt x="1919219" y="0"/>
                        </a:moveTo>
                        <a:cubicBezTo>
                          <a:pt x="2168231" y="0"/>
                          <a:pt x="2402060" y="124823"/>
                          <a:pt x="2541750" y="331847"/>
                        </a:cubicBezTo>
                        <a:cubicBezTo>
                          <a:pt x="2541750" y="331847"/>
                          <a:pt x="2544787" y="334891"/>
                          <a:pt x="2544787" y="334891"/>
                        </a:cubicBezTo>
                        <a:cubicBezTo>
                          <a:pt x="2553897" y="353158"/>
                          <a:pt x="2553897" y="353158"/>
                          <a:pt x="2553897" y="353158"/>
                        </a:cubicBezTo>
                        <a:cubicBezTo>
                          <a:pt x="2563007" y="350113"/>
                          <a:pt x="2563007" y="350113"/>
                          <a:pt x="2563007" y="350113"/>
                        </a:cubicBezTo>
                        <a:cubicBezTo>
                          <a:pt x="2566044" y="350113"/>
                          <a:pt x="2566044" y="347069"/>
                          <a:pt x="2566044" y="347069"/>
                        </a:cubicBezTo>
                        <a:cubicBezTo>
                          <a:pt x="2638925" y="325758"/>
                          <a:pt x="2714844" y="313580"/>
                          <a:pt x="2790762" y="313580"/>
                        </a:cubicBezTo>
                        <a:cubicBezTo>
                          <a:pt x="3203759" y="313580"/>
                          <a:pt x="3537800" y="648471"/>
                          <a:pt x="3537800" y="1062518"/>
                        </a:cubicBezTo>
                        <a:cubicBezTo>
                          <a:pt x="3537800" y="1062518"/>
                          <a:pt x="3537800" y="1065562"/>
                          <a:pt x="3537800" y="1065562"/>
                        </a:cubicBezTo>
                        <a:cubicBezTo>
                          <a:pt x="3534763" y="1114274"/>
                          <a:pt x="3534763" y="1114274"/>
                          <a:pt x="3534763" y="1114274"/>
                        </a:cubicBezTo>
                        <a:cubicBezTo>
                          <a:pt x="3546910" y="1120363"/>
                          <a:pt x="3546910" y="1120363"/>
                          <a:pt x="3546910" y="1120363"/>
                        </a:cubicBezTo>
                        <a:cubicBezTo>
                          <a:pt x="3549947" y="1123407"/>
                          <a:pt x="3552983" y="1123407"/>
                          <a:pt x="3552983" y="1123407"/>
                        </a:cubicBezTo>
                        <a:cubicBezTo>
                          <a:pt x="3729114" y="1245185"/>
                          <a:pt x="3835400" y="1443076"/>
                          <a:pt x="3835400" y="1656188"/>
                        </a:cubicBezTo>
                        <a:cubicBezTo>
                          <a:pt x="3835400" y="2009346"/>
                          <a:pt x="3546910" y="2295525"/>
                          <a:pt x="3194648" y="2295525"/>
                        </a:cubicBezTo>
                        <a:cubicBezTo>
                          <a:pt x="3194648" y="2295525"/>
                          <a:pt x="3191612" y="2295525"/>
                          <a:pt x="3191612" y="2295525"/>
                        </a:cubicBezTo>
                        <a:cubicBezTo>
                          <a:pt x="3170355" y="2295525"/>
                          <a:pt x="3170355" y="2295525"/>
                          <a:pt x="3170355" y="2295525"/>
                        </a:cubicBezTo>
                        <a:cubicBezTo>
                          <a:pt x="3161244" y="2295525"/>
                          <a:pt x="3161244" y="2295525"/>
                          <a:pt x="3161244" y="2295525"/>
                        </a:cubicBezTo>
                        <a:cubicBezTo>
                          <a:pt x="3158208" y="2295525"/>
                          <a:pt x="3158208" y="2295525"/>
                          <a:pt x="3155171" y="2295525"/>
                        </a:cubicBezTo>
                        <a:cubicBezTo>
                          <a:pt x="686303" y="2295525"/>
                          <a:pt x="686303" y="2295525"/>
                          <a:pt x="686303" y="2295525"/>
                        </a:cubicBezTo>
                        <a:cubicBezTo>
                          <a:pt x="686303" y="2295525"/>
                          <a:pt x="683266" y="2295525"/>
                          <a:pt x="680230" y="2295525"/>
                        </a:cubicBezTo>
                        <a:cubicBezTo>
                          <a:pt x="671119" y="2295525"/>
                          <a:pt x="671119" y="2295525"/>
                          <a:pt x="671119" y="2295525"/>
                        </a:cubicBezTo>
                        <a:cubicBezTo>
                          <a:pt x="628605" y="2292481"/>
                          <a:pt x="628605" y="2292481"/>
                          <a:pt x="628605" y="2292481"/>
                        </a:cubicBezTo>
                        <a:cubicBezTo>
                          <a:pt x="628605" y="2292481"/>
                          <a:pt x="628605" y="2292481"/>
                          <a:pt x="625568" y="2292481"/>
                        </a:cubicBezTo>
                        <a:cubicBezTo>
                          <a:pt x="270270" y="2255947"/>
                          <a:pt x="0" y="1957590"/>
                          <a:pt x="0" y="1598343"/>
                        </a:cubicBezTo>
                        <a:cubicBezTo>
                          <a:pt x="0" y="1220830"/>
                          <a:pt x="306711" y="910295"/>
                          <a:pt x="683266" y="904206"/>
                        </a:cubicBezTo>
                        <a:cubicBezTo>
                          <a:pt x="710597" y="873761"/>
                          <a:pt x="710597" y="873761"/>
                          <a:pt x="710597" y="873761"/>
                        </a:cubicBezTo>
                        <a:cubicBezTo>
                          <a:pt x="710597" y="870717"/>
                          <a:pt x="713634" y="870717"/>
                          <a:pt x="713634" y="867672"/>
                        </a:cubicBezTo>
                        <a:cubicBezTo>
                          <a:pt x="835103" y="745894"/>
                          <a:pt x="999087" y="678915"/>
                          <a:pt x="1172181" y="678915"/>
                        </a:cubicBezTo>
                        <a:cubicBezTo>
                          <a:pt x="1172181" y="678915"/>
                          <a:pt x="1175218" y="678915"/>
                          <a:pt x="1178255" y="678915"/>
                        </a:cubicBezTo>
                        <a:cubicBezTo>
                          <a:pt x="1184328" y="605848"/>
                          <a:pt x="1184328" y="605848"/>
                          <a:pt x="1184328" y="605848"/>
                        </a:cubicBezTo>
                        <a:cubicBezTo>
                          <a:pt x="1184328" y="602804"/>
                          <a:pt x="1184328" y="599759"/>
                          <a:pt x="1187365" y="599759"/>
                        </a:cubicBezTo>
                        <a:cubicBezTo>
                          <a:pt x="1257210" y="252691"/>
                          <a:pt x="1566957" y="0"/>
                          <a:pt x="1919219" y="0"/>
                        </a:cubicBezTo>
                        <a:close/>
                      </a:path>
                    </a:pathLst>
                  </a:custGeom>
                  <a:solidFill>
                    <a:srgbClr val="FFFFFF"/>
                  </a:solidFill>
                  <a:ln>
                    <a:noFill/>
                  </a:ln>
                </p:spPr>
                <p:txBody>
                  <a:bodyPr vert="horz" wrap="square" lIns="91375" tIns="45688" rIns="91375" bIns="45688" numCol="1" anchor="t" anchorCtr="0" compatLnSpc="1">
                    <a:prstTxWarp prst="textNoShape">
                      <a:avLst/>
                    </a:prstTxWarp>
                    <a:noAutofit/>
                  </a:bodyPr>
                  <a:lstStyle/>
                  <a:p>
                    <a:pPr defTabSz="913545">
                      <a:defRPr/>
                    </a:pPr>
                    <a:endParaRPr lang="en-US" sz="1836" kern="0">
                      <a:gradFill>
                        <a:gsLst>
                          <a:gs pos="0">
                            <a:srgbClr val="FFFFFF"/>
                          </a:gs>
                          <a:gs pos="100000">
                            <a:srgbClr val="FFFFFF"/>
                          </a:gs>
                        </a:gsLst>
                        <a:lin ang="5400000" scaled="1"/>
                      </a:gradFill>
                      <a:latin typeface="Segoe UI"/>
                    </a:endParaRPr>
                  </a:p>
                </p:txBody>
              </p:sp>
              <p:sp>
                <p:nvSpPr>
                  <p:cNvPr id="13" name="Freeform 109"/>
                  <p:cNvSpPr>
                    <a:spLocks/>
                  </p:cNvSpPr>
                  <p:nvPr/>
                </p:nvSpPr>
                <p:spPr bwMode="auto">
                  <a:xfrm>
                    <a:off x="3314461" y="2603981"/>
                    <a:ext cx="148228" cy="149333"/>
                  </a:xfrm>
                  <a:custGeom>
                    <a:avLst/>
                    <a:gdLst>
                      <a:gd name="T0" fmla="*/ 680 w 701"/>
                      <a:gd name="T1" fmla="*/ 640 h 704"/>
                      <a:gd name="T2" fmla="*/ 568 w 701"/>
                      <a:gd name="T3" fmla="*/ 571 h 704"/>
                      <a:gd name="T4" fmla="*/ 531 w 701"/>
                      <a:gd name="T5" fmla="*/ 573 h 704"/>
                      <a:gd name="T6" fmla="*/ 351 w 701"/>
                      <a:gd name="T7" fmla="*/ 637 h 704"/>
                      <a:gd name="T8" fmla="*/ 64 w 701"/>
                      <a:gd name="T9" fmla="*/ 350 h 704"/>
                      <a:gd name="T10" fmla="*/ 351 w 701"/>
                      <a:gd name="T11" fmla="*/ 64 h 704"/>
                      <a:gd name="T12" fmla="*/ 631 w 701"/>
                      <a:gd name="T13" fmla="*/ 294 h 704"/>
                      <a:gd name="T14" fmla="*/ 474 w 701"/>
                      <a:gd name="T15" fmla="*/ 294 h 704"/>
                      <a:gd name="T16" fmla="*/ 445 w 701"/>
                      <a:gd name="T17" fmla="*/ 312 h 704"/>
                      <a:gd name="T18" fmla="*/ 432 w 701"/>
                      <a:gd name="T19" fmla="*/ 338 h 704"/>
                      <a:gd name="T20" fmla="*/ 320 w 701"/>
                      <a:gd name="T21" fmla="*/ 203 h 704"/>
                      <a:gd name="T22" fmla="*/ 284 w 701"/>
                      <a:gd name="T23" fmla="*/ 193 h 704"/>
                      <a:gd name="T24" fmla="*/ 263 w 701"/>
                      <a:gd name="T25" fmla="*/ 223 h 704"/>
                      <a:gd name="T26" fmla="*/ 263 w 701"/>
                      <a:gd name="T27" fmla="*/ 327 h 704"/>
                      <a:gd name="T28" fmla="*/ 192 w 701"/>
                      <a:gd name="T29" fmla="*/ 327 h 704"/>
                      <a:gd name="T30" fmla="*/ 160 w 701"/>
                      <a:gd name="T31" fmla="*/ 359 h 704"/>
                      <a:gd name="T32" fmla="*/ 192 w 701"/>
                      <a:gd name="T33" fmla="*/ 391 h 704"/>
                      <a:gd name="T34" fmla="*/ 295 w 701"/>
                      <a:gd name="T35" fmla="*/ 391 h 704"/>
                      <a:gd name="T36" fmla="*/ 327 w 701"/>
                      <a:gd name="T37" fmla="*/ 359 h 704"/>
                      <a:gd name="T38" fmla="*/ 327 w 701"/>
                      <a:gd name="T39" fmla="*/ 311 h 704"/>
                      <a:gd name="T40" fmla="*/ 414 w 701"/>
                      <a:gd name="T41" fmla="*/ 416 h 704"/>
                      <a:gd name="T42" fmla="*/ 439 w 701"/>
                      <a:gd name="T43" fmla="*/ 428 h 704"/>
                      <a:gd name="T44" fmla="*/ 443 w 701"/>
                      <a:gd name="T45" fmla="*/ 428 h 704"/>
                      <a:gd name="T46" fmla="*/ 468 w 701"/>
                      <a:gd name="T47" fmla="*/ 410 h 704"/>
                      <a:gd name="T48" fmla="*/ 494 w 701"/>
                      <a:gd name="T49" fmla="*/ 358 h 704"/>
                      <a:gd name="T50" fmla="*/ 661 w 701"/>
                      <a:gd name="T51" fmla="*/ 358 h 704"/>
                      <a:gd name="T52" fmla="*/ 665 w 701"/>
                      <a:gd name="T53" fmla="*/ 358 h 704"/>
                      <a:gd name="T54" fmla="*/ 670 w 701"/>
                      <a:gd name="T55" fmla="*/ 358 h 704"/>
                      <a:gd name="T56" fmla="*/ 700 w 701"/>
                      <a:gd name="T57" fmla="*/ 324 h 704"/>
                      <a:gd name="T58" fmla="*/ 589 w 701"/>
                      <a:gd name="T59" fmla="*/ 94 h 704"/>
                      <a:gd name="T60" fmla="*/ 351 w 701"/>
                      <a:gd name="T61" fmla="*/ 0 h 704"/>
                      <a:gd name="T62" fmla="*/ 0 w 701"/>
                      <a:gd name="T63" fmla="*/ 350 h 704"/>
                      <a:gd name="T64" fmla="*/ 351 w 701"/>
                      <a:gd name="T65" fmla="*/ 701 h 704"/>
                      <a:gd name="T66" fmla="*/ 553 w 701"/>
                      <a:gd name="T67" fmla="*/ 637 h 704"/>
                      <a:gd name="T68" fmla="*/ 646 w 701"/>
                      <a:gd name="T69" fmla="*/ 694 h 704"/>
                      <a:gd name="T70" fmla="*/ 690 w 701"/>
                      <a:gd name="T71" fmla="*/ 684 h 704"/>
                      <a:gd name="T72" fmla="*/ 680 w 701"/>
                      <a:gd name="T73" fmla="*/ 640 h 7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1" h="704">
                        <a:moveTo>
                          <a:pt x="680" y="640"/>
                        </a:moveTo>
                        <a:cubicBezTo>
                          <a:pt x="568" y="571"/>
                          <a:pt x="568" y="571"/>
                          <a:pt x="568" y="571"/>
                        </a:cubicBezTo>
                        <a:cubicBezTo>
                          <a:pt x="556" y="564"/>
                          <a:pt x="541" y="564"/>
                          <a:pt x="531" y="573"/>
                        </a:cubicBezTo>
                        <a:cubicBezTo>
                          <a:pt x="479" y="615"/>
                          <a:pt x="417" y="637"/>
                          <a:pt x="351" y="637"/>
                        </a:cubicBezTo>
                        <a:cubicBezTo>
                          <a:pt x="193" y="637"/>
                          <a:pt x="64" y="508"/>
                          <a:pt x="64" y="350"/>
                        </a:cubicBezTo>
                        <a:cubicBezTo>
                          <a:pt x="64" y="193"/>
                          <a:pt x="193" y="64"/>
                          <a:pt x="351" y="64"/>
                        </a:cubicBezTo>
                        <a:cubicBezTo>
                          <a:pt x="488" y="64"/>
                          <a:pt x="605" y="163"/>
                          <a:pt x="631" y="294"/>
                        </a:cubicBezTo>
                        <a:cubicBezTo>
                          <a:pt x="474" y="294"/>
                          <a:pt x="474" y="294"/>
                          <a:pt x="474" y="294"/>
                        </a:cubicBezTo>
                        <a:cubicBezTo>
                          <a:pt x="462" y="294"/>
                          <a:pt x="451" y="301"/>
                          <a:pt x="445" y="312"/>
                        </a:cubicBezTo>
                        <a:cubicBezTo>
                          <a:pt x="432" y="338"/>
                          <a:pt x="432" y="338"/>
                          <a:pt x="432" y="338"/>
                        </a:cubicBezTo>
                        <a:cubicBezTo>
                          <a:pt x="320" y="203"/>
                          <a:pt x="320" y="203"/>
                          <a:pt x="320" y="203"/>
                        </a:cubicBezTo>
                        <a:cubicBezTo>
                          <a:pt x="311" y="192"/>
                          <a:pt x="297" y="188"/>
                          <a:pt x="284" y="193"/>
                        </a:cubicBezTo>
                        <a:cubicBezTo>
                          <a:pt x="271" y="197"/>
                          <a:pt x="263" y="210"/>
                          <a:pt x="263" y="223"/>
                        </a:cubicBezTo>
                        <a:cubicBezTo>
                          <a:pt x="263" y="327"/>
                          <a:pt x="263" y="327"/>
                          <a:pt x="263" y="327"/>
                        </a:cubicBezTo>
                        <a:cubicBezTo>
                          <a:pt x="192" y="327"/>
                          <a:pt x="192" y="327"/>
                          <a:pt x="192" y="327"/>
                        </a:cubicBezTo>
                        <a:cubicBezTo>
                          <a:pt x="174" y="327"/>
                          <a:pt x="160" y="341"/>
                          <a:pt x="160" y="359"/>
                        </a:cubicBezTo>
                        <a:cubicBezTo>
                          <a:pt x="160" y="377"/>
                          <a:pt x="174" y="391"/>
                          <a:pt x="192" y="391"/>
                        </a:cubicBezTo>
                        <a:cubicBezTo>
                          <a:pt x="295" y="391"/>
                          <a:pt x="295" y="391"/>
                          <a:pt x="295" y="391"/>
                        </a:cubicBezTo>
                        <a:cubicBezTo>
                          <a:pt x="313" y="391"/>
                          <a:pt x="327" y="377"/>
                          <a:pt x="327" y="359"/>
                        </a:cubicBezTo>
                        <a:cubicBezTo>
                          <a:pt x="327" y="311"/>
                          <a:pt x="327" y="311"/>
                          <a:pt x="327" y="311"/>
                        </a:cubicBezTo>
                        <a:cubicBezTo>
                          <a:pt x="414" y="416"/>
                          <a:pt x="414" y="416"/>
                          <a:pt x="414" y="416"/>
                        </a:cubicBezTo>
                        <a:cubicBezTo>
                          <a:pt x="421" y="424"/>
                          <a:pt x="430" y="428"/>
                          <a:pt x="439" y="428"/>
                        </a:cubicBezTo>
                        <a:cubicBezTo>
                          <a:pt x="440" y="428"/>
                          <a:pt x="441" y="428"/>
                          <a:pt x="443" y="428"/>
                        </a:cubicBezTo>
                        <a:cubicBezTo>
                          <a:pt x="453" y="427"/>
                          <a:pt x="463" y="420"/>
                          <a:pt x="468" y="410"/>
                        </a:cubicBezTo>
                        <a:cubicBezTo>
                          <a:pt x="494" y="358"/>
                          <a:pt x="494" y="358"/>
                          <a:pt x="494" y="358"/>
                        </a:cubicBezTo>
                        <a:cubicBezTo>
                          <a:pt x="661" y="358"/>
                          <a:pt x="661" y="358"/>
                          <a:pt x="661" y="358"/>
                        </a:cubicBezTo>
                        <a:cubicBezTo>
                          <a:pt x="662" y="358"/>
                          <a:pt x="663" y="358"/>
                          <a:pt x="665" y="358"/>
                        </a:cubicBezTo>
                        <a:cubicBezTo>
                          <a:pt x="666" y="358"/>
                          <a:pt x="668" y="358"/>
                          <a:pt x="670" y="358"/>
                        </a:cubicBezTo>
                        <a:cubicBezTo>
                          <a:pt x="688" y="357"/>
                          <a:pt x="701" y="341"/>
                          <a:pt x="700" y="324"/>
                        </a:cubicBezTo>
                        <a:cubicBezTo>
                          <a:pt x="693" y="236"/>
                          <a:pt x="654" y="154"/>
                          <a:pt x="589" y="94"/>
                        </a:cubicBezTo>
                        <a:cubicBezTo>
                          <a:pt x="524" y="33"/>
                          <a:pt x="439" y="0"/>
                          <a:pt x="351" y="0"/>
                        </a:cubicBezTo>
                        <a:cubicBezTo>
                          <a:pt x="157" y="0"/>
                          <a:pt x="0" y="157"/>
                          <a:pt x="0" y="350"/>
                        </a:cubicBezTo>
                        <a:cubicBezTo>
                          <a:pt x="0" y="544"/>
                          <a:pt x="157" y="701"/>
                          <a:pt x="351" y="701"/>
                        </a:cubicBezTo>
                        <a:cubicBezTo>
                          <a:pt x="423" y="701"/>
                          <a:pt x="494" y="678"/>
                          <a:pt x="553" y="637"/>
                        </a:cubicBezTo>
                        <a:cubicBezTo>
                          <a:pt x="646" y="694"/>
                          <a:pt x="646" y="694"/>
                          <a:pt x="646" y="694"/>
                        </a:cubicBezTo>
                        <a:cubicBezTo>
                          <a:pt x="661" y="704"/>
                          <a:pt x="681" y="699"/>
                          <a:pt x="690" y="684"/>
                        </a:cubicBezTo>
                        <a:cubicBezTo>
                          <a:pt x="700" y="669"/>
                          <a:pt x="695" y="649"/>
                          <a:pt x="680" y="640"/>
                        </a:cubicBezTo>
                        <a:close/>
                      </a:path>
                    </a:pathLst>
                  </a:custGeom>
                  <a:solidFill>
                    <a:srgbClr val="FFFFFF"/>
                  </a:solidFill>
                  <a:ln>
                    <a:noFill/>
                  </a:ln>
                </p:spPr>
                <p:txBody>
                  <a:bodyPr vert="horz" wrap="square" lIns="91375" tIns="45688" rIns="91375" bIns="45688" numCol="1" anchor="t" anchorCtr="0" compatLnSpc="1">
                    <a:prstTxWarp prst="textNoShape">
                      <a:avLst/>
                    </a:prstTxWarp>
                  </a:bodyPr>
                  <a:lstStyle/>
                  <a:p>
                    <a:pPr defTabSz="913545">
                      <a:defRPr/>
                    </a:pPr>
                    <a:endParaRPr lang="en-US" sz="1836" kern="0">
                      <a:gradFill>
                        <a:gsLst>
                          <a:gs pos="0">
                            <a:srgbClr val="FFFFFF"/>
                          </a:gs>
                          <a:gs pos="100000">
                            <a:srgbClr val="FFFFFF"/>
                          </a:gs>
                        </a:gsLst>
                        <a:lin ang="5400000" scaled="1"/>
                      </a:gradFill>
                      <a:latin typeface="Segoe UI"/>
                    </a:endParaRPr>
                  </a:p>
                </p:txBody>
              </p:sp>
            </p:grpSp>
            <p:sp>
              <p:nvSpPr>
                <p:cNvPr id="15" name="Freeform 230"/>
                <p:cNvSpPr/>
                <p:nvPr/>
              </p:nvSpPr>
              <p:spPr bwMode="auto">
                <a:xfrm>
                  <a:off x="2368834" y="2165629"/>
                  <a:ext cx="542136" cy="351758"/>
                </a:xfrm>
                <a:custGeom>
                  <a:avLst/>
                  <a:gdLst>
                    <a:gd name="connsiteX0" fmla="*/ 3322794 w 5223983"/>
                    <a:gd name="connsiteY0" fmla="*/ 1406050 h 3551081"/>
                    <a:gd name="connsiteX1" fmla="*/ 3699984 w 5223983"/>
                    <a:gd name="connsiteY1" fmla="*/ 1783240 h 3551081"/>
                    <a:gd name="connsiteX2" fmla="*/ 3322794 w 5223983"/>
                    <a:gd name="connsiteY2" fmla="*/ 2160430 h 3551081"/>
                    <a:gd name="connsiteX3" fmla="*/ 2945604 w 5223983"/>
                    <a:gd name="connsiteY3" fmla="*/ 1783240 h 3551081"/>
                    <a:gd name="connsiteX4" fmla="*/ 3322794 w 5223983"/>
                    <a:gd name="connsiteY4" fmla="*/ 1406050 h 3551081"/>
                    <a:gd name="connsiteX5" fmla="*/ 1901190 w 5223983"/>
                    <a:gd name="connsiteY5" fmla="*/ 1406050 h 3551081"/>
                    <a:gd name="connsiteX6" fmla="*/ 2278380 w 5223983"/>
                    <a:gd name="connsiteY6" fmla="*/ 1783240 h 3551081"/>
                    <a:gd name="connsiteX7" fmla="*/ 1901190 w 5223983"/>
                    <a:gd name="connsiteY7" fmla="*/ 2160430 h 3551081"/>
                    <a:gd name="connsiteX8" fmla="*/ 1524000 w 5223983"/>
                    <a:gd name="connsiteY8" fmla="*/ 1783240 h 3551081"/>
                    <a:gd name="connsiteX9" fmla="*/ 1901190 w 5223983"/>
                    <a:gd name="connsiteY9" fmla="*/ 1406050 h 3551081"/>
                    <a:gd name="connsiteX10" fmla="*/ 3444555 w 5223983"/>
                    <a:gd name="connsiteY10" fmla="*/ 1 h 3551081"/>
                    <a:gd name="connsiteX11" fmla="*/ 5223983 w 5223983"/>
                    <a:gd name="connsiteY11" fmla="*/ 1779430 h 3551081"/>
                    <a:gd name="connsiteX12" fmla="*/ 3452333 w 5223983"/>
                    <a:gd name="connsiteY12" fmla="*/ 3551081 h 3551081"/>
                    <a:gd name="connsiteX13" fmla="*/ 3296124 w 5223983"/>
                    <a:gd name="connsiteY13" fmla="*/ 3394871 h 3551081"/>
                    <a:gd name="connsiteX14" fmla="*/ 4919183 w 5223983"/>
                    <a:gd name="connsiteY14" fmla="*/ 1771811 h 3551081"/>
                    <a:gd name="connsiteX15" fmla="*/ 3295964 w 5223983"/>
                    <a:gd name="connsiteY15" fmla="*/ 148592 h 3551081"/>
                    <a:gd name="connsiteX16" fmla="*/ 1779429 w 5223983"/>
                    <a:gd name="connsiteY16" fmla="*/ 0 h 3551081"/>
                    <a:gd name="connsiteX17" fmla="*/ 1928020 w 5223983"/>
                    <a:gd name="connsiteY17" fmla="*/ 148590 h 3551081"/>
                    <a:gd name="connsiteX18" fmla="*/ 304801 w 5223983"/>
                    <a:gd name="connsiteY18" fmla="*/ 1771809 h 3551081"/>
                    <a:gd name="connsiteX19" fmla="*/ 1927860 w 5223983"/>
                    <a:gd name="connsiteY19" fmla="*/ 3394869 h 3551081"/>
                    <a:gd name="connsiteX20" fmla="*/ 1771651 w 5223983"/>
                    <a:gd name="connsiteY20" fmla="*/ 3551079 h 3551081"/>
                    <a:gd name="connsiteX21" fmla="*/ 0 w 5223983"/>
                    <a:gd name="connsiteY21" fmla="*/ 1779428 h 3551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223983" h="3551081">
                      <a:moveTo>
                        <a:pt x="3322794" y="1406050"/>
                      </a:moveTo>
                      <a:cubicBezTo>
                        <a:pt x="3531110" y="1406050"/>
                        <a:pt x="3699984" y="1574924"/>
                        <a:pt x="3699984" y="1783240"/>
                      </a:cubicBezTo>
                      <a:cubicBezTo>
                        <a:pt x="3699984" y="1991556"/>
                        <a:pt x="3531110" y="2160430"/>
                        <a:pt x="3322794" y="2160430"/>
                      </a:cubicBezTo>
                      <a:cubicBezTo>
                        <a:pt x="3114478" y="2160430"/>
                        <a:pt x="2945604" y="1991556"/>
                        <a:pt x="2945604" y="1783240"/>
                      </a:cubicBezTo>
                      <a:cubicBezTo>
                        <a:pt x="2945604" y="1574924"/>
                        <a:pt x="3114478" y="1406050"/>
                        <a:pt x="3322794" y="1406050"/>
                      </a:cubicBezTo>
                      <a:close/>
                      <a:moveTo>
                        <a:pt x="1901190" y="1406050"/>
                      </a:moveTo>
                      <a:cubicBezTo>
                        <a:pt x="2109506" y="1406050"/>
                        <a:pt x="2278380" y="1574924"/>
                        <a:pt x="2278380" y="1783240"/>
                      </a:cubicBezTo>
                      <a:cubicBezTo>
                        <a:pt x="2278380" y="1991556"/>
                        <a:pt x="2109506" y="2160430"/>
                        <a:pt x="1901190" y="2160430"/>
                      </a:cubicBezTo>
                      <a:cubicBezTo>
                        <a:pt x="1692874" y="2160430"/>
                        <a:pt x="1524000" y="1991556"/>
                        <a:pt x="1524000" y="1783240"/>
                      </a:cubicBezTo>
                      <a:cubicBezTo>
                        <a:pt x="1524000" y="1574924"/>
                        <a:pt x="1692874" y="1406050"/>
                        <a:pt x="1901190" y="1406050"/>
                      </a:cubicBezTo>
                      <a:close/>
                      <a:moveTo>
                        <a:pt x="3444555" y="1"/>
                      </a:moveTo>
                      <a:lnTo>
                        <a:pt x="5223983" y="1779430"/>
                      </a:lnTo>
                      <a:lnTo>
                        <a:pt x="3452333" y="3551081"/>
                      </a:lnTo>
                      <a:lnTo>
                        <a:pt x="3296124" y="3394871"/>
                      </a:lnTo>
                      <a:lnTo>
                        <a:pt x="4919183" y="1771811"/>
                      </a:lnTo>
                      <a:lnTo>
                        <a:pt x="3295964" y="148592"/>
                      </a:lnTo>
                      <a:close/>
                      <a:moveTo>
                        <a:pt x="1779429" y="0"/>
                      </a:moveTo>
                      <a:lnTo>
                        <a:pt x="1928020" y="148590"/>
                      </a:lnTo>
                      <a:lnTo>
                        <a:pt x="304801" y="1771809"/>
                      </a:lnTo>
                      <a:lnTo>
                        <a:pt x="1927860" y="3394869"/>
                      </a:lnTo>
                      <a:lnTo>
                        <a:pt x="1771651" y="3551079"/>
                      </a:lnTo>
                      <a:lnTo>
                        <a:pt x="0" y="1779428"/>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1375" tIns="45688" rIns="91375" bIns="45688" numCol="1" spcCol="0" rtlCol="0" fromWordArt="0" anchor="ctr" anchorCtr="0" forceAA="0" compatLnSpc="1">
                  <a:prstTxWarp prst="textNoShape">
                    <a:avLst/>
                  </a:prstTxWarp>
                  <a:noAutofit/>
                </a:bodyPr>
                <a:lstStyle/>
                <a:p>
                  <a:pPr algn="ctr" defTabSz="931602" fontAlgn="base">
                    <a:spcBef>
                      <a:spcPct val="0"/>
                    </a:spcBef>
                    <a:spcAft>
                      <a:spcPct val="0"/>
                    </a:spcAft>
                    <a:defRPr/>
                  </a:pPr>
                  <a:endParaRPr lang="en-US" sz="2400" kern="0">
                    <a:gradFill>
                      <a:gsLst>
                        <a:gs pos="0">
                          <a:srgbClr val="FFFFFF"/>
                        </a:gs>
                        <a:gs pos="100000">
                          <a:srgbClr val="FFFFFF"/>
                        </a:gs>
                      </a:gsLst>
                      <a:lin ang="5400000" scaled="1"/>
                    </a:gradFill>
                    <a:latin typeface="Segoe UI"/>
                    <a:ea typeface="Segoe UI" pitchFamily="34" charset="0"/>
                  </a:endParaRPr>
                </a:p>
              </p:txBody>
            </p:sp>
          </p:grpSp>
          <p:sp>
            <p:nvSpPr>
              <p:cNvPr id="24" name="Freeform 29">
                <a:extLst>
                  <a:ext uri="{FF2B5EF4-FFF2-40B4-BE49-F238E27FC236}">
                    <a16:creationId xmlns:a16="http://schemas.microsoft.com/office/drawing/2014/main" id="{CB175318-32D6-44BE-87E7-409B62698601}"/>
                  </a:ext>
                </a:extLst>
              </p:cNvPr>
              <p:cNvSpPr/>
              <p:nvPr/>
            </p:nvSpPr>
            <p:spPr bwMode="auto">
              <a:xfrm>
                <a:off x="4686301" y="2581065"/>
                <a:ext cx="2571315" cy="863443"/>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806669" tIns="143366" rIns="89630" bIns="143366" numCol="1" spcCol="0" rtlCol="0" fromWordArt="0" anchor="ctr" anchorCtr="0" forceAA="0" compatLnSpc="1">
                <a:prstTxWarp prst="textNoShape">
                  <a:avLst/>
                </a:prstTxWarp>
                <a:noAutofit/>
              </a:bodyPr>
              <a:lstStyle/>
              <a:p>
                <a:pPr defTabSz="913597" fontAlgn="base">
                  <a:lnSpc>
                    <a:spcPct val="90000"/>
                  </a:lnSpc>
                  <a:spcBef>
                    <a:spcPct val="0"/>
                  </a:spcBef>
                  <a:spcAft>
                    <a:spcPct val="0"/>
                  </a:spcAft>
                  <a:defRPr/>
                </a:pPr>
                <a:r>
                  <a:rPr lang="en-US" sz="1765" kern="0" dirty="0">
                    <a:gradFill>
                      <a:gsLst>
                        <a:gs pos="0">
                          <a:srgbClr val="FFFFFF"/>
                        </a:gs>
                        <a:gs pos="100000">
                          <a:srgbClr val="FFFFFF"/>
                        </a:gs>
                      </a:gsLst>
                      <a:lin ang="5400000" scaled="0"/>
                    </a:gradFill>
                    <a:latin typeface="Segoe UI Semilight" panose="020B0402040204020203" pitchFamily="34" charset="0"/>
                    <a:ea typeface="Segoe UI" pitchFamily="34" charset="0"/>
                  </a:rPr>
                  <a:t>Knowledge</a:t>
                </a:r>
              </a:p>
            </p:txBody>
          </p:sp>
        </p:grpSp>
        <p:grpSp>
          <p:nvGrpSpPr>
            <p:cNvPr id="35" name="Group 34">
              <a:extLst>
                <a:ext uri="{FF2B5EF4-FFF2-40B4-BE49-F238E27FC236}">
                  <a16:creationId xmlns:a16="http://schemas.microsoft.com/office/drawing/2014/main" id="{04B99950-888B-4BCE-9D66-8C744784D700}"/>
                </a:ext>
              </a:extLst>
            </p:cNvPr>
            <p:cNvGrpSpPr/>
            <p:nvPr/>
          </p:nvGrpSpPr>
          <p:grpSpPr>
            <a:xfrm>
              <a:off x="4899914" y="2781894"/>
              <a:ext cx="464717" cy="406291"/>
              <a:chOff x="5690450" y="6269810"/>
              <a:chExt cx="668884" cy="614989"/>
            </a:xfrm>
          </p:grpSpPr>
          <p:sp>
            <p:nvSpPr>
              <p:cNvPr id="37" name="Freeform 6">
                <a:extLst>
                  <a:ext uri="{FF2B5EF4-FFF2-40B4-BE49-F238E27FC236}">
                    <a16:creationId xmlns:a16="http://schemas.microsoft.com/office/drawing/2014/main" id="{EBC45E5F-A9DD-4581-BAF5-8DBC5F90C0C3}"/>
                  </a:ext>
                </a:extLst>
              </p:cNvPr>
              <p:cNvSpPr>
                <a:spLocks/>
              </p:cNvSpPr>
              <p:nvPr/>
            </p:nvSpPr>
            <p:spPr bwMode="auto">
              <a:xfrm>
                <a:off x="5981019" y="6721480"/>
                <a:ext cx="75918" cy="25519"/>
              </a:xfrm>
              <a:custGeom>
                <a:avLst/>
                <a:gdLst>
                  <a:gd name="T0" fmla="*/ 0 w 57"/>
                  <a:gd name="T1" fmla="*/ 19 h 19"/>
                  <a:gd name="T2" fmla="*/ 0 w 57"/>
                  <a:gd name="T3" fmla="*/ 14 h 19"/>
                  <a:gd name="T4" fmla="*/ 15 w 57"/>
                  <a:gd name="T5" fmla="*/ 0 h 19"/>
                  <a:gd name="T6" fmla="*/ 57 w 57"/>
                  <a:gd name="T7" fmla="*/ 0 h 19"/>
                </a:gdLst>
                <a:ahLst/>
                <a:cxnLst>
                  <a:cxn ang="0">
                    <a:pos x="T0" y="T1"/>
                  </a:cxn>
                  <a:cxn ang="0">
                    <a:pos x="T2" y="T3"/>
                  </a:cxn>
                  <a:cxn ang="0">
                    <a:pos x="T4" y="T5"/>
                  </a:cxn>
                  <a:cxn ang="0">
                    <a:pos x="T6" y="T7"/>
                  </a:cxn>
                </a:cxnLst>
                <a:rect l="0" t="0" r="r" b="b"/>
                <a:pathLst>
                  <a:path w="57" h="19">
                    <a:moveTo>
                      <a:pt x="0" y="19"/>
                    </a:moveTo>
                    <a:cubicBezTo>
                      <a:pt x="0" y="14"/>
                      <a:pt x="0" y="14"/>
                      <a:pt x="0" y="14"/>
                    </a:cubicBezTo>
                    <a:cubicBezTo>
                      <a:pt x="0" y="6"/>
                      <a:pt x="6" y="0"/>
                      <a:pt x="15" y="0"/>
                    </a:cubicBezTo>
                    <a:cubicBezTo>
                      <a:pt x="57" y="0"/>
                      <a:pt x="57" y="0"/>
                      <a:pt x="57" y="0"/>
                    </a:cubicBezTo>
                  </a:path>
                </a:pathLst>
              </a:custGeom>
              <a:noFill/>
              <a:ln w="22225">
                <a:solidFill>
                  <a:srgbClr val="FFFFFF"/>
                </a:solidFill>
              </a:ln>
              <a:effectLst>
                <a:outerShdw dist="12700" dir="2700000" algn="tl" rotWithShape="0">
                  <a:prstClr val="black">
                    <a:alpha val="25000"/>
                  </a:prstClr>
                </a:outerShdw>
              </a:effectLst>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192">
                  <a:defRPr/>
                </a:pPr>
                <a:endParaRPr lang="en-US" sz="1765" kern="0" dirty="0">
                  <a:solidFill>
                    <a:srgbClr val="1A1A1A"/>
                  </a:solidFill>
                </a:endParaRPr>
              </a:p>
            </p:txBody>
          </p:sp>
          <p:sp>
            <p:nvSpPr>
              <p:cNvPr id="39" name="Freeform 7">
                <a:extLst>
                  <a:ext uri="{FF2B5EF4-FFF2-40B4-BE49-F238E27FC236}">
                    <a16:creationId xmlns:a16="http://schemas.microsoft.com/office/drawing/2014/main" id="{031F1CBB-6610-40DF-BF59-B32BA7FDDC6F}"/>
                  </a:ext>
                </a:extLst>
              </p:cNvPr>
              <p:cNvSpPr>
                <a:spLocks/>
              </p:cNvSpPr>
              <p:nvPr/>
            </p:nvSpPr>
            <p:spPr bwMode="auto">
              <a:xfrm>
                <a:off x="6193463" y="6579851"/>
                <a:ext cx="78470" cy="153750"/>
              </a:xfrm>
              <a:custGeom>
                <a:avLst/>
                <a:gdLst>
                  <a:gd name="T0" fmla="*/ 0 w 59"/>
                  <a:gd name="T1" fmla="*/ 0 h 115"/>
                  <a:gd name="T2" fmla="*/ 0 w 59"/>
                  <a:gd name="T3" fmla="*/ 62 h 115"/>
                  <a:gd name="T4" fmla="*/ 15 w 59"/>
                  <a:gd name="T5" fmla="*/ 77 h 115"/>
                  <a:gd name="T6" fmla="*/ 45 w 59"/>
                  <a:gd name="T7" fmla="*/ 77 h 115"/>
                  <a:gd name="T8" fmla="*/ 59 w 59"/>
                  <a:gd name="T9" fmla="*/ 91 h 115"/>
                  <a:gd name="T10" fmla="*/ 59 w 59"/>
                  <a:gd name="T11" fmla="*/ 115 h 115"/>
                </a:gdLst>
                <a:ahLst/>
                <a:cxnLst>
                  <a:cxn ang="0">
                    <a:pos x="T0" y="T1"/>
                  </a:cxn>
                  <a:cxn ang="0">
                    <a:pos x="T2" y="T3"/>
                  </a:cxn>
                  <a:cxn ang="0">
                    <a:pos x="T4" y="T5"/>
                  </a:cxn>
                  <a:cxn ang="0">
                    <a:pos x="T6" y="T7"/>
                  </a:cxn>
                  <a:cxn ang="0">
                    <a:pos x="T8" y="T9"/>
                  </a:cxn>
                  <a:cxn ang="0">
                    <a:pos x="T10" y="T11"/>
                  </a:cxn>
                </a:cxnLst>
                <a:rect l="0" t="0" r="r" b="b"/>
                <a:pathLst>
                  <a:path w="59" h="115">
                    <a:moveTo>
                      <a:pt x="0" y="0"/>
                    </a:moveTo>
                    <a:cubicBezTo>
                      <a:pt x="0" y="62"/>
                      <a:pt x="0" y="62"/>
                      <a:pt x="0" y="62"/>
                    </a:cubicBezTo>
                    <a:cubicBezTo>
                      <a:pt x="0" y="70"/>
                      <a:pt x="7" y="77"/>
                      <a:pt x="15" y="77"/>
                    </a:cubicBezTo>
                    <a:cubicBezTo>
                      <a:pt x="45" y="77"/>
                      <a:pt x="45" y="77"/>
                      <a:pt x="45" y="77"/>
                    </a:cubicBezTo>
                    <a:cubicBezTo>
                      <a:pt x="53" y="77"/>
                      <a:pt x="59" y="83"/>
                      <a:pt x="59" y="91"/>
                    </a:cubicBezTo>
                    <a:cubicBezTo>
                      <a:pt x="59" y="115"/>
                      <a:pt x="59" y="115"/>
                      <a:pt x="59" y="115"/>
                    </a:cubicBezTo>
                  </a:path>
                </a:pathLst>
              </a:custGeom>
              <a:noFill/>
              <a:ln w="22225">
                <a:solidFill>
                  <a:srgbClr val="FFFFFF"/>
                </a:solidFill>
              </a:ln>
              <a:effectLst>
                <a:outerShdw dist="12700" dir="2700000" algn="tl" rotWithShape="0">
                  <a:prstClr val="black">
                    <a:alpha val="25000"/>
                  </a:prstClr>
                </a:outerShdw>
              </a:effectLst>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192">
                  <a:defRPr/>
                </a:pPr>
                <a:endParaRPr lang="en-US" sz="1765" kern="0" dirty="0">
                  <a:solidFill>
                    <a:srgbClr val="1A1A1A"/>
                  </a:solidFill>
                </a:endParaRPr>
              </a:p>
            </p:txBody>
          </p:sp>
          <p:sp>
            <p:nvSpPr>
              <p:cNvPr id="42" name="Freeform 8">
                <a:extLst>
                  <a:ext uri="{FF2B5EF4-FFF2-40B4-BE49-F238E27FC236}">
                    <a16:creationId xmlns:a16="http://schemas.microsoft.com/office/drawing/2014/main" id="{DB1E5C30-DF63-4094-9DF6-A138352B921D}"/>
                  </a:ext>
                </a:extLst>
              </p:cNvPr>
              <p:cNvSpPr>
                <a:spLocks/>
              </p:cNvSpPr>
              <p:nvPr/>
            </p:nvSpPr>
            <p:spPr bwMode="auto">
              <a:xfrm>
                <a:off x="6221533" y="6456086"/>
                <a:ext cx="107179" cy="46572"/>
              </a:xfrm>
              <a:custGeom>
                <a:avLst/>
                <a:gdLst>
                  <a:gd name="T0" fmla="*/ 0 w 80"/>
                  <a:gd name="T1" fmla="*/ 35 h 35"/>
                  <a:gd name="T2" fmla="*/ 69 w 80"/>
                  <a:gd name="T3" fmla="*/ 35 h 35"/>
                  <a:gd name="T4" fmla="*/ 80 w 80"/>
                  <a:gd name="T5" fmla="*/ 23 h 35"/>
                  <a:gd name="T6" fmla="*/ 80 w 80"/>
                  <a:gd name="T7" fmla="*/ 0 h 35"/>
                </a:gdLst>
                <a:ahLst/>
                <a:cxnLst>
                  <a:cxn ang="0">
                    <a:pos x="T0" y="T1"/>
                  </a:cxn>
                  <a:cxn ang="0">
                    <a:pos x="T2" y="T3"/>
                  </a:cxn>
                  <a:cxn ang="0">
                    <a:pos x="T4" y="T5"/>
                  </a:cxn>
                  <a:cxn ang="0">
                    <a:pos x="T6" y="T7"/>
                  </a:cxn>
                </a:cxnLst>
                <a:rect l="0" t="0" r="r" b="b"/>
                <a:pathLst>
                  <a:path w="80" h="35">
                    <a:moveTo>
                      <a:pt x="0" y="35"/>
                    </a:moveTo>
                    <a:cubicBezTo>
                      <a:pt x="69" y="35"/>
                      <a:pt x="69" y="35"/>
                      <a:pt x="69" y="35"/>
                    </a:cubicBezTo>
                    <a:cubicBezTo>
                      <a:pt x="75" y="35"/>
                      <a:pt x="80" y="30"/>
                      <a:pt x="80" y="23"/>
                    </a:cubicBezTo>
                    <a:cubicBezTo>
                      <a:pt x="80" y="0"/>
                      <a:pt x="80" y="0"/>
                      <a:pt x="80" y="0"/>
                    </a:cubicBezTo>
                  </a:path>
                </a:pathLst>
              </a:custGeom>
              <a:noFill/>
              <a:ln w="22225">
                <a:solidFill>
                  <a:srgbClr val="FFFFFF"/>
                </a:solidFill>
              </a:ln>
              <a:effectLst>
                <a:outerShdw dist="12700" dir="2700000" algn="tl" rotWithShape="0">
                  <a:prstClr val="black">
                    <a:alpha val="25000"/>
                  </a:prstClr>
                </a:outerShdw>
              </a:effectLst>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192">
                  <a:defRPr/>
                </a:pPr>
                <a:endParaRPr lang="en-US" sz="1765" kern="0" dirty="0">
                  <a:solidFill>
                    <a:srgbClr val="1A1A1A"/>
                  </a:solidFill>
                </a:endParaRPr>
              </a:p>
            </p:txBody>
          </p:sp>
          <p:sp>
            <p:nvSpPr>
              <p:cNvPr id="43" name="Oval 9">
                <a:extLst>
                  <a:ext uri="{FF2B5EF4-FFF2-40B4-BE49-F238E27FC236}">
                    <a16:creationId xmlns:a16="http://schemas.microsoft.com/office/drawing/2014/main" id="{F7E670C3-2DDA-487E-9A57-37E42960FBFD}"/>
                  </a:ext>
                </a:extLst>
              </p:cNvPr>
              <p:cNvSpPr>
                <a:spLocks noChangeArrowheads="1"/>
              </p:cNvSpPr>
              <p:nvPr/>
            </p:nvSpPr>
            <p:spPr bwMode="auto">
              <a:xfrm>
                <a:off x="5949759" y="6745722"/>
                <a:ext cx="61883" cy="61883"/>
              </a:xfrm>
              <a:prstGeom prst="ellipse">
                <a:avLst/>
              </a:prstGeom>
              <a:noFill/>
              <a:ln w="22225">
                <a:solidFill>
                  <a:srgbClr val="FFFFFF"/>
                </a:solidFill>
              </a:ln>
              <a:effectLst>
                <a:outerShdw dist="12700" dir="2700000" algn="tl" rotWithShape="0">
                  <a:prstClr val="black">
                    <a:alpha val="25000"/>
                  </a:prstClr>
                </a:outerShdw>
              </a:effectLst>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192">
                  <a:defRPr/>
                </a:pPr>
                <a:endParaRPr lang="en-US" sz="1765" kern="0" dirty="0">
                  <a:solidFill>
                    <a:srgbClr val="1A1A1A"/>
                  </a:solidFill>
                </a:endParaRPr>
              </a:p>
            </p:txBody>
          </p:sp>
          <p:sp>
            <p:nvSpPr>
              <p:cNvPr id="44" name="Oval 11">
                <a:extLst>
                  <a:ext uri="{FF2B5EF4-FFF2-40B4-BE49-F238E27FC236}">
                    <a16:creationId xmlns:a16="http://schemas.microsoft.com/office/drawing/2014/main" id="{A0B786ED-7A92-4F90-9A36-D6DCF7394246}"/>
                  </a:ext>
                </a:extLst>
              </p:cNvPr>
              <p:cNvSpPr>
                <a:spLocks noChangeArrowheads="1"/>
              </p:cNvSpPr>
              <p:nvPr/>
            </p:nvSpPr>
            <p:spPr bwMode="auto">
              <a:xfrm>
                <a:off x="6241310" y="6733601"/>
                <a:ext cx="61883" cy="61883"/>
              </a:xfrm>
              <a:prstGeom prst="ellipse">
                <a:avLst/>
              </a:prstGeom>
              <a:noFill/>
              <a:ln w="22225">
                <a:solidFill>
                  <a:srgbClr val="FFFFFF"/>
                </a:solidFill>
              </a:ln>
              <a:effectLst>
                <a:outerShdw dist="12700" dir="2700000" algn="tl" rotWithShape="0">
                  <a:prstClr val="black">
                    <a:alpha val="25000"/>
                  </a:prstClr>
                </a:outerShdw>
              </a:effectLst>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192">
                  <a:defRPr/>
                </a:pPr>
                <a:endParaRPr lang="en-US" sz="1765" kern="0" dirty="0">
                  <a:solidFill>
                    <a:srgbClr val="1A1A1A"/>
                  </a:solidFill>
                </a:endParaRPr>
              </a:p>
            </p:txBody>
          </p:sp>
          <p:sp>
            <p:nvSpPr>
              <p:cNvPr id="45" name="Oval 12">
                <a:extLst>
                  <a:ext uri="{FF2B5EF4-FFF2-40B4-BE49-F238E27FC236}">
                    <a16:creationId xmlns:a16="http://schemas.microsoft.com/office/drawing/2014/main" id="{88933837-08E3-41E0-A409-90F9C5720D05}"/>
                  </a:ext>
                </a:extLst>
              </p:cNvPr>
              <p:cNvSpPr>
                <a:spLocks noChangeArrowheads="1"/>
              </p:cNvSpPr>
              <p:nvPr/>
            </p:nvSpPr>
            <p:spPr bwMode="auto">
              <a:xfrm>
                <a:off x="6297451" y="6394203"/>
                <a:ext cx="61883" cy="61883"/>
              </a:xfrm>
              <a:prstGeom prst="ellipse">
                <a:avLst/>
              </a:prstGeom>
              <a:noFill/>
              <a:ln w="22225">
                <a:solidFill>
                  <a:srgbClr val="FFFFFF"/>
                </a:solidFill>
              </a:ln>
              <a:effectLst>
                <a:outerShdw dist="12700" dir="2700000" algn="tl" rotWithShape="0">
                  <a:prstClr val="black">
                    <a:alpha val="25000"/>
                  </a:prstClr>
                </a:outerShdw>
              </a:effectLst>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192">
                  <a:defRPr/>
                </a:pPr>
                <a:endParaRPr lang="en-US" sz="1765" kern="0" dirty="0">
                  <a:solidFill>
                    <a:srgbClr val="1A1A1A"/>
                  </a:solidFill>
                </a:endParaRPr>
              </a:p>
            </p:txBody>
          </p:sp>
          <p:sp>
            <p:nvSpPr>
              <p:cNvPr id="46" name="Freeform 5">
                <a:extLst>
                  <a:ext uri="{FF2B5EF4-FFF2-40B4-BE49-F238E27FC236}">
                    <a16:creationId xmlns:a16="http://schemas.microsoft.com/office/drawing/2014/main" id="{155C7AEB-305A-4068-B902-D145DF7619E5}"/>
                  </a:ext>
                </a:extLst>
              </p:cNvPr>
              <p:cNvSpPr>
                <a:spLocks/>
              </p:cNvSpPr>
              <p:nvPr/>
            </p:nvSpPr>
            <p:spPr bwMode="auto">
              <a:xfrm>
                <a:off x="6056938" y="6640458"/>
                <a:ext cx="54865" cy="213719"/>
              </a:xfrm>
              <a:custGeom>
                <a:avLst/>
                <a:gdLst>
                  <a:gd name="T0" fmla="*/ 0 w 41"/>
                  <a:gd name="T1" fmla="*/ 0 h 160"/>
                  <a:gd name="T2" fmla="*/ 0 w 41"/>
                  <a:gd name="T3" fmla="*/ 145 h 160"/>
                  <a:gd name="T4" fmla="*/ 15 w 41"/>
                  <a:gd name="T5" fmla="*/ 160 h 160"/>
                  <a:gd name="T6" fmla="*/ 41 w 41"/>
                  <a:gd name="T7" fmla="*/ 160 h 160"/>
                </a:gdLst>
                <a:ahLst/>
                <a:cxnLst>
                  <a:cxn ang="0">
                    <a:pos x="T0" y="T1"/>
                  </a:cxn>
                  <a:cxn ang="0">
                    <a:pos x="T2" y="T3"/>
                  </a:cxn>
                  <a:cxn ang="0">
                    <a:pos x="T4" y="T5"/>
                  </a:cxn>
                  <a:cxn ang="0">
                    <a:pos x="T6" y="T7"/>
                  </a:cxn>
                </a:cxnLst>
                <a:rect l="0" t="0" r="r" b="b"/>
                <a:pathLst>
                  <a:path w="41" h="160">
                    <a:moveTo>
                      <a:pt x="0" y="0"/>
                    </a:moveTo>
                    <a:cubicBezTo>
                      <a:pt x="0" y="145"/>
                      <a:pt x="0" y="145"/>
                      <a:pt x="0" y="145"/>
                    </a:cubicBezTo>
                    <a:cubicBezTo>
                      <a:pt x="0" y="154"/>
                      <a:pt x="6" y="160"/>
                      <a:pt x="15" y="160"/>
                    </a:cubicBezTo>
                    <a:cubicBezTo>
                      <a:pt x="41" y="160"/>
                      <a:pt x="41" y="160"/>
                      <a:pt x="41" y="160"/>
                    </a:cubicBezTo>
                  </a:path>
                </a:pathLst>
              </a:custGeom>
              <a:noFill/>
              <a:ln w="22225">
                <a:solidFill>
                  <a:srgbClr val="FFFFFF"/>
                </a:solidFill>
              </a:ln>
              <a:effectLst>
                <a:outerShdw dist="12700" dir="2700000" algn="tl" rotWithShape="0">
                  <a:prstClr val="black">
                    <a:alpha val="25000"/>
                  </a:prstClr>
                </a:outerShdw>
              </a:effectLst>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192">
                  <a:defRPr/>
                </a:pPr>
                <a:endParaRPr lang="en-US" sz="1765" kern="0" dirty="0">
                  <a:solidFill>
                    <a:srgbClr val="1A1A1A"/>
                  </a:solidFill>
                </a:endParaRPr>
              </a:p>
            </p:txBody>
          </p:sp>
          <p:sp>
            <p:nvSpPr>
              <p:cNvPr id="47" name="Oval 10">
                <a:extLst>
                  <a:ext uri="{FF2B5EF4-FFF2-40B4-BE49-F238E27FC236}">
                    <a16:creationId xmlns:a16="http://schemas.microsoft.com/office/drawing/2014/main" id="{12104097-4856-4CDC-A55C-4F4C1C6D96E7}"/>
                  </a:ext>
                </a:extLst>
              </p:cNvPr>
              <p:cNvSpPr>
                <a:spLocks noChangeArrowheads="1"/>
              </p:cNvSpPr>
              <p:nvPr/>
            </p:nvSpPr>
            <p:spPr bwMode="auto">
              <a:xfrm>
                <a:off x="6111803" y="6823554"/>
                <a:ext cx="61245" cy="61245"/>
              </a:xfrm>
              <a:prstGeom prst="ellipse">
                <a:avLst/>
              </a:prstGeom>
              <a:noFill/>
              <a:ln w="22225">
                <a:solidFill>
                  <a:srgbClr val="FFFFFF"/>
                </a:solidFill>
              </a:ln>
              <a:effectLst>
                <a:outerShdw dist="12700" dir="2700000" algn="tl" rotWithShape="0">
                  <a:prstClr val="black">
                    <a:alpha val="25000"/>
                  </a:prstClr>
                </a:outerShdw>
              </a:effectLst>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192">
                  <a:defRPr/>
                </a:pPr>
                <a:endParaRPr lang="en-US" sz="1765" kern="0" dirty="0">
                  <a:solidFill>
                    <a:srgbClr val="1A1A1A"/>
                  </a:solidFill>
                </a:endParaRPr>
              </a:p>
            </p:txBody>
          </p:sp>
          <p:grpSp>
            <p:nvGrpSpPr>
              <p:cNvPr id="48" name="Magnifying_Glass">
                <a:extLst>
                  <a:ext uri="{FF2B5EF4-FFF2-40B4-BE49-F238E27FC236}">
                    <a16:creationId xmlns:a16="http://schemas.microsoft.com/office/drawing/2014/main" id="{D2C146EA-78C1-4101-9C90-BB8F8D16FAF5}"/>
                  </a:ext>
                </a:extLst>
              </p:cNvPr>
              <p:cNvGrpSpPr/>
              <p:nvPr/>
            </p:nvGrpSpPr>
            <p:grpSpPr>
              <a:xfrm flipH="1">
                <a:off x="5690450" y="6269810"/>
                <a:ext cx="562017" cy="562017"/>
                <a:chOff x="5741782" y="1706805"/>
                <a:chExt cx="657225" cy="657225"/>
              </a:xfrm>
            </p:grpSpPr>
            <p:sp>
              <p:nvSpPr>
                <p:cNvPr id="49" name="Freeform: Shape 48">
                  <a:extLst>
                    <a:ext uri="{FF2B5EF4-FFF2-40B4-BE49-F238E27FC236}">
                      <a16:creationId xmlns:a16="http://schemas.microsoft.com/office/drawing/2014/main" id="{F9BC96D9-9A4B-494E-A1B8-F1725F9E67BF}"/>
                    </a:ext>
                  </a:extLst>
                </p:cNvPr>
                <p:cNvSpPr/>
                <p:nvPr/>
              </p:nvSpPr>
              <p:spPr>
                <a:xfrm>
                  <a:off x="5769524" y="1733237"/>
                  <a:ext cx="390525" cy="390525"/>
                </a:xfrm>
                <a:custGeom>
                  <a:avLst/>
                  <a:gdLst/>
                  <a:ahLst/>
                  <a:cxnLst/>
                  <a:rect l="0" t="0" r="0" b="0"/>
                  <a:pathLst>
                    <a:path w="390525" h="390525">
                      <a:moveTo>
                        <a:pt x="390049" y="198596"/>
                      </a:moveTo>
                      <a:cubicBezTo>
                        <a:pt x="390049" y="304333"/>
                        <a:pt x="304333" y="390049"/>
                        <a:pt x="198596" y="390049"/>
                      </a:cubicBezTo>
                      <a:cubicBezTo>
                        <a:pt x="92860" y="390049"/>
                        <a:pt x="7144" y="304333"/>
                        <a:pt x="7144" y="198596"/>
                      </a:cubicBezTo>
                      <a:cubicBezTo>
                        <a:pt x="7144" y="92860"/>
                        <a:pt x="92860" y="7144"/>
                        <a:pt x="198596" y="7144"/>
                      </a:cubicBezTo>
                      <a:cubicBezTo>
                        <a:pt x="304333" y="7144"/>
                        <a:pt x="390049" y="92860"/>
                        <a:pt x="390049" y="198596"/>
                      </a:cubicBezTo>
                      <a:close/>
                    </a:path>
                  </a:pathLst>
                </a:custGeom>
                <a:solidFill>
                  <a:srgbClr val="FFFFFF">
                    <a:lumMod val="85000"/>
                  </a:srgbClr>
                </a:solidFill>
                <a:ln w="9525" cap="flat">
                  <a:noFill/>
                  <a:prstDash val="solid"/>
                  <a:miter/>
                </a:ln>
              </p:spPr>
              <p:txBody>
                <a:bodyPr/>
                <a:lstStyle/>
                <a:p>
                  <a:pPr defTabSz="914192">
                    <a:defRPr/>
                  </a:pPr>
                  <a:endParaRPr lang="en-US" sz="1765" kern="0" dirty="0">
                    <a:solidFill>
                      <a:srgbClr val="1A1A1A"/>
                    </a:solidFill>
                  </a:endParaRPr>
                </a:p>
              </p:txBody>
            </p:sp>
            <p:sp>
              <p:nvSpPr>
                <p:cNvPr id="50" name="Freeform: Shape 49">
                  <a:extLst>
                    <a:ext uri="{FF2B5EF4-FFF2-40B4-BE49-F238E27FC236}">
                      <a16:creationId xmlns:a16="http://schemas.microsoft.com/office/drawing/2014/main" id="{53F50329-3B82-4762-873D-B82CB26D3468}"/>
                    </a:ext>
                  </a:extLst>
                </p:cNvPr>
                <p:cNvSpPr/>
                <p:nvPr/>
              </p:nvSpPr>
              <p:spPr>
                <a:xfrm>
                  <a:off x="5741782" y="1706805"/>
                  <a:ext cx="657225" cy="657225"/>
                </a:xfrm>
                <a:custGeom>
                  <a:avLst/>
                  <a:gdLst/>
                  <a:ahLst/>
                  <a:cxnLst/>
                  <a:rect l="0" t="0" r="0" b="0"/>
                  <a:pathLst>
                    <a:path w="657225" h="657225">
                      <a:moveTo>
                        <a:pt x="649248" y="579358"/>
                      </a:moveTo>
                      <a:lnTo>
                        <a:pt x="464463" y="395526"/>
                      </a:lnTo>
                      <a:cubicBezTo>
                        <a:pt x="459701" y="390763"/>
                        <a:pt x="453033" y="390763"/>
                        <a:pt x="448271" y="395526"/>
                      </a:cubicBezTo>
                      <a:lnTo>
                        <a:pt x="439698" y="404098"/>
                      </a:lnTo>
                      <a:lnTo>
                        <a:pt x="395883" y="360283"/>
                      </a:lnTo>
                      <a:cubicBezTo>
                        <a:pt x="464463" y="274558"/>
                        <a:pt x="458748" y="149781"/>
                        <a:pt x="379691" y="70723"/>
                      </a:cubicBezTo>
                      <a:cubicBezTo>
                        <a:pt x="294918" y="-14049"/>
                        <a:pt x="156806" y="-14049"/>
                        <a:pt x="71081" y="70723"/>
                      </a:cubicBezTo>
                      <a:cubicBezTo>
                        <a:pt x="-14644" y="155496"/>
                        <a:pt x="-13692" y="293608"/>
                        <a:pt x="71081" y="379333"/>
                      </a:cubicBezTo>
                      <a:cubicBezTo>
                        <a:pt x="150138" y="458391"/>
                        <a:pt x="274916" y="464106"/>
                        <a:pt x="360641" y="395526"/>
                      </a:cubicBezTo>
                      <a:lnTo>
                        <a:pt x="404456" y="439341"/>
                      </a:lnTo>
                      <a:lnTo>
                        <a:pt x="395883" y="447913"/>
                      </a:lnTo>
                      <a:cubicBezTo>
                        <a:pt x="391121" y="452676"/>
                        <a:pt x="391121" y="459343"/>
                        <a:pt x="395883" y="464106"/>
                      </a:cubicBezTo>
                      <a:lnTo>
                        <a:pt x="579716" y="647938"/>
                      </a:lnTo>
                      <a:cubicBezTo>
                        <a:pt x="584478" y="652701"/>
                        <a:pt x="591146" y="652701"/>
                        <a:pt x="595908" y="647938"/>
                      </a:cubicBezTo>
                      <a:lnTo>
                        <a:pt x="647343" y="596503"/>
                      </a:lnTo>
                      <a:cubicBezTo>
                        <a:pt x="653058" y="591741"/>
                        <a:pt x="653058" y="584121"/>
                        <a:pt x="649248" y="579358"/>
                      </a:cubicBezTo>
                      <a:close/>
                      <a:moveTo>
                        <a:pt x="104418" y="346948"/>
                      </a:moveTo>
                      <a:cubicBezTo>
                        <a:pt x="36791" y="279321"/>
                        <a:pt x="36791" y="170736"/>
                        <a:pt x="104418" y="103108"/>
                      </a:cubicBezTo>
                      <a:cubicBezTo>
                        <a:pt x="172046" y="35481"/>
                        <a:pt x="280631" y="35481"/>
                        <a:pt x="348258" y="103108"/>
                      </a:cubicBezTo>
                      <a:cubicBezTo>
                        <a:pt x="415886" y="170736"/>
                        <a:pt x="415886" y="279321"/>
                        <a:pt x="348258" y="346948"/>
                      </a:cubicBezTo>
                      <a:cubicBezTo>
                        <a:pt x="280631" y="414576"/>
                        <a:pt x="172046" y="414576"/>
                        <a:pt x="104418" y="346948"/>
                      </a:cubicBezTo>
                      <a:close/>
                    </a:path>
                  </a:pathLst>
                </a:custGeom>
                <a:solidFill>
                  <a:srgbClr val="005A9F"/>
                </a:solidFill>
                <a:ln w="9525" cap="flat">
                  <a:noFill/>
                  <a:prstDash val="solid"/>
                  <a:miter/>
                </a:ln>
              </p:spPr>
              <p:txBody>
                <a:bodyPr/>
                <a:lstStyle/>
                <a:p>
                  <a:pPr defTabSz="914192">
                    <a:defRPr/>
                  </a:pPr>
                  <a:endParaRPr lang="en-US" sz="1765" kern="0" dirty="0">
                    <a:solidFill>
                      <a:srgbClr val="1A1A1A"/>
                    </a:solidFill>
                  </a:endParaRPr>
                </a:p>
              </p:txBody>
            </p:sp>
            <p:sp>
              <p:nvSpPr>
                <p:cNvPr id="51" name="Freeform: Shape 50">
                  <a:extLst>
                    <a:ext uri="{FF2B5EF4-FFF2-40B4-BE49-F238E27FC236}">
                      <a16:creationId xmlns:a16="http://schemas.microsoft.com/office/drawing/2014/main" id="{F335A353-A940-4194-AF64-6D0DCF69CB9B}"/>
                    </a:ext>
                  </a:extLst>
                </p:cNvPr>
                <p:cNvSpPr/>
                <p:nvPr/>
              </p:nvSpPr>
              <p:spPr>
                <a:xfrm>
                  <a:off x="5913352" y="1788482"/>
                  <a:ext cx="104775" cy="104775"/>
                </a:xfrm>
                <a:custGeom>
                  <a:avLst/>
                  <a:gdLst/>
                  <a:ahLst/>
                  <a:cxnLst/>
                  <a:rect l="0" t="0" r="0" b="0"/>
                  <a:pathLst>
                    <a:path w="104775" h="104775">
                      <a:moveTo>
                        <a:pt x="98584" y="52864"/>
                      </a:moveTo>
                      <a:cubicBezTo>
                        <a:pt x="98584" y="78114"/>
                        <a:pt x="78114" y="98584"/>
                        <a:pt x="52864" y="98584"/>
                      </a:cubicBezTo>
                      <a:cubicBezTo>
                        <a:pt x="27613" y="98584"/>
                        <a:pt x="7144" y="78114"/>
                        <a:pt x="7144" y="52864"/>
                      </a:cubicBezTo>
                      <a:cubicBezTo>
                        <a:pt x="7144" y="27613"/>
                        <a:pt x="27613" y="7144"/>
                        <a:pt x="52864" y="7144"/>
                      </a:cubicBezTo>
                      <a:cubicBezTo>
                        <a:pt x="78114" y="7144"/>
                        <a:pt x="98584" y="27613"/>
                        <a:pt x="98584" y="52864"/>
                      </a:cubicBezTo>
                      <a:close/>
                    </a:path>
                  </a:pathLst>
                </a:custGeom>
                <a:solidFill>
                  <a:srgbClr val="FFFFFF"/>
                </a:solidFill>
                <a:ln w="9525" cap="flat">
                  <a:noFill/>
                  <a:prstDash val="solid"/>
                  <a:miter/>
                </a:ln>
              </p:spPr>
              <p:txBody>
                <a:bodyPr/>
                <a:lstStyle/>
                <a:p>
                  <a:pPr defTabSz="914192">
                    <a:defRPr/>
                  </a:pPr>
                  <a:endParaRPr lang="en-US" sz="1765" kern="0" dirty="0">
                    <a:solidFill>
                      <a:srgbClr val="1A1A1A"/>
                    </a:solidFill>
                  </a:endParaRPr>
                </a:p>
              </p:txBody>
            </p:sp>
            <p:sp>
              <p:nvSpPr>
                <p:cNvPr id="52" name="Freeform: Shape 51">
                  <a:extLst>
                    <a:ext uri="{FF2B5EF4-FFF2-40B4-BE49-F238E27FC236}">
                      <a16:creationId xmlns:a16="http://schemas.microsoft.com/office/drawing/2014/main" id="{538CE06A-7C52-4F30-98FA-63BF6922AE95}"/>
                    </a:ext>
                  </a:extLst>
                </p:cNvPr>
                <p:cNvSpPr/>
                <p:nvPr/>
              </p:nvSpPr>
              <p:spPr>
                <a:xfrm>
                  <a:off x="6128617" y="2121857"/>
                  <a:ext cx="266700" cy="238125"/>
                </a:xfrm>
                <a:custGeom>
                  <a:avLst/>
                  <a:gdLst/>
                  <a:ahLst/>
                  <a:cxnLst/>
                  <a:rect l="0" t="0" r="0" b="0"/>
                  <a:pathLst>
                    <a:path w="266700" h="238125">
                      <a:moveTo>
                        <a:pt x="10001" y="32861"/>
                      </a:moveTo>
                      <a:lnTo>
                        <a:pt x="35719" y="7144"/>
                      </a:lnTo>
                      <a:lnTo>
                        <a:pt x="214789" y="186214"/>
                      </a:lnTo>
                      <a:cubicBezTo>
                        <a:pt x="216694" y="188119"/>
                        <a:pt x="219551" y="188119"/>
                        <a:pt x="221456" y="186214"/>
                      </a:cubicBezTo>
                      <a:lnTo>
                        <a:pt x="251936" y="155734"/>
                      </a:lnTo>
                      <a:lnTo>
                        <a:pt x="261461" y="165259"/>
                      </a:lnTo>
                      <a:cubicBezTo>
                        <a:pt x="265271" y="169069"/>
                        <a:pt x="265271" y="175736"/>
                        <a:pt x="261461" y="180499"/>
                      </a:cubicBezTo>
                      <a:lnTo>
                        <a:pt x="208121" y="233839"/>
                      </a:lnTo>
                      <a:cubicBezTo>
                        <a:pt x="204311" y="237649"/>
                        <a:pt x="197644" y="237649"/>
                        <a:pt x="192881" y="233839"/>
                      </a:cubicBezTo>
                      <a:lnTo>
                        <a:pt x="10001" y="48101"/>
                      </a:lnTo>
                      <a:cubicBezTo>
                        <a:pt x="6191" y="44291"/>
                        <a:pt x="6191" y="36671"/>
                        <a:pt x="10001" y="32861"/>
                      </a:cubicBezTo>
                      <a:close/>
                    </a:path>
                  </a:pathLst>
                </a:custGeom>
                <a:solidFill>
                  <a:srgbClr val="163E6A"/>
                </a:solidFill>
                <a:ln w="9525" cap="flat">
                  <a:noFill/>
                  <a:prstDash val="solid"/>
                  <a:miter/>
                </a:ln>
              </p:spPr>
              <p:txBody>
                <a:bodyPr/>
                <a:lstStyle/>
                <a:p>
                  <a:pPr defTabSz="914192">
                    <a:defRPr/>
                  </a:pPr>
                  <a:endParaRPr lang="en-US" sz="1765" kern="0" dirty="0">
                    <a:solidFill>
                      <a:srgbClr val="1A1A1A"/>
                    </a:solidFill>
                  </a:endParaRPr>
                </a:p>
              </p:txBody>
            </p:sp>
          </p:grpSp>
        </p:grpSp>
      </p:grpSp>
    </p:spTree>
    <p:extLst>
      <p:ext uri="{BB962C8B-B14F-4D97-AF65-F5344CB8AC3E}">
        <p14:creationId xmlns:p14="http://schemas.microsoft.com/office/powerpoint/2010/main" val="735368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par>
                                <p:cTn id="8" presetID="10" presetClass="entr" presetSubtype="0" fill="hold"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fade">
                                      <p:cBhvr>
                                        <p:cTn id="10" dur="500"/>
                                        <p:tgtEl>
                                          <p:spTgt spid="3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3"/>
                                        </p:tgtEl>
                                        <p:attrNameLst>
                                          <p:attrName>style.visibility</p:attrName>
                                        </p:attrNameLst>
                                      </p:cBhvr>
                                      <p:to>
                                        <p:strVal val="visible"/>
                                      </p:to>
                                    </p:set>
                                    <p:animEffect transition="in" filter="fade">
                                      <p:cBhvr>
                                        <p:cTn id="13" dur="500"/>
                                        <p:tgtEl>
                                          <p:spTgt spid="33"/>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8"/>
                                        </p:tgtEl>
                                        <p:attrNameLst>
                                          <p:attrName>style.visibility</p:attrName>
                                        </p:attrNameLst>
                                      </p:cBhvr>
                                      <p:to>
                                        <p:strVal val="visible"/>
                                      </p:to>
                                    </p:set>
                                    <p:animEffect transition="in" filter="fade">
                                      <p:cBhvr>
                                        <p:cTn id="21" dur="500"/>
                                        <p:tgtEl>
                                          <p:spTgt spid="28"/>
                                        </p:tgtEl>
                                      </p:cBhvr>
                                    </p:animEffect>
                                  </p:childTnLst>
                                </p:cTn>
                              </p:par>
                              <p:par>
                                <p:cTn id="22" presetID="10" presetClass="entr" presetSubtype="0" fill="hold" nodeType="withEffect">
                                  <p:stCondLst>
                                    <p:cond delay="0"/>
                                  </p:stCondLst>
                                  <p:childTnLst>
                                    <p:set>
                                      <p:cBhvr>
                                        <p:cTn id="23" dur="1" fill="hold">
                                          <p:stCondLst>
                                            <p:cond delay="0"/>
                                          </p:stCondLst>
                                        </p:cTn>
                                        <p:tgtEl>
                                          <p:spTgt spid="29"/>
                                        </p:tgtEl>
                                        <p:attrNameLst>
                                          <p:attrName>style.visibility</p:attrName>
                                        </p:attrNameLst>
                                      </p:cBhvr>
                                      <p:to>
                                        <p:strVal val="visible"/>
                                      </p:to>
                                    </p:set>
                                    <p:animEffect transition="in" filter="fade">
                                      <p:cBhvr>
                                        <p:cTn id="24" dur="500"/>
                                        <p:tgtEl>
                                          <p:spTgt spid="29"/>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5"/>
                                        </p:tgtEl>
                                        <p:attrNameLst>
                                          <p:attrName>style.visibility</p:attrName>
                                        </p:attrNameLst>
                                      </p:cBhvr>
                                      <p:to>
                                        <p:strVal val="visible"/>
                                      </p:to>
                                    </p:set>
                                    <p:animEffect transition="in" filter="fade">
                                      <p:cBhvr>
                                        <p:cTn id="29" dur="500"/>
                                        <p:tgtEl>
                                          <p:spTgt spid="25"/>
                                        </p:tgtEl>
                                      </p:cBhvr>
                                    </p:animEffect>
                                  </p:childTnLst>
                                </p:cTn>
                              </p:par>
                              <p:par>
                                <p:cTn id="30" presetID="10" presetClass="entr" presetSubtype="0" fill="hold" nodeType="withEffect">
                                  <p:stCondLst>
                                    <p:cond delay="0"/>
                                  </p:stCondLst>
                                  <p:childTnLst>
                                    <p:set>
                                      <p:cBhvr>
                                        <p:cTn id="31" dur="1" fill="hold">
                                          <p:stCondLst>
                                            <p:cond delay="0"/>
                                          </p:stCondLst>
                                        </p:cTn>
                                        <p:tgtEl>
                                          <p:spTgt spid="26"/>
                                        </p:tgtEl>
                                        <p:attrNameLst>
                                          <p:attrName>style.visibility</p:attrName>
                                        </p:attrNameLst>
                                      </p:cBhvr>
                                      <p:to>
                                        <p:strVal val="visible"/>
                                      </p:to>
                                    </p:set>
                                    <p:animEffect transition="in" filter="fade">
                                      <p:cBhvr>
                                        <p:cTn id="32" dur="500"/>
                                        <p:tgtEl>
                                          <p:spTgt spid="26"/>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fade">
                                      <p:cBhvr>
                                        <p:cTn id="35" dur="500"/>
                                        <p:tgtEl>
                                          <p:spTgt spid="5"/>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4"/>
                                        </p:tgtEl>
                                        <p:attrNameLst>
                                          <p:attrName>style.visibility</p:attrName>
                                        </p:attrNameLst>
                                      </p:cBhvr>
                                      <p:to>
                                        <p:strVal val="visible"/>
                                      </p:to>
                                    </p:set>
                                    <p:animEffect transition="in" filter="fade">
                                      <p:cBhvr>
                                        <p:cTn id="38" dur="500"/>
                                        <p:tgtEl>
                                          <p:spTgt spid="4"/>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0"/>
                                        </p:tgtEl>
                                        <p:attrNameLst>
                                          <p:attrName>style.visibility</p:attrName>
                                        </p:attrNameLst>
                                      </p:cBhvr>
                                      <p:to>
                                        <p:strVal val="visible"/>
                                      </p:to>
                                    </p:set>
                                    <p:animEffect transition="in" filter="fade">
                                      <p:cBhvr>
                                        <p:cTn id="41" dur="500"/>
                                        <p:tgtEl>
                                          <p:spTgt spid="10"/>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38"/>
                                        </p:tgtEl>
                                        <p:attrNameLst>
                                          <p:attrName>style.visibility</p:attrName>
                                        </p:attrNameLst>
                                      </p:cBhvr>
                                      <p:to>
                                        <p:strVal val="visible"/>
                                      </p:to>
                                    </p:set>
                                    <p:animEffect transition="in" filter="fade">
                                      <p:cBhvr>
                                        <p:cTn id="46" dur="500"/>
                                        <p:tgtEl>
                                          <p:spTgt spid="38"/>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40"/>
                                        </p:tgtEl>
                                        <p:attrNameLst>
                                          <p:attrName>style.visibility</p:attrName>
                                        </p:attrNameLst>
                                      </p:cBhvr>
                                      <p:to>
                                        <p:strVal val="visible"/>
                                      </p:to>
                                    </p:set>
                                    <p:animEffect transition="in" filter="fade">
                                      <p:cBhvr>
                                        <p:cTn id="49" dur="500"/>
                                        <p:tgtEl>
                                          <p:spTgt spid="40"/>
                                        </p:tgtEl>
                                      </p:cBhvr>
                                    </p:animEffect>
                                  </p:childTnLst>
                                </p:cTn>
                              </p:par>
                              <p:par>
                                <p:cTn id="50" presetID="10" presetClass="entr" presetSubtype="0" fill="hold" nodeType="withEffect">
                                  <p:stCondLst>
                                    <p:cond delay="0"/>
                                  </p:stCondLst>
                                  <p:childTnLst>
                                    <p:set>
                                      <p:cBhvr>
                                        <p:cTn id="51" dur="1" fill="hold">
                                          <p:stCondLst>
                                            <p:cond delay="0"/>
                                          </p:stCondLst>
                                        </p:cTn>
                                        <p:tgtEl>
                                          <p:spTgt spid="41"/>
                                        </p:tgtEl>
                                        <p:attrNameLst>
                                          <p:attrName>style.visibility</p:attrName>
                                        </p:attrNameLst>
                                      </p:cBhvr>
                                      <p:to>
                                        <p:strVal val="visible"/>
                                      </p:to>
                                    </p:set>
                                    <p:animEffect transition="in" filter="fade">
                                      <p:cBhvr>
                                        <p:cTn id="52"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40" grpId="0"/>
      <p:bldP spid="25" grpId="0"/>
      <p:bldP spid="5" grpId="0" animBg="1"/>
      <p:bldP spid="4" grpId="0" animBg="1"/>
      <p:bldP spid="10" grpId="0" animBg="1"/>
      <p:bldP spid="28" grpId="0"/>
      <p:bldP spid="30" grpId="0" animBg="1"/>
      <p:bldP spid="33"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815942-16B4-45BF-9CB5-341514A058B6}"/>
              </a:ext>
            </a:extLst>
          </p:cNvPr>
          <p:cNvSpPr>
            <a:spLocks noGrp="1"/>
          </p:cNvSpPr>
          <p:nvPr>
            <p:ph type="title"/>
          </p:nvPr>
        </p:nvSpPr>
        <p:spPr/>
        <p:txBody>
          <a:bodyPr/>
          <a:lstStyle/>
          <a:p>
            <a:r>
              <a:rPr lang="en-US" dirty="0"/>
              <a:t>Contacts</a:t>
            </a:r>
          </a:p>
        </p:txBody>
      </p:sp>
      <p:sp>
        <p:nvSpPr>
          <p:cNvPr id="6" name="Text Placeholder 5">
            <a:extLst>
              <a:ext uri="{FF2B5EF4-FFF2-40B4-BE49-F238E27FC236}">
                <a16:creationId xmlns:a16="http://schemas.microsoft.com/office/drawing/2014/main" id="{3B578B8E-4D1B-4AFB-A06C-5121BC080DAC}"/>
              </a:ext>
            </a:extLst>
          </p:cNvPr>
          <p:cNvSpPr>
            <a:spLocks noGrp="1"/>
          </p:cNvSpPr>
          <p:nvPr>
            <p:ph type="body" sz="quarter" idx="12"/>
          </p:nvPr>
        </p:nvSpPr>
        <p:spPr>
          <a:xfrm>
            <a:off x="584200" y="3962400"/>
            <a:ext cx="9144000" cy="2769989"/>
          </a:xfrm>
        </p:spPr>
        <p:txBody>
          <a:bodyPr/>
          <a:lstStyle/>
          <a:p>
            <a:r>
              <a:rPr lang="en-US" dirty="0"/>
              <a:t>Andres Urrutia  |  andres.urrutia@microsoft.com</a:t>
            </a:r>
          </a:p>
          <a:p>
            <a:r>
              <a:rPr lang="en-US" dirty="0"/>
              <a:t>Cloud Solutions Architect</a:t>
            </a:r>
          </a:p>
          <a:p>
            <a:r>
              <a:rPr lang="en-US" dirty="0"/>
              <a:t>Applications and Infrastructure</a:t>
            </a:r>
          </a:p>
          <a:p>
            <a:endParaRPr lang="en-US" dirty="0"/>
          </a:p>
          <a:p>
            <a:r>
              <a:rPr lang="en-US" dirty="0"/>
              <a:t>Rodrigo Medeiros  |  rodrigo.Medeiros@microsoft.com</a:t>
            </a:r>
          </a:p>
          <a:p>
            <a:r>
              <a:rPr lang="en-US" dirty="0"/>
              <a:t>Cloud Solutions Architect</a:t>
            </a:r>
          </a:p>
          <a:p>
            <a:r>
              <a:rPr lang="en-US" dirty="0"/>
              <a:t>Data and AI</a:t>
            </a:r>
          </a:p>
          <a:p>
            <a:endParaRPr lang="en-US" dirty="0"/>
          </a:p>
          <a:p>
            <a:endParaRPr lang="en-US" dirty="0"/>
          </a:p>
        </p:txBody>
      </p:sp>
    </p:spTree>
    <p:extLst>
      <p:ext uri="{BB962C8B-B14F-4D97-AF65-F5344CB8AC3E}">
        <p14:creationId xmlns:p14="http://schemas.microsoft.com/office/powerpoint/2010/main" val="1648420188"/>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 name="Rectangle 339">
            <a:extLst>
              <a:ext uri="{FF2B5EF4-FFF2-40B4-BE49-F238E27FC236}">
                <a16:creationId xmlns:a16="http://schemas.microsoft.com/office/drawing/2014/main" id="{3C9242F4-180B-7F44-AD7E-5DC4453099DE}"/>
              </a:ext>
            </a:extLst>
          </p:cNvPr>
          <p:cNvSpPr/>
          <p:nvPr/>
        </p:nvSpPr>
        <p:spPr bwMode="auto">
          <a:xfrm>
            <a:off x="2093436" y="1318724"/>
            <a:ext cx="2064951" cy="4822416"/>
          </a:xfrm>
          <a:prstGeom prst="rect">
            <a:avLst/>
          </a:prstGeom>
          <a:noFill/>
          <a:ln w="12700">
            <a:solidFill>
              <a:srgbClr val="D2D2D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710593" rtl="0" eaLnBrk="1" fontAlgn="auto" latinLnBrk="0" hangingPunct="1">
              <a:lnSpc>
                <a:spcPct val="100000"/>
              </a:lnSpc>
              <a:spcBef>
                <a:spcPct val="0"/>
              </a:spcBef>
              <a:spcAft>
                <a:spcPct val="35000"/>
              </a:spcAft>
              <a:buClrTx/>
              <a:buSzTx/>
              <a:buFontTx/>
              <a:buNone/>
              <a:tabLst/>
              <a:defRPr/>
            </a:pPr>
            <a:r>
              <a:rPr kumimoji="0" lang="en-US" sz="160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Ingest</a:t>
            </a:r>
          </a:p>
        </p:txBody>
      </p:sp>
      <p:sp>
        <p:nvSpPr>
          <p:cNvPr id="349" name="Rectangle 348">
            <a:extLst>
              <a:ext uri="{FF2B5EF4-FFF2-40B4-BE49-F238E27FC236}">
                <a16:creationId xmlns:a16="http://schemas.microsoft.com/office/drawing/2014/main" id="{7E541378-D280-FF40-9767-F9D4AB59097E}"/>
              </a:ext>
            </a:extLst>
          </p:cNvPr>
          <p:cNvSpPr/>
          <p:nvPr/>
        </p:nvSpPr>
        <p:spPr bwMode="auto">
          <a:xfrm>
            <a:off x="4212523" y="1318724"/>
            <a:ext cx="2064951" cy="4822416"/>
          </a:xfrm>
          <a:prstGeom prst="rect">
            <a:avLst/>
          </a:prstGeom>
          <a:noFill/>
          <a:ln w="12700">
            <a:solidFill>
              <a:srgbClr val="D2D2D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710593" rtl="0" eaLnBrk="1" fontAlgn="auto" latinLnBrk="0" hangingPunct="1">
              <a:lnSpc>
                <a:spcPct val="100000"/>
              </a:lnSpc>
              <a:spcBef>
                <a:spcPct val="0"/>
              </a:spcBef>
              <a:spcAft>
                <a:spcPct val="35000"/>
              </a:spcAft>
              <a:buClrTx/>
              <a:buSzTx/>
              <a:buFontTx/>
              <a:buNone/>
              <a:tabLst/>
              <a:defRPr/>
            </a:pPr>
            <a:r>
              <a:rPr kumimoji="0" lang="en-US" sz="160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Store</a:t>
            </a:r>
          </a:p>
        </p:txBody>
      </p:sp>
      <p:sp>
        <p:nvSpPr>
          <p:cNvPr id="350" name="Rectangle 349">
            <a:extLst>
              <a:ext uri="{FF2B5EF4-FFF2-40B4-BE49-F238E27FC236}">
                <a16:creationId xmlns:a16="http://schemas.microsoft.com/office/drawing/2014/main" id="{402BE62E-3FC1-5F4B-A369-D060BCBE4412}"/>
              </a:ext>
            </a:extLst>
          </p:cNvPr>
          <p:cNvSpPr/>
          <p:nvPr/>
        </p:nvSpPr>
        <p:spPr bwMode="auto">
          <a:xfrm>
            <a:off x="6331610" y="1318724"/>
            <a:ext cx="2064951" cy="4822416"/>
          </a:xfrm>
          <a:prstGeom prst="rect">
            <a:avLst/>
          </a:prstGeom>
          <a:noFill/>
          <a:ln w="12700">
            <a:solidFill>
              <a:srgbClr val="D2D2D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710593" rtl="0" eaLnBrk="1" fontAlgn="auto" latinLnBrk="0" hangingPunct="1">
              <a:lnSpc>
                <a:spcPct val="100000"/>
              </a:lnSpc>
              <a:spcBef>
                <a:spcPct val="0"/>
              </a:spcBef>
              <a:spcAft>
                <a:spcPct val="35000"/>
              </a:spcAft>
              <a:buClrTx/>
              <a:buSzTx/>
              <a:buFontTx/>
              <a:buNone/>
              <a:tabLst/>
              <a:defRPr/>
            </a:pPr>
            <a:r>
              <a:rPr kumimoji="0" lang="en-US" sz="160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Prep &amp; train</a:t>
            </a:r>
          </a:p>
        </p:txBody>
      </p:sp>
      <p:sp>
        <p:nvSpPr>
          <p:cNvPr id="351" name="Rectangle 350">
            <a:extLst>
              <a:ext uri="{FF2B5EF4-FFF2-40B4-BE49-F238E27FC236}">
                <a16:creationId xmlns:a16="http://schemas.microsoft.com/office/drawing/2014/main" id="{2B7B0EB9-5FD4-7C43-8564-69377726F057}"/>
              </a:ext>
            </a:extLst>
          </p:cNvPr>
          <p:cNvSpPr/>
          <p:nvPr/>
        </p:nvSpPr>
        <p:spPr bwMode="auto">
          <a:xfrm>
            <a:off x="8450697" y="1318724"/>
            <a:ext cx="3474720" cy="4822416"/>
          </a:xfrm>
          <a:prstGeom prst="rect">
            <a:avLst/>
          </a:prstGeom>
          <a:noFill/>
          <a:ln w="12700">
            <a:solidFill>
              <a:srgbClr val="D2D2D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710593" rtl="0" eaLnBrk="1" fontAlgn="auto" latinLnBrk="0" hangingPunct="1">
              <a:lnSpc>
                <a:spcPct val="100000"/>
              </a:lnSpc>
              <a:spcBef>
                <a:spcPct val="0"/>
              </a:spcBef>
              <a:spcAft>
                <a:spcPct val="35000"/>
              </a:spcAft>
              <a:buClrTx/>
              <a:buSzTx/>
              <a:buFontTx/>
              <a:buNone/>
              <a:tabLst/>
              <a:defRPr/>
            </a:pPr>
            <a:r>
              <a:rPr kumimoji="0" lang="en-US" sz="160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Model &amp; serve</a:t>
            </a:r>
          </a:p>
        </p:txBody>
      </p:sp>
      <p:sp>
        <p:nvSpPr>
          <p:cNvPr id="3" name="Title 2">
            <a:extLst>
              <a:ext uri="{FF2B5EF4-FFF2-40B4-BE49-F238E27FC236}">
                <a16:creationId xmlns:a16="http://schemas.microsoft.com/office/drawing/2014/main" id="{084D7BB4-5811-4C8B-AB25-88F0BD45AC1E}"/>
              </a:ext>
            </a:extLst>
          </p:cNvPr>
          <p:cNvSpPr>
            <a:spLocks noGrp="1"/>
          </p:cNvSpPr>
          <p:nvPr>
            <p:ph type="title" idx="4294967295"/>
          </p:nvPr>
        </p:nvSpPr>
        <p:spPr>
          <a:xfrm>
            <a:off x="536575" y="336550"/>
            <a:ext cx="11655425" cy="619125"/>
          </a:xfrm>
        </p:spPr>
        <p:txBody>
          <a:bodyPr/>
          <a:lstStyle/>
          <a:p>
            <a:pPr algn="l"/>
            <a:r>
              <a:rPr lang="en-US" sz="3600" b="1" cap="none" spc="0">
                <a:solidFill>
                  <a:srgbClr val="000000"/>
                </a:solidFill>
                <a:latin typeface="Segoe UI Semibold" panose="020B0502040204020203" pitchFamily="34" charset="0"/>
                <a:cs typeface="Segoe UI Semibold" panose="020B0502040204020203" pitchFamily="34" charset="0"/>
              </a:rPr>
              <a:t>Advanced analytics on big </a:t>
            </a:r>
            <a:r>
              <a:rPr lang="en-US"/>
              <a:t>d</a:t>
            </a:r>
            <a:r>
              <a:rPr lang="en-US" sz="3600" b="1" cap="none" spc="0">
                <a:solidFill>
                  <a:srgbClr val="000000"/>
                </a:solidFill>
                <a:latin typeface="Segoe UI Semibold" panose="020B0502040204020203" pitchFamily="34" charset="0"/>
                <a:cs typeface="Segoe UI Semibold" panose="020B0502040204020203" pitchFamily="34" charset="0"/>
              </a:rPr>
              <a:t>ata</a:t>
            </a:r>
            <a:endParaRPr lang="en-US" sz="3600" b="1" cap="none" spc="0" dirty="0">
              <a:solidFill>
                <a:srgbClr val="000000"/>
              </a:solidFill>
              <a:latin typeface="Segoe UI Semibold" panose="020B0502040204020203" pitchFamily="34" charset="0"/>
              <a:cs typeface="Segoe UI Semibold" panose="020B0502040204020203" pitchFamily="34" charset="0"/>
            </a:endParaRPr>
          </a:p>
        </p:txBody>
      </p:sp>
      <p:grpSp>
        <p:nvGrpSpPr>
          <p:cNvPr id="129" name="Group 128">
            <a:extLst>
              <a:ext uri="{FF2B5EF4-FFF2-40B4-BE49-F238E27FC236}">
                <a16:creationId xmlns:a16="http://schemas.microsoft.com/office/drawing/2014/main" id="{66DF57CA-2D3F-4A35-9B62-B02EDB473D32}"/>
              </a:ext>
            </a:extLst>
          </p:cNvPr>
          <p:cNvGrpSpPr/>
          <p:nvPr/>
        </p:nvGrpSpPr>
        <p:grpSpPr>
          <a:xfrm>
            <a:off x="9945014" y="2462197"/>
            <a:ext cx="486086" cy="418970"/>
            <a:chOff x="8376458" y="5925518"/>
            <a:chExt cx="1045926" cy="901512"/>
          </a:xfrm>
        </p:grpSpPr>
        <p:sp>
          <p:nvSpPr>
            <p:cNvPr id="130" name="Star: 4 Points 8">
              <a:extLst>
                <a:ext uri="{FF2B5EF4-FFF2-40B4-BE49-F238E27FC236}">
                  <a16:creationId xmlns:a16="http://schemas.microsoft.com/office/drawing/2014/main" id="{975CA868-A118-49CE-8430-8B384E98BC10}"/>
                </a:ext>
              </a:extLst>
            </p:cNvPr>
            <p:cNvSpPr/>
            <p:nvPr/>
          </p:nvSpPr>
          <p:spPr bwMode="auto">
            <a:xfrm>
              <a:off x="8380049" y="5925518"/>
              <a:ext cx="292609" cy="292608"/>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31" name="Star: 4 Points 8">
              <a:extLst>
                <a:ext uri="{FF2B5EF4-FFF2-40B4-BE49-F238E27FC236}">
                  <a16:creationId xmlns:a16="http://schemas.microsoft.com/office/drawing/2014/main" id="{EC12EAE5-FEA2-4C7E-A897-3C60DB001ACC}"/>
                </a:ext>
              </a:extLst>
            </p:cNvPr>
            <p:cNvSpPr/>
            <p:nvPr/>
          </p:nvSpPr>
          <p:spPr bwMode="auto">
            <a:xfrm>
              <a:off x="9163935" y="6692304"/>
              <a:ext cx="134726" cy="134726"/>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32" name="Oval 131">
              <a:extLst>
                <a:ext uri="{FF2B5EF4-FFF2-40B4-BE49-F238E27FC236}">
                  <a16:creationId xmlns:a16="http://schemas.microsoft.com/office/drawing/2014/main" id="{13ED3FEB-954C-4F34-BD07-8CD4CE11B5EC}"/>
                </a:ext>
              </a:extLst>
            </p:cNvPr>
            <p:cNvSpPr/>
            <p:nvPr/>
          </p:nvSpPr>
          <p:spPr bwMode="auto">
            <a:xfrm>
              <a:off x="8567675" y="6095745"/>
              <a:ext cx="647663" cy="647662"/>
            </a:xfrm>
            <a:prstGeom prst="ellipse">
              <a:avLst/>
            </a:prstGeom>
            <a:solidFill>
              <a:srgbClr val="00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33" name="Oval 9">
              <a:extLst>
                <a:ext uri="{FF2B5EF4-FFF2-40B4-BE49-F238E27FC236}">
                  <a16:creationId xmlns:a16="http://schemas.microsoft.com/office/drawing/2014/main" id="{5A369167-2ABD-4E73-9BD9-CCD943418C1E}"/>
                </a:ext>
              </a:extLst>
            </p:cNvPr>
            <p:cNvSpPr/>
            <p:nvPr/>
          </p:nvSpPr>
          <p:spPr bwMode="auto">
            <a:xfrm rot="19667957">
              <a:off x="8376458" y="6275766"/>
              <a:ext cx="1045926" cy="314819"/>
            </a:xfrm>
            <a:custGeom>
              <a:avLst/>
              <a:gdLst>
                <a:gd name="connsiteX0" fmla="*/ 0 w 5218152"/>
                <a:gd name="connsiteY0" fmla="*/ 854451 h 1708902"/>
                <a:gd name="connsiteX1" fmla="*/ 2609076 w 5218152"/>
                <a:gd name="connsiteY1" fmla="*/ 0 h 1708902"/>
                <a:gd name="connsiteX2" fmla="*/ 5218152 w 5218152"/>
                <a:gd name="connsiteY2" fmla="*/ 854451 h 1708902"/>
                <a:gd name="connsiteX3" fmla="*/ 2609076 w 5218152"/>
                <a:gd name="connsiteY3" fmla="*/ 1708902 h 1708902"/>
                <a:gd name="connsiteX4" fmla="*/ 0 w 5218152"/>
                <a:gd name="connsiteY4" fmla="*/ 854451 h 1708902"/>
                <a:gd name="connsiteX0" fmla="*/ 38507 w 5256659"/>
                <a:gd name="connsiteY0" fmla="*/ 904723 h 1759174"/>
                <a:gd name="connsiteX1" fmla="*/ 1194016 w 5256659"/>
                <a:gd name="connsiteY1" fmla="*/ 186575 h 1759174"/>
                <a:gd name="connsiteX2" fmla="*/ 2647583 w 5256659"/>
                <a:gd name="connsiteY2" fmla="*/ 50272 h 1759174"/>
                <a:gd name="connsiteX3" fmla="*/ 5256659 w 5256659"/>
                <a:gd name="connsiteY3" fmla="*/ 904723 h 1759174"/>
                <a:gd name="connsiteX4" fmla="*/ 2647583 w 5256659"/>
                <a:gd name="connsiteY4" fmla="*/ 1759174 h 1759174"/>
                <a:gd name="connsiteX5" fmla="*/ 38507 w 5256659"/>
                <a:gd name="connsiteY5" fmla="*/ 904723 h 1759174"/>
                <a:gd name="connsiteX0" fmla="*/ 38507 w 5298873"/>
                <a:gd name="connsiteY0" fmla="*/ 863052 h 1717503"/>
                <a:gd name="connsiteX1" fmla="*/ 1194016 w 5298873"/>
                <a:gd name="connsiteY1" fmla="*/ 144904 h 1717503"/>
                <a:gd name="connsiteX2" fmla="*/ 2647583 w 5298873"/>
                <a:gd name="connsiteY2" fmla="*/ 8601 h 1717503"/>
                <a:gd name="connsiteX3" fmla="*/ 4147814 w 5298873"/>
                <a:gd name="connsiteY3" fmla="*/ 284411 h 1717503"/>
                <a:gd name="connsiteX4" fmla="*/ 5256659 w 5298873"/>
                <a:gd name="connsiteY4" fmla="*/ 863052 h 1717503"/>
                <a:gd name="connsiteX5" fmla="*/ 2647583 w 5298873"/>
                <a:gd name="connsiteY5" fmla="*/ 1717503 h 1717503"/>
                <a:gd name="connsiteX6" fmla="*/ 38507 w 5298873"/>
                <a:gd name="connsiteY6" fmla="*/ 863052 h 1717503"/>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6" fmla="*/ 2739023 w 5298873"/>
                <a:gd name="connsiteY6" fmla="*/ 91440 h 1708902"/>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23152"/>
                <a:gd name="connsiteY0" fmla="*/ 139507 h 1572599"/>
                <a:gd name="connsiteX1" fmla="*/ 5221030 w 5223152"/>
                <a:gd name="connsiteY1" fmla="*/ 718148 h 1572599"/>
                <a:gd name="connsiteX2" fmla="*/ 2611954 w 5223152"/>
                <a:gd name="connsiteY2" fmla="*/ 1572599 h 1572599"/>
                <a:gd name="connsiteX3" fmla="*/ 2878 w 5223152"/>
                <a:gd name="connsiteY3" fmla="*/ 718148 h 1572599"/>
                <a:gd name="connsiteX4" fmla="*/ 1158387 w 5223152"/>
                <a:gd name="connsiteY4" fmla="*/ 0 h 1572599"/>
                <a:gd name="connsiteX0" fmla="*/ 4101623 w 5262379"/>
                <a:gd name="connsiteY0" fmla="*/ 75462 h 1572599"/>
                <a:gd name="connsiteX1" fmla="*/ 5221030 w 5262379"/>
                <a:gd name="connsiteY1" fmla="*/ 718148 h 1572599"/>
                <a:gd name="connsiteX2" fmla="*/ 2611954 w 5262379"/>
                <a:gd name="connsiteY2" fmla="*/ 1572599 h 1572599"/>
                <a:gd name="connsiteX3" fmla="*/ 2878 w 5262379"/>
                <a:gd name="connsiteY3" fmla="*/ 718148 h 1572599"/>
                <a:gd name="connsiteX4" fmla="*/ 1158387 w 5262379"/>
                <a:gd name="connsiteY4" fmla="*/ 0 h 1572599"/>
                <a:gd name="connsiteX0" fmla="*/ 4101623 w 5259200"/>
                <a:gd name="connsiteY0" fmla="*/ 75462 h 1572599"/>
                <a:gd name="connsiteX1" fmla="*/ 5221030 w 5259200"/>
                <a:gd name="connsiteY1" fmla="*/ 718148 h 1572599"/>
                <a:gd name="connsiteX2" fmla="*/ 2611954 w 5259200"/>
                <a:gd name="connsiteY2" fmla="*/ 1572599 h 1572599"/>
                <a:gd name="connsiteX3" fmla="*/ 2878 w 5259200"/>
                <a:gd name="connsiteY3" fmla="*/ 718148 h 1572599"/>
                <a:gd name="connsiteX4" fmla="*/ 1158387 w 5259200"/>
                <a:gd name="connsiteY4" fmla="*/ 0 h 1572599"/>
                <a:gd name="connsiteX0" fmla="*/ 4101623 w 5224756"/>
                <a:gd name="connsiteY0" fmla="*/ 75462 h 1572599"/>
                <a:gd name="connsiteX1" fmla="*/ 5221030 w 5224756"/>
                <a:gd name="connsiteY1" fmla="*/ 718148 h 1572599"/>
                <a:gd name="connsiteX2" fmla="*/ 2611954 w 5224756"/>
                <a:gd name="connsiteY2" fmla="*/ 1572599 h 1572599"/>
                <a:gd name="connsiteX3" fmla="*/ 2878 w 5224756"/>
                <a:gd name="connsiteY3" fmla="*/ 718148 h 1572599"/>
                <a:gd name="connsiteX4" fmla="*/ 1158387 w 5224756"/>
                <a:gd name="connsiteY4" fmla="*/ 0 h 1572599"/>
                <a:gd name="connsiteX0" fmla="*/ 4101523 w 5224656"/>
                <a:gd name="connsiteY0" fmla="*/ 75462 h 1572599"/>
                <a:gd name="connsiteX1" fmla="*/ 5220930 w 5224656"/>
                <a:gd name="connsiteY1" fmla="*/ 718148 h 1572599"/>
                <a:gd name="connsiteX2" fmla="*/ 2611854 w 5224656"/>
                <a:gd name="connsiteY2" fmla="*/ 1572599 h 1572599"/>
                <a:gd name="connsiteX3" fmla="*/ 2778 w 5224656"/>
                <a:gd name="connsiteY3" fmla="*/ 718148 h 1572599"/>
                <a:gd name="connsiteX4" fmla="*/ 1158287 w 5224656"/>
                <a:gd name="connsiteY4" fmla="*/ 0 h 1572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4656" h="1572599">
                  <a:moveTo>
                    <a:pt x="4101523" y="75462"/>
                  </a:moveTo>
                  <a:cubicBezTo>
                    <a:pt x="4437829" y="118995"/>
                    <a:pt x="5139996" y="317331"/>
                    <a:pt x="5220930" y="718148"/>
                  </a:cubicBezTo>
                  <a:cubicBezTo>
                    <a:pt x="5301864" y="1118965"/>
                    <a:pt x="4052807" y="1572599"/>
                    <a:pt x="2611854" y="1572599"/>
                  </a:cubicBezTo>
                  <a:cubicBezTo>
                    <a:pt x="1170901" y="1572599"/>
                    <a:pt x="58844" y="1127725"/>
                    <a:pt x="2778" y="718148"/>
                  </a:cubicBezTo>
                  <a:cubicBezTo>
                    <a:pt x="-53288" y="308571"/>
                    <a:pt x="753402" y="94707"/>
                    <a:pt x="1158287" y="0"/>
                  </a:cubicBezTo>
                </a:path>
              </a:pathLst>
            </a:custGeom>
            <a:no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192" name="Rectangle 191">
            <a:extLst>
              <a:ext uri="{FF2B5EF4-FFF2-40B4-BE49-F238E27FC236}">
                <a16:creationId xmlns:a16="http://schemas.microsoft.com/office/drawing/2014/main" id="{449A4AAA-8E20-4C6C-A390-6D3E85291499}"/>
              </a:ext>
            </a:extLst>
          </p:cNvPr>
          <p:cNvSpPr/>
          <p:nvPr/>
        </p:nvSpPr>
        <p:spPr>
          <a:xfrm>
            <a:off x="9609431" y="2918940"/>
            <a:ext cx="1403113" cy="246221"/>
          </a:xfrm>
          <a:prstGeom prst="rect">
            <a:avLst/>
          </a:prstGeom>
        </p:spPr>
        <p:txBody>
          <a:bodyPr wrap="square">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Azure Cosmos DB</a:t>
            </a:r>
          </a:p>
        </p:txBody>
      </p:sp>
      <p:cxnSp>
        <p:nvCxnSpPr>
          <p:cNvPr id="11" name="Straight Connector 10">
            <a:extLst>
              <a:ext uri="{FF2B5EF4-FFF2-40B4-BE49-F238E27FC236}">
                <a16:creationId xmlns:a16="http://schemas.microsoft.com/office/drawing/2014/main" id="{E74046D5-B6B9-4576-BFB5-28FC27E4879A}"/>
              </a:ext>
            </a:extLst>
          </p:cNvPr>
          <p:cNvCxnSpPr>
            <a:cxnSpLocks/>
          </p:cNvCxnSpPr>
          <p:nvPr/>
        </p:nvCxnSpPr>
        <p:spPr>
          <a:xfrm>
            <a:off x="7864501" y="2864980"/>
            <a:ext cx="1809586" cy="0"/>
          </a:xfrm>
          <a:prstGeom prst="line">
            <a:avLst/>
          </a:prstGeom>
          <a:ln w="12700">
            <a:solidFill>
              <a:schemeClr val="tx2"/>
            </a:solidFill>
            <a:prstDash val="solid"/>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134" name="Rectangle 133">
            <a:extLst>
              <a:ext uri="{FF2B5EF4-FFF2-40B4-BE49-F238E27FC236}">
                <a16:creationId xmlns:a16="http://schemas.microsoft.com/office/drawing/2014/main" id="{C63093A8-6707-4C71-928B-0D2BB9FD37C5}"/>
              </a:ext>
            </a:extLst>
          </p:cNvPr>
          <p:cNvSpPr/>
          <p:nvPr/>
        </p:nvSpPr>
        <p:spPr>
          <a:xfrm>
            <a:off x="10692961" y="2909059"/>
            <a:ext cx="1082518" cy="253916"/>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300"/>
              </a:spcAft>
              <a:buClrTx/>
              <a:buSzPct val="90000"/>
              <a:buFontTx/>
              <a:buNone/>
              <a:tabLst/>
              <a:defRPr/>
            </a:pPr>
            <a:r>
              <a:rPr kumimoji="0" lang="en-US" sz="1000" b="0" i="0" u="none" strike="noStrike" kern="0" cap="none" spc="0" normalizeH="0" baseline="0" noProof="0" dirty="0">
                <a:ln>
                  <a:noFill/>
                </a:ln>
                <a:solidFill>
                  <a:srgbClr val="000000"/>
                </a:solidFill>
                <a:effectLst/>
                <a:uLnTx/>
                <a:uFillTx/>
                <a:latin typeface="Segoe UI" panose="020B0502040204020203" pitchFamily="34" charset="0"/>
                <a:ea typeface="MS PGothic" panose="020B0600070205080204" pitchFamily="34" charset="-128"/>
                <a:cs typeface="Segoe UI" panose="020B0502040204020203" pitchFamily="34" charset="0"/>
              </a:rPr>
              <a:t>Apps</a:t>
            </a:r>
          </a:p>
        </p:txBody>
      </p:sp>
      <p:cxnSp>
        <p:nvCxnSpPr>
          <p:cNvPr id="137" name="Straight Arrow Connector 136">
            <a:extLst>
              <a:ext uri="{FF2B5EF4-FFF2-40B4-BE49-F238E27FC236}">
                <a16:creationId xmlns:a16="http://schemas.microsoft.com/office/drawing/2014/main" id="{240B2B63-8482-4CB6-BDFC-4E7F3A46FA0E}"/>
              </a:ext>
            </a:extLst>
          </p:cNvPr>
          <p:cNvCxnSpPr>
            <a:cxnSpLocks/>
          </p:cNvCxnSpPr>
          <p:nvPr/>
        </p:nvCxnSpPr>
        <p:spPr>
          <a:xfrm>
            <a:off x="10584908" y="2863518"/>
            <a:ext cx="247960" cy="0"/>
          </a:xfrm>
          <a:prstGeom prst="straightConnector1">
            <a:avLst/>
          </a:prstGeom>
          <a:ln w="12700">
            <a:solidFill>
              <a:schemeClr val="tx2"/>
            </a:solidFill>
            <a:prstDash val="solid"/>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259" name="Rectangle 258">
            <a:extLst>
              <a:ext uri="{FF2B5EF4-FFF2-40B4-BE49-F238E27FC236}">
                <a16:creationId xmlns:a16="http://schemas.microsoft.com/office/drawing/2014/main" id="{AAE0BD43-6D28-014B-B97E-2F38FF373AA2}"/>
              </a:ext>
            </a:extLst>
          </p:cNvPr>
          <p:cNvSpPr/>
          <p:nvPr/>
        </p:nvSpPr>
        <p:spPr>
          <a:xfrm>
            <a:off x="4588408" y="4501001"/>
            <a:ext cx="1313180" cy="24622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300"/>
              </a:spcAft>
              <a:buClrTx/>
              <a:buSzPct val="90000"/>
              <a:buFontTx/>
              <a:buNone/>
              <a:tabLst/>
              <a:defRPr/>
            </a:pPr>
            <a:r>
              <a:rPr kumimoji="0" lang="en-US" sz="1000" b="0" i="0" u="none" strike="noStrike" kern="0" cap="none" spc="0" normalizeH="0" baseline="0" noProof="0" dirty="0">
                <a:ln>
                  <a:noFill/>
                </a:ln>
                <a:solidFill>
                  <a:srgbClr val="000000"/>
                </a:solidFill>
                <a:effectLst/>
                <a:uLnTx/>
                <a:uFillTx/>
                <a:latin typeface="Segoe UI" panose="020B0502040204020203" pitchFamily="34" charset="0"/>
                <a:ea typeface="MS PGothic" panose="020B0600070205080204" pitchFamily="34" charset="-128"/>
                <a:cs typeface="Segoe UI" panose="020B0502040204020203" pitchFamily="34" charset="0"/>
              </a:rPr>
              <a:t>Azure Blob Storage</a:t>
            </a:r>
          </a:p>
        </p:txBody>
      </p:sp>
      <p:sp>
        <p:nvSpPr>
          <p:cNvPr id="260" name="TextBox 259">
            <a:extLst>
              <a:ext uri="{FF2B5EF4-FFF2-40B4-BE49-F238E27FC236}">
                <a16:creationId xmlns:a16="http://schemas.microsoft.com/office/drawing/2014/main" id="{23B15837-4C61-A844-8BA7-3FC2957C8C36}"/>
              </a:ext>
            </a:extLst>
          </p:cNvPr>
          <p:cNvSpPr txBox="1"/>
          <p:nvPr/>
        </p:nvSpPr>
        <p:spPr>
          <a:xfrm>
            <a:off x="345532" y="2281008"/>
            <a:ext cx="1333480" cy="246221"/>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14400" rtl="0" eaLnBrk="1" fontAlgn="auto" latinLnBrk="0" hangingPunct="1">
              <a:lnSpc>
                <a:spcPct val="100000"/>
              </a:lnSpc>
              <a:spcBef>
                <a:spcPts val="0"/>
              </a:spcBef>
              <a:spcAft>
                <a:spcPts val="0"/>
              </a:spcAft>
              <a:buClrTx/>
              <a:buSzPct val="90000"/>
              <a:buFontTx/>
              <a:buNone/>
              <a:tabLst/>
              <a:defRPr/>
            </a:pPr>
            <a:r>
              <a:rPr kumimoji="0" lang="en-US" sz="1000" b="0" i="0" u="none" strike="noStrike" kern="0" cap="none" spc="0" normalizeH="0" baseline="0" noProof="0" dirty="0">
                <a:ln>
                  <a:noFill/>
                </a:ln>
                <a:solidFill>
                  <a:srgbClr val="000000"/>
                </a:solidFill>
                <a:effectLst/>
                <a:uLnTx/>
                <a:uFillTx/>
                <a:latin typeface="Segoe UI" panose="020B0502040204020203" pitchFamily="34" charset="0"/>
                <a:ea typeface="MS PGothic" panose="020B0600070205080204" pitchFamily="34" charset="-128"/>
                <a:cs typeface="Segoe UI" panose="020B0502040204020203" pitchFamily="34" charset="0"/>
              </a:rPr>
              <a:t>Logs (unstructured)</a:t>
            </a:r>
          </a:p>
        </p:txBody>
      </p:sp>
      <p:sp>
        <p:nvSpPr>
          <p:cNvPr id="261" name="Rectangle 260">
            <a:extLst>
              <a:ext uri="{FF2B5EF4-FFF2-40B4-BE49-F238E27FC236}">
                <a16:creationId xmlns:a16="http://schemas.microsoft.com/office/drawing/2014/main" id="{AC8D601B-78F1-7045-9B01-F438C27BCC16}"/>
              </a:ext>
            </a:extLst>
          </p:cNvPr>
          <p:cNvSpPr/>
          <p:nvPr/>
        </p:nvSpPr>
        <p:spPr>
          <a:xfrm>
            <a:off x="2460504" y="4501001"/>
            <a:ext cx="1330814" cy="24622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300"/>
              </a:spcAft>
              <a:buClrTx/>
              <a:buSzPct val="90000"/>
              <a:buFontTx/>
              <a:buNone/>
              <a:tabLst/>
              <a:defRPr/>
            </a:pPr>
            <a:r>
              <a:rPr kumimoji="0" lang="en-US" sz="1000" b="0" i="0" u="none" strike="noStrike" kern="0" cap="none" spc="0" normalizeH="0" baseline="0" noProof="0" dirty="0">
                <a:ln>
                  <a:noFill/>
                </a:ln>
                <a:solidFill>
                  <a:srgbClr val="000000"/>
                </a:solidFill>
                <a:effectLst/>
                <a:uLnTx/>
                <a:uFillTx/>
                <a:latin typeface="Segoe UI" panose="020B0502040204020203" pitchFamily="34" charset="0"/>
                <a:ea typeface="MS PGothic" panose="020B0600070205080204" pitchFamily="34" charset="-128"/>
                <a:cs typeface="Segoe UI" panose="020B0502040204020203" pitchFamily="34" charset="0"/>
              </a:rPr>
              <a:t>Azure Data Factory </a:t>
            </a:r>
          </a:p>
        </p:txBody>
      </p:sp>
      <p:grpSp>
        <p:nvGrpSpPr>
          <p:cNvPr id="262" name="Group 261">
            <a:extLst>
              <a:ext uri="{FF2B5EF4-FFF2-40B4-BE49-F238E27FC236}">
                <a16:creationId xmlns:a16="http://schemas.microsoft.com/office/drawing/2014/main" id="{C1164C15-EAFF-A546-8E48-10E8DAFA1F19}"/>
              </a:ext>
            </a:extLst>
          </p:cNvPr>
          <p:cNvGrpSpPr/>
          <p:nvPr/>
        </p:nvGrpSpPr>
        <p:grpSpPr>
          <a:xfrm>
            <a:off x="2875970" y="4020173"/>
            <a:ext cx="423284" cy="416651"/>
            <a:chOff x="5279190" y="5401430"/>
            <a:chExt cx="1101836" cy="1106637"/>
          </a:xfrm>
        </p:grpSpPr>
        <p:sp>
          <p:nvSpPr>
            <p:cNvPr id="263" name="Freeform: Shape 818">
              <a:extLst>
                <a:ext uri="{FF2B5EF4-FFF2-40B4-BE49-F238E27FC236}">
                  <a16:creationId xmlns:a16="http://schemas.microsoft.com/office/drawing/2014/main" id="{32EDAA7A-3F9D-8745-878B-ED8B93FD27A4}"/>
                </a:ext>
              </a:extLst>
            </p:cNvPr>
            <p:cNvSpPr/>
            <p:nvPr/>
          </p:nvSpPr>
          <p:spPr bwMode="auto">
            <a:xfrm>
              <a:off x="5279191" y="5499596"/>
              <a:ext cx="1101835" cy="1008471"/>
            </a:xfrm>
            <a:custGeom>
              <a:avLst/>
              <a:gdLst>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245153 w 1101835"/>
                <a:gd name="connsiteY9" fmla="*/ 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336593 w 1101835"/>
                <a:gd name="connsiteY9" fmla="*/ 9144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0" fmla="*/ 489041 w 1101835"/>
                <a:gd name="connsiteY0" fmla="*/ 0 h 1008471"/>
                <a:gd name="connsiteX1" fmla="*/ 490307 w 1101835"/>
                <a:gd name="connsiteY1" fmla="*/ 551557 h 1008471"/>
                <a:gd name="connsiteX2" fmla="*/ 796071 w 1101835"/>
                <a:gd name="connsiteY2" fmla="*/ 284445 h 1008471"/>
                <a:gd name="connsiteX3" fmla="*/ 796071 w 1101835"/>
                <a:gd name="connsiteY3" fmla="*/ 551557 h 1008471"/>
                <a:gd name="connsiteX4" fmla="*/ 1101835 w 1101835"/>
                <a:gd name="connsiteY4" fmla="*/ 284445 h 1008471"/>
                <a:gd name="connsiteX5" fmla="*/ 1101835 w 1101835"/>
                <a:gd name="connsiteY5" fmla="*/ 1008471 h 1008471"/>
                <a:gd name="connsiteX6" fmla="*/ 0 w 1101835"/>
                <a:gd name="connsiteY6" fmla="*/ 1008471 h 1008471"/>
                <a:gd name="connsiteX7" fmla="*/ 1265 w 1101835"/>
                <a:gd name="connsiteY7" fmla="*/ 0 h 1008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1835" h="1008471">
                  <a:moveTo>
                    <a:pt x="489041" y="0"/>
                  </a:moveTo>
                  <a:lnTo>
                    <a:pt x="490307" y="551557"/>
                  </a:lnTo>
                  <a:lnTo>
                    <a:pt x="796071" y="284445"/>
                  </a:lnTo>
                  <a:lnTo>
                    <a:pt x="796071" y="551557"/>
                  </a:lnTo>
                  <a:lnTo>
                    <a:pt x="1101835" y="284445"/>
                  </a:lnTo>
                  <a:lnTo>
                    <a:pt x="1101835" y="1008471"/>
                  </a:lnTo>
                  <a:lnTo>
                    <a:pt x="0" y="1008471"/>
                  </a:lnTo>
                  <a:cubicBezTo>
                    <a:pt x="422" y="672314"/>
                    <a:pt x="843" y="336157"/>
                    <a:pt x="1265" y="0"/>
                  </a:cubicBezTo>
                </a:path>
              </a:pathLst>
            </a:custGeom>
            <a:solidFill>
              <a:srgbClr val="0078D7"/>
            </a:solidFill>
            <a:ln w="1270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264" name="Freeform: Shape 815">
              <a:extLst>
                <a:ext uri="{FF2B5EF4-FFF2-40B4-BE49-F238E27FC236}">
                  <a16:creationId xmlns:a16="http://schemas.microsoft.com/office/drawing/2014/main" id="{5A5B9919-6F64-C14E-A74B-78CAC8FFE4C3}"/>
                </a:ext>
              </a:extLst>
            </p:cNvPr>
            <p:cNvSpPr/>
            <p:nvPr/>
          </p:nvSpPr>
          <p:spPr bwMode="auto">
            <a:xfrm>
              <a:off x="5708249"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solidFill>
              <a:schemeClr val="bg1"/>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265" name="Freeform: Shape 816">
              <a:extLst>
                <a:ext uri="{FF2B5EF4-FFF2-40B4-BE49-F238E27FC236}">
                  <a16:creationId xmlns:a16="http://schemas.microsoft.com/office/drawing/2014/main" id="{B902C897-0ED8-584F-B0C6-E26329D8C71A}"/>
                </a:ext>
              </a:extLst>
            </p:cNvPr>
            <p:cNvSpPr/>
            <p:nvPr/>
          </p:nvSpPr>
          <p:spPr bwMode="auto">
            <a:xfrm>
              <a:off x="5921817"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solidFill>
              <a:schemeClr val="bg1"/>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266" name="Freeform: Shape 817">
              <a:extLst>
                <a:ext uri="{FF2B5EF4-FFF2-40B4-BE49-F238E27FC236}">
                  <a16:creationId xmlns:a16="http://schemas.microsoft.com/office/drawing/2014/main" id="{6DB9A5DD-98E7-944B-B543-6379F9E43347}"/>
                </a:ext>
              </a:extLst>
            </p:cNvPr>
            <p:cNvSpPr/>
            <p:nvPr/>
          </p:nvSpPr>
          <p:spPr bwMode="auto">
            <a:xfrm>
              <a:off x="6135385"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solidFill>
              <a:schemeClr val="bg1"/>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267" name="Freeform: Shape 819">
              <a:extLst>
                <a:ext uri="{FF2B5EF4-FFF2-40B4-BE49-F238E27FC236}">
                  <a16:creationId xmlns:a16="http://schemas.microsoft.com/office/drawing/2014/main" id="{C652212F-2338-C343-A2F0-CAF995E130ED}"/>
                </a:ext>
              </a:extLst>
            </p:cNvPr>
            <p:cNvSpPr/>
            <p:nvPr/>
          </p:nvSpPr>
          <p:spPr bwMode="auto">
            <a:xfrm>
              <a:off x="5279190" y="5401430"/>
              <a:ext cx="488333" cy="201776"/>
            </a:xfrm>
            <a:custGeom>
              <a:avLst/>
              <a:gdLst>
                <a:gd name="connsiteX0" fmla="*/ 246301 w 492602"/>
                <a:gd name="connsiteY0" fmla="*/ 0 h 201776"/>
                <a:gd name="connsiteX1" fmla="*/ 492602 w 492602"/>
                <a:gd name="connsiteY1" fmla="*/ 100888 h 201776"/>
                <a:gd name="connsiteX2" fmla="*/ 246301 w 492602"/>
                <a:gd name="connsiteY2" fmla="*/ 201776 h 201776"/>
                <a:gd name="connsiteX3" fmla="*/ 0 w 492602"/>
                <a:gd name="connsiteY3" fmla="*/ 100888 h 201776"/>
                <a:gd name="connsiteX4" fmla="*/ 246301 w 492602"/>
                <a:gd name="connsiteY4" fmla="*/ 0 h 201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602" h="201776">
                  <a:moveTo>
                    <a:pt x="246301" y="0"/>
                  </a:moveTo>
                  <a:cubicBezTo>
                    <a:pt x="382329" y="0"/>
                    <a:pt x="492602" y="45169"/>
                    <a:pt x="492602" y="100888"/>
                  </a:cubicBezTo>
                  <a:cubicBezTo>
                    <a:pt x="492602" y="156607"/>
                    <a:pt x="382329" y="201776"/>
                    <a:pt x="246301" y="201776"/>
                  </a:cubicBezTo>
                  <a:cubicBezTo>
                    <a:pt x="110273" y="201776"/>
                    <a:pt x="0" y="156607"/>
                    <a:pt x="0" y="100888"/>
                  </a:cubicBezTo>
                  <a:cubicBezTo>
                    <a:pt x="0" y="45169"/>
                    <a:pt x="110273" y="0"/>
                    <a:pt x="246301" y="0"/>
                  </a:cubicBezTo>
                  <a:close/>
                </a:path>
              </a:pathLst>
            </a:custGeom>
            <a:solidFill>
              <a:srgbClr val="EBEBEB"/>
            </a:solidFill>
            <a:ln w="1270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grpSp>
      <p:cxnSp>
        <p:nvCxnSpPr>
          <p:cNvPr id="268" name="Straight Arrow Connector 267">
            <a:extLst>
              <a:ext uri="{FF2B5EF4-FFF2-40B4-BE49-F238E27FC236}">
                <a16:creationId xmlns:a16="http://schemas.microsoft.com/office/drawing/2014/main" id="{4A82867A-C7CE-AA44-9748-CEF53F03589A}"/>
              </a:ext>
            </a:extLst>
          </p:cNvPr>
          <p:cNvCxnSpPr>
            <a:cxnSpLocks/>
          </p:cNvCxnSpPr>
          <p:nvPr/>
        </p:nvCxnSpPr>
        <p:spPr>
          <a:xfrm>
            <a:off x="1852206" y="4237723"/>
            <a:ext cx="802185" cy="0"/>
          </a:xfrm>
          <a:prstGeom prst="straightConnector1">
            <a:avLst/>
          </a:prstGeom>
          <a:ln w="12700">
            <a:solidFill>
              <a:schemeClr val="tx2"/>
            </a:solidFill>
            <a:prstDash val="solid"/>
            <a:headEnd type="none"/>
            <a:tailEnd type="triangle" w="med" len="med"/>
          </a:ln>
        </p:spPr>
        <p:style>
          <a:lnRef idx="1">
            <a:schemeClr val="accent1"/>
          </a:lnRef>
          <a:fillRef idx="0">
            <a:schemeClr val="accent1"/>
          </a:fillRef>
          <a:effectRef idx="0">
            <a:schemeClr val="accent1"/>
          </a:effectRef>
          <a:fontRef idx="minor">
            <a:schemeClr val="tx1"/>
          </a:fontRef>
        </p:style>
      </p:cxnSp>
      <p:sp>
        <p:nvSpPr>
          <p:cNvPr id="269" name="Right Bracket 268">
            <a:extLst>
              <a:ext uri="{FF2B5EF4-FFF2-40B4-BE49-F238E27FC236}">
                <a16:creationId xmlns:a16="http://schemas.microsoft.com/office/drawing/2014/main" id="{04D83E69-5C88-474D-8944-B4FE03396B64}"/>
              </a:ext>
            </a:extLst>
          </p:cNvPr>
          <p:cNvSpPr/>
          <p:nvPr/>
        </p:nvSpPr>
        <p:spPr>
          <a:xfrm>
            <a:off x="1760895" y="1759727"/>
            <a:ext cx="91311" cy="4258525"/>
          </a:xfrm>
          <a:prstGeom prst="rightBracket">
            <a:avLst/>
          </a:prstGeom>
          <a:ln w="12700">
            <a:solidFill>
              <a:schemeClr val="tx2"/>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70" name="Rectangle 269">
            <a:extLst>
              <a:ext uri="{FF2B5EF4-FFF2-40B4-BE49-F238E27FC236}">
                <a16:creationId xmlns:a16="http://schemas.microsoft.com/office/drawing/2014/main" id="{3F3912B4-FD78-624E-BCC3-3C0F4A13DE03}"/>
              </a:ext>
            </a:extLst>
          </p:cNvPr>
          <p:cNvSpPr/>
          <p:nvPr/>
        </p:nvSpPr>
        <p:spPr>
          <a:xfrm>
            <a:off x="6648266" y="2880557"/>
            <a:ext cx="1428598" cy="246221"/>
          </a:xfrm>
          <a:prstGeom prst="rect">
            <a:avLst/>
          </a:prstGeom>
          <a:noFill/>
        </p:spPr>
        <p:txBody>
          <a:bodyPr wrap="square" lIns="91440" tIns="45720" rIns="91440" bIns="45720"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Azure Databricks</a:t>
            </a:r>
          </a:p>
        </p:txBody>
      </p:sp>
      <p:cxnSp>
        <p:nvCxnSpPr>
          <p:cNvPr id="271" name="Straight Arrow Connector 270">
            <a:extLst>
              <a:ext uri="{FF2B5EF4-FFF2-40B4-BE49-F238E27FC236}">
                <a16:creationId xmlns:a16="http://schemas.microsoft.com/office/drawing/2014/main" id="{E9821A08-BD1C-AF42-83F3-037D5150C64C}"/>
              </a:ext>
            </a:extLst>
          </p:cNvPr>
          <p:cNvCxnSpPr>
            <a:cxnSpLocks/>
          </p:cNvCxnSpPr>
          <p:nvPr/>
        </p:nvCxnSpPr>
        <p:spPr>
          <a:xfrm>
            <a:off x="9068317" y="2863518"/>
            <a:ext cx="0" cy="1002577"/>
          </a:xfrm>
          <a:prstGeom prst="straightConnector1">
            <a:avLst/>
          </a:prstGeom>
          <a:ln w="12700">
            <a:solidFill>
              <a:schemeClr val="tx2"/>
            </a:solidFill>
            <a:prstDash val="solid"/>
            <a:headEnd type="none"/>
            <a:tailEnd type="triangle" w="med" len="med"/>
          </a:ln>
        </p:spPr>
        <p:style>
          <a:lnRef idx="1">
            <a:schemeClr val="accent1"/>
          </a:lnRef>
          <a:fillRef idx="0">
            <a:schemeClr val="accent1"/>
          </a:fillRef>
          <a:effectRef idx="0">
            <a:schemeClr val="accent1"/>
          </a:effectRef>
          <a:fontRef idx="minor">
            <a:schemeClr val="tx1"/>
          </a:fontRef>
        </p:style>
      </p:cxnSp>
      <p:sp>
        <p:nvSpPr>
          <p:cNvPr id="273" name="TextBox 272">
            <a:extLst>
              <a:ext uri="{FF2B5EF4-FFF2-40B4-BE49-F238E27FC236}">
                <a16:creationId xmlns:a16="http://schemas.microsoft.com/office/drawing/2014/main" id="{FEE58D5E-4CCF-FD44-9FDF-2A9063F5AF9E}"/>
              </a:ext>
            </a:extLst>
          </p:cNvPr>
          <p:cNvSpPr txBox="1"/>
          <p:nvPr/>
        </p:nvSpPr>
        <p:spPr>
          <a:xfrm>
            <a:off x="289876" y="3370659"/>
            <a:ext cx="1444792" cy="246221"/>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14400" rtl="0" eaLnBrk="1" fontAlgn="auto" latinLnBrk="0" hangingPunct="1">
              <a:lnSpc>
                <a:spcPct val="100000"/>
              </a:lnSpc>
              <a:spcBef>
                <a:spcPts val="0"/>
              </a:spcBef>
              <a:spcAft>
                <a:spcPts val="0"/>
              </a:spcAft>
              <a:buClrTx/>
              <a:buSzPct val="90000"/>
              <a:buFontTx/>
              <a:buNone/>
              <a:tabLst/>
              <a:defRPr/>
            </a:pPr>
            <a:r>
              <a:rPr kumimoji="0" lang="en-US" sz="1000" b="0" i="0" u="none" strike="noStrike" kern="0" cap="none" spc="0" normalizeH="0" baseline="0" noProof="0" dirty="0">
                <a:ln>
                  <a:noFill/>
                </a:ln>
                <a:solidFill>
                  <a:srgbClr val="000000"/>
                </a:solidFill>
                <a:effectLst/>
                <a:uLnTx/>
                <a:uFillTx/>
                <a:latin typeface="Segoe UI" panose="020B0502040204020203" pitchFamily="34" charset="0"/>
                <a:ea typeface="MS PGothic" panose="020B0600070205080204" pitchFamily="34" charset="-128"/>
                <a:cs typeface="Segoe UI" panose="020B0502040204020203" pitchFamily="34" charset="0"/>
              </a:rPr>
              <a:t>Media (unstructured)</a:t>
            </a:r>
          </a:p>
        </p:txBody>
      </p:sp>
      <p:sp>
        <p:nvSpPr>
          <p:cNvPr id="274" name="TextBox 273">
            <a:extLst>
              <a:ext uri="{FF2B5EF4-FFF2-40B4-BE49-F238E27FC236}">
                <a16:creationId xmlns:a16="http://schemas.microsoft.com/office/drawing/2014/main" id="{E8107AEC-7A8A-6242-969E-76B0A2D8A511}"/>
              </a:ext>
            </a:extLst>
          </p:cNvPr>
          <p:cNvSpPr txBox="1"/>
          <p:nvPr/>
        </p:nvSpPr>
        <p:spPr>
          <a:xfrm>
            <a:off x="345532" y="4460310"/>
            <a:ext cx="1333480" cy="246221"/>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14400" rtl="0" eaLnBrk="1" fontAlgn="auto" latinLnBrk="0" hangingPunct="1">
              <a:lnSpc>
                <a:spcPct val="100000"/>
              </a:lnSpc>
              <a:spcBef>
                <a:spcPts val="0"/>
              </a:spcBef>
              <a:spcAft>
                <a:spcPts val="0"/>
              </a:spcAft>
              <a:buClrTx/>
              <a:buSzPct val="90000"/>
              <a:buFontTx/>
              <a:buNone/>
              <a:tabLst/>
              <a:defRPr/>
            </a:pPr>
            <a:r>
              <a:rPr kumimoji="0" lang="en-US" sz="1000" b="0" i="0" u="none" strike="noStrike" kern="0" cap="none" spc="0" normalizeH="0" baseline="0" noProof="0" dirty="0">
                <a:ln>
                  <a:noFill/>
                </a:ln>
                <a:solidFill>
                  <a:srgbClr val="000000"/>
                </a:solidFill>
                <a:effectLst/>
                <a:uLnTx/>
                <a:uFillTx/>
                <a:latin typeface="Segoe UI" panose="020B0502040204020203" pitchFamily="34" charset="0"/>
                <a:ea typeface="MS PGothic" panose="020B0600070205080204" pitchFamily="34" charset="-128"/>
                <a:cs typeface="Segoe UI" panose="020B0502040204020203" pitchFamily="34" charset="0"/>
              </a:rPr>
              <a:t>Files (unstructured)</a:t>
            </a:r>
          </a:p>
        </p:txBody>
      </p:sp>
      <p:cxnSp>
        <p:nvCxnSpPr>
          <p:cNvPr id="275" name="Straight Arrow Connector 274">
            <a:extLst>
              <a:ext uri="{FF2B5EF4-FFF2-40B4-BE49-F238E27FC236}">
                <a16:creationId xmlns:a16="http://schemas.microsoft.com/office/drawing/2014/main" id="{D25DB3C3-8133-3940-A1DF-FEB0891B9FB6}"/>
              </a:ext>
            </a:extLst>
          </p:cNvPr>
          <p:cNvCxnSpPr>
            <a:cxnSpLocks/>
          </p:cNvCxnSpPr>
          <p:nvPr/>
        </p:nvCxnSpPr>
        <p:spPr>
          <a:xfrm>
            <a:off x="3625283" y="4237723"/>
            <a:ext cx="1174479" cy="0"/>
          </a:xfrm>
          <a:prstGeom prst="straightConnector1">
            <a:avLst/>
          </a:prstGeom>
          <a:ln w="12700">
            <a:solidFill>
              <a:schemeClr val="tx2"/>
            </a:solidFill>
            <a:prstDash val="solid"/>
            <a:headEnd type="none"/>
            <a:tailEnd type="triangle" w="med" len="med"/>
          </a:ln>
        </p:spPr>
        <p:style>
          <a:lnRef idx="1">
            <a:schemeClr val="accent1"/>
          </a:lnRef>
          <a:fillRef idx="0">
            <a:schemeClr val="accent1"/>
          </a:fillRef>
          <a:effectRef idx="0">
            <a:schemeClr val="accent1"/>
          </a:effectRef>
          <a:fontRef idx="minor">
            <a:schemeClr val="tx1"/>
          </a:fontRef>
        </p:style>
      </p:cxnSp>
      <p:sp>
        <p:nvSpPr>
          <p:cNvPr id="277" name="Rectangle 276">
            <a:extLst>
              <a:ext uri="{FF2B5EF4-FFF2-40B4-BE49-F238E27FC236}">
                <a16:creationId xmlns:a16="http://schemas.microsoft.com/office/drawing/2014/main" id="{86437965-16F2-AD42-A680-0AA4B6A785A2}"/>
              </a:ext>
            </a:extLst>
          </p:cNvPr>
          <p:cNvSpPr/>
          <p:nvPr/>
        </p:nvSpPr>
        <p:spPr>
          <a:xfrm>
            <a:off x="7010545" y="3983347"/>
            <a:ext cx="704040"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300"/>
              </a:spcAft>
              <a:buClrTx/>
              <a:buSzPct val="90000"/>
              <a:buFontTx/>
              <a:buNone/>
              <a:tabLst/>
              <a:defRPr/>
            </a:pPr>
            <a:r>
              <a:rPr kumimoji="0" lang="en-US" sz="1000" b="0" i="0" u="none" strike="noStrike" kern="0" cap="none" spc="0" normalizeH="0" baseline="0" noProof="0" dirty="0">
                <a:ln>
                  <a:noFill/>
                </a:ln>
                <a:solidFill>
                  <a:srgbClr val="0078D7"/>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Polybase</a:t>
            </a:r>
          </a:p>
        </p:txBody>
      </p:sp>
      <p:cxnSp>
        <p:nvCxnSpPr>
          <p:cNvPr id="278" name="Connector: Elbow 185">
            <a:extLst>
              <a:ext uri="{FF2B5EF4-FFF2-40B4-BE49-F238E27FC236}">
                <a16:creationId xmlns:a16="http://schemas.microsoft.com/office/drawing/2014/main" id="{6589ED53-4C79-FF44-ADA2-4F49BA110095}"/>
              </a:ext>
            </a:extLst>
          </p:cNvPr>
          <p:cNvCxnSpPr>
            <a:cxnSpLocks/>
          </p:cNvCxnSpPr>
          <p:nvPr/>
        </p:nvCxnSpPr>
        <p:spPr>
          <a:xfrm rot="5400000" flipH="1" flipV="1">
            <a:off x="5996193" y="3367911"/>
            <a:ext cx="1364588" cy="358727"/>
          </a:xfrm>
          <a:prstGeom prst="bentConnector3">
            <a:avLst>
              <a:gd name="adj1" fmla="val 99974"/>
            </a:avLst>
          </a:prstGeom>
          <a:ln w="12700">
            <a:solidFill>
              <a:schemeClr val="tx2"/>
            </a:solidFill>
            <a:prstDash val="solid"/>
            <a:headEnd type="none"/>
            <a:tailEnd type="triangle" w="med" len="med"/>
          </a:ln>
        </p:spPr>
        <p:style>
          <a:lnRef idx="1">
            <a:schemeClr val="accent1"/>
          </a:lnRef>
          <a:fillRef idx="0">
            <a:schemeClr val="accent1"/>
          </a:fillRef>
          <a:effectRef idx="0">
            <a:schemeClr val="accent1"/>
          </a:effectRef>
          <a:fontRef idx="minor">
            <a:schemeClr val="tx1"/>
          </a:fontRef>
        </p:style>
      </p:cxnSp>
      <p:sp>
        <p:nvSpPr>
          <p:cNvPr id="279" name="TextBox 278">
            <a:extLst>
              <a:ext uri="{FF2B5EF4-FFF2-40B4-BE49-F238E27FC236}">
                <a16:creationId xmlns:a16="http://schemas.microsoft.com/office/drawing/2014/main" id="{D5B7CF55-BB51-384B-A855-ECFF6E915202}"/>
              </a:ext>
            </a:extLst>
          </p:cNvPr>
          <p:cNvSpPr txBox="1"/>
          <p:nvPr/>
        </p:nvSpPr>
        <p:spPr>
          <a:xfrm>
            <a:off x="263649" y="5560356"/>
            <a:ext cx="1497246" cy="400110"/>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14400" rtl="0" eaLnBrk="1" fontAlgn="auto" latinLnBrk="0" hangingPunct="1">
              <a:lnSpc>
                <a:spcPct val="100000"/>
              </a:lnSpc>
              <a:spcBef>
                <a:spcPts val="0"/>
              </a:spcBef>
              <a:spcAft>
                <a:spcPts val="0"/>
              </a:spcAft>
              <a:buClrTx/>
              <a:buSzPct val="90000"/>
              <a:buFontTx/>
              <a:buNone/>
              <a:tabLst/>
              <a:defRPr/>
            </a:pPr>
            <a:r>
              <a:rPr kumimoji="0" lang="en-US" sz="1000" b="0" i="0" u="none" strike="noStrike" kern="0" cap="none" spc="0" normalizeH="0" baseline="0" noProof="0" dirty="0">
                <a:ln>
                  <a:noFill/>
                </a:ln>
                <a:solidFill>
                  <a:srgbClr val="000000"/>
                </a:solidFill>
                <a:effectLst/>
                <a:uLnTx/>
                <a:uFillTx/>
                <a:latin typeface="Segoe UI" panose="020B0502040204020203" pitchFamily="34" charset="0"/>
                <a:ea typeface="MS PGothic" panose="020B0600070205080204" pitchFamily="34" charset="-128"/>
                <a:cs typeface="Segoe UI" panose="020B0502040204020203" pitchFamily="34" charset="0"/>
              </a:rPr>
              <a:t>Business/custom apps</a:t>
            </a:r>
          </a:p>
          <a:p>
            <a:pPr marL="0" marR="0" lvl="0" indent="0" algn="ctr" defTabSz="914400" rtl="0" eaLnBrk="1" fontAlgn="auto" latinLnBrk="0" hangingPunct="1">
              <a:lnSpc>
                <a:spcPct val="100000"/>
              </a:lnSpc>
              <a:spcBef>
                <a:spcPts val="0"/>
              </a:spcBef>
              <a:spcAft>
                <a:spcPts val="0"/>
              </a:spcAft>
              <a:buClrTx/>
              <a:buSzPct val="90000"/>
              <a:buFontTx/>
              <a:buNone/>
              <a:tabLst/>
              <a:defRPr/>
            </a:pPr>
            <a:r>
              <a:rPr kumimoji="0" lang="en-US" sz="1000" b="0" i="0" u="none" strike="noStrike" kern="0" cap="none" spc="0" normalizeH="0" baseline="0" noProof="0" dirty="0">
                <a:ln>
                  <a:noFill/>
                </a:ln>
                <a:solidFill>
                  <a:srgbClr val="000000"/>
                </a:solidFill>
                <a:effectLst/>
                <a:uLnTx/>
                <a:uFillTx/>
                <a:latin typeface="Segoe UI" panose="020B0502040204020203" pitchFamily="34" charset="0"/>
                <a:ea typeface="MS PGothic" panose="020B0600070205080204" pitchFamily="34" charset="-128"/>
                <a:cs typeface="Segoe UI" panose="020B0502040204020203" pitchFamily="34" charset="0"/>
              </a:rPr>
              <a:t>(structured)</a:t>
            </a:r>
          </a:p>
        </p:txBody>
      </p:sp>
      <p:cxnSp>
        <p:nvCxnSpPr>
          <p:cNvPr id="280" name="Straight Arrow Connector 279">
            <a:extLst>
              <a:ext uri="{FF2B5EF4-FFF2-40B4-BE49-F238E27FC236}">
                <a16:creationId xmlns:a16="http://schemas.microsoft.com/office/drawing/2014/main" id="{24B0B0D6-2AE2-2A4B-A71D-814524982EAE}"/>
              </a:ext>
            </a:extLst>
          </p:cNvPr>
          <p:cNvCxnSpPr>
            <a:cxnSpLocks/>
          </p:cNvCxnSpPr>
          <p:nvPr/>
        </p:nvCxnSpPr>
        <p:spPr>
          <a:xfrm>
            <a:off x="9483034" y="4237723"/>
            <a:ext cx="409375" cy="0"/>
          </a:xfrm>
          <a:prstGeom prst="straightConnector1">
            <a:avLst/>
          </a:prstGeom>
          <a:ln w="12700">
            <a:solidFill>
              <a:schemeClr val="tx2"/>
            </a:solidFill>
            <a:prstDash val="solid"/>
            <a:headEnd type="none"/>
            <a:tailEnd type="triangle" w="med" len="med"/>
          </a:ln>
        </p:spPr>
        <p:style>
          <a:lnRef idx="1">
            <a:schemeClr val="accent1"/>
          </a:lnRef>
          <a:fillRef idx="0">
            <a:schemeClr val="accent1"/>
          </a:fillRef>
          <a:effectRef idx="0">
            <a:schemeClr val="accent1"/>
          </a:effectRef>
          <a:fontRef idx="minor">
            <a:schemeClr val="tx1"/>
          </a:fontRef>
        </p:style>
      </p:cxnSp>
      <p:sp>
        <p:nvSpPr>
          <p:cNvPr id="281" name="Rectangle 280">
            <a:extLst>
              <a:ext uri="{FF2B5EF4-FFF2-40B4-BE49-F238E27FC236}">
                <a16:creationId xmlns:a16="http://schemas.microsoft.com/office/drawing/2014/main" id="{B88C7034-3F84-1140-AA18-D61379D72BCD}"/>
              </a:ext>
            </a:extLst>
          </p:cNvPr>
          <p:cNvSpPr/>
          <p:nvPr/>
        </p:nvSpPr>
        <p:spPr>
          <a:xfrm>
            <a:off x="8505550" y="4501001"/>
            <a:ext cx="1257584" cy="40011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300"/>
              </a:spcAft>
              <a:buClrTx/>
              <a:buSzPct val="90000"/>
              <a:buFontTx/>
              <a:buNone/>
              <a:tabLst/>
              <a:defRPr/>
            </a:pPr>
            <a:r>
              <a:rPr kumimoji="0" lang="en-US" sz="1000" b="0" i="0" u="none" strike="noStrike" kern="0" cap="none" spc="0" normalizeH="0" baseline="0" noProof="0" dirty="0">
                <a:ln>
                  <a:noFill/>
                </a:ln>
                <a:solidFill>
                  <a:srgbClr val="000000"/>
                </a:solidFill>
                <a:effectLst/>
                <a:uLnTx/>
                <a:uFillTx/>
                <a:latin typeface="Segoe UI" panose="020B0502040204020203" pitchFamily="34" charset="0"/>
                <a:ea typeface="MS PGothic" panose="020B0600070205080204" pitchFamily="34" charset="-128"/>
                <a:cs typeface="Segoe UI" panose="020B0502040204020203" pitchFamily="34" charset="0"/>
              </a:rPr>
              <a:t>Azure SQL Data Warehouse</a:t>
            </a:r>
          </a:p>
        </p:txBody>
      </p:sp>
      <p:sp>
        <p:nvSpPr>
          <p:cNvPr id="282" name="Rectangle 281">
            <a:extLst>
              <a:ext uri="{FF2B5EF4-FFF2-40B4-BE49-F238E27FC236}">
                <a16:creationId xmlns:a16="http://schemas.microsoft.com/office/drawing/2014/main" id="{37955D23-CBAE-474F-B008-8898AC917E44}"/>
              </a:ext>
            </a:extLst>
          </p:cNvPr>
          <p:cNvSpPr/>
          <p:nvPr/>
        </p:nvSpPr>
        <p:spPr>
          <a:xfrm>
            <a:off x="9760595" y="4501001"/>
            <a:ext cx="1065820" cy="40011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300"/>
              </a:spcAft>
              <a:buClrTx/>
              <a:buSzPct val="90000"/>
              <a:buFontTx/>
              <a:buNone/>
              <a:tabLst/>
              <a:defRPr/>
            </a:pPr>
            <a:r>
              <a:rPr kumimoji="0" lang="en-US" sz="1000" b="0" i="0" u="none" strike="noStrike" kern="0" cap="none" spc="0" normalizeH="0" baseline="0" noProof="0" dirty="0">
                <a:ln>
                  <a:noFill/>
                </a:ln>
                <a:solidFill>
                  <a:srgbClr val="000000"/>
                </a:solidFill>
                <a:effectLst/>
                <a:uLnTx/>
                <a:uFillTx/>
                <a:latin typeface="Segoe UI" panose="020B0502040204020203" pitchFamily="34" charset="0"/>
                <a:ea typeface="MS PGothic" panose="020B0600070205080204" pitchFamily="34" charset="-128"/>
                <a:cs typeface="Segoe UI" panose="020B0502040204020203" pitchFamily="34" charset="0"/>
              </a:rPr>
              <a:t>Azure Analysis Services</a:t>
            </a:r>
          </a:p>
        </p:txBody>
      </p:sp>
      <p:sp>
        <p:nvSpPr>
          <p:cNvPr id="283" name="Rectangle 282">
            <a:extLst>
              <a:ext uri="{FF2B5EF4-FFF2-40B4-BE49-F238E27FC236}">
                <a16:creationId xmlns:a16="http://schemas.microsoft.com/office/drawing/2014/main" id="{799A6898-1E95-CA48-9CB4-BFFFBF3E20D3}"/>
              </a:ext>
            </a:extLst>
          </p:cNvPr>
          <p:cNvSpPr/>
          <p:nvPr/>
        </p:nvSpPr>
        <p:spPr>
          <a:xfrm>
            <a:off x="10832868" y="4501001"/>
            <a:ext cx="1013600"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300"/>
              </a:spcAft>
              <a:buClrTx/>
              <a:buSzPct val="90000"/>
              <a:buFontTx/>
              <a:buNone/>
              <a:tabLst/>
              <a:defRPr/>
            </a:pPr>
            <a:r>
              <a:rPr kumimoji="0" lang="en-US" sz="1000" b="0" i="0" u="none" strike="noStrike" kern="0" cap="none" spc="0" normalizeH="0" baseline="0" noProof="0" dirty="0">
                <a:ln>
                  <a:noFill/>
                </a:ln>
                <a:solidFill>
                  <a:srgbClr val="000000"/>
                </a:solidFill>
                <a:effectLst/>
                <a:uLnTx/>
                <a:uFillTx/>
                <a:latin typeface="Segoe UI" panose="020B0502040204020203" pitchFamily="34" charset="0"/>
                <a:ea typeface="MS PGothic" panose="020B0600070205080204" pitchFamily="34" charset="-128"/>
                <a:cs typeface="Segoe UI" panose="020B0502040204020203" pitchFamily="34" charset="0"/>
              </a:rPr>
              <a:t>Power BI</a:t>
            </a:r>
          </a:p>
        </p:txBody>
      </p:sp>
      <p:cxnSp>
        <p:nvCxnSpPr>
          <p:cNvPr id="284" name="Straight Arrow Connector 283">
            <a:extLst>
              <a:ext uri="{FF2B5EF4-FFF2-40B4-BE49-F238E27FC236}">
                <a16:creationId xmlns:a16="http://schemas.microsoft.com/office/drawing/2014/main" id="{E8ED4EF9-BDCF-7248-9665-89529EBB9C12}"/>
              </a:ext>
            </a:extLst>
          </p:cNvPr>
          <p:cNvCxnSpPr>
            <a:cxnSpLocks/>
          </p:cNvCxnSpPr>
          <p:nvPr/>
        </p:nvCxnSpPr>
        <p:spPr>
          <a:xfrm>
            <a:off x="10666345" y="4237723"/>
            <a:ext cx="306674" cy="0"/>
          </a:xfrm>
          <a:prstGeom prst="straightConnector1">
            <a:avLst/>
          </a:prstGeom>
          <a:ln w="12700">
            <a:solidFill>
              <a:schemeClr val="tx2"/>
            </a:solidFill>
            <a:prstDash val="solid"/>
            <a:headEnd type="none"/>
            <a:tailEnd type="triangle" w="med" len="med"/>
          </a:ln>
        </p:spPr>
        <p:style>
          <a:lnRef idx="1">
            <a:schemeClr val="accent1"/>
          </a:lnRef>
          <a:fillRef idx="0">
            <a:schemeClr val="accent1"/>
          </a:fillRef>
          <a:effectRef idx="0">
            <a:schemeClr val="accent1"/>
          </a:effectRef>
          <a:fontRef idx="minor">
            <a:schemeClr val="tx1"/>
          </a:fontRef>
        </p:style>
      </p:cxnSp>
      <p:grpSp>
        <p:nvGrpSpPr>
          <p:cNvPr id="285" name="Group 284">
            <a:extLst>
              <a:ext uri="{FF2B5EF4-FFF2-40B4-BE49-F238E27FC236}">
                <a16:creationId xmlns:a16="http://schemas.microsoft.com/office/drawing/2014/main" id="{450F8279-08FF-8745-A821-5E501CA54A1E}"/>
              </a:ext>
            </a:extLst>
          </p:cNvPr>
          <p:cNvGrpSpPr/>
          <p:nvPr/>
        </p:nvGrpSpPr>
        <p:grpSpPr>
          <a:xfrm>
            <a:off x="11123153" y="4095879"/>
            <a:ext cx="398140" cy="303090"/>
            <a:chOff x="2502877" y="2643553"/>
            <a:chExt cx="3651737" cy="2779942"/>
          </a:xfrm>
        </p:grpSpPr>
        <p:cxnSp>
          <p:nvCxnSpPr>
            <p:cNvPr id="286" name="Straight Connector 285">
              <a:extLst>
                <a:ext uri="{FF2B5EF4-FFF2-40B4-BE49-F238E27FC236}">
                  <a16:creationId xmlns:a16="http://schemas.microsoft.com/office/drawing/2014/main" id="{A679C80B-A7DD-C44F-85BB-DD1C18408AE4}"/>
                </a:ext>
              </a:extLst>
            </p:cNvPr>
            <p:cNvCxnSpPr>
              <a:cxnSpLocks/>
            </p:cNvCxnSpPr>
            <p:nvPr/>
          </p:nvCxnSpPr>
          <p:spPr>
            <a:xfrm>
              <a:off x="3303655" y="4505747"/>
              <a:ext cx="0" cy="917748"/>
            </a:xfrm>
            <a:prstGeom prst="line">
              <a:avLst/>
            </a:prstGeom>
            <a:ln w="25400" cap="rnd">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7" name="Straight Connector 286">
              <a:extLst>
                <a:ext uri="{FF2B5EF4-FFF2-40B4-BE49-F238E27FC236}">
                  <a16:creationId xmlns:a16="http://schemas.microsoft.com/office/drawing/2014/main" id="{2AB6B9A6-364A-D74F-9C31-BE2DF68457B0}"/>
                </a:ext>
              </a:extLst>
            </p:cNvPr>
            <p:cNvCxnSpPr>
              <a:cxnSpLocks/>
            </p:cNvCxnSpPr>
            <p:nvPr/>
          </p:nvCxnSpPr>
          <p:spPr>
            <a:xfrm>
              <a:off x="3983069" y="3734649"/>
              <a:ext cx="0" cy="1688846"/>
            </a:xfrm>
            <a:prstGeom prst="line">
              <a:avLst/>
            </a:prstGeom>
            <a:ln w="25400" cap="rnd">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8" name="Straight Connector 287">
              <a:extLst>
                <a:ext uri="{FF2B5EF4-FFF2-40B4-BE49-F238E27FC236}">
                  <a16:creationId xmlns:a16="http://schemas.microsoft.com/office/drawing/2014/main" id="{5C73750C-3A47-8E4C-8D89-4B4A84C84839}"/>
                </a:ext>
              </a:extLst>
            </p:cNvPr>
            <p:cNvCxnSpPr>
              <a:cxnSpLocks/>
            </p:cNvCxnSpPr>
            <p:nvPr/>
          </p:nvCxnSpPr>
          <p:spPr>
            <a:xfrm>
              <a:off x="4662482" y="4051603"/>
              <a:ext cx="0" cy="1371892"/>
            </a:xfrm>
            <a:prstGeom prst="line">
              <a:avLst/>
            </a:prstGeom>
            <a:ln w="25400" cap="rnd">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9" name="Straight Connector 288">
              <a:extLst>
                <a:ext uri="{FF2B5EF4-FFF2-40B4-BE49-F238E27FC236}">
                  <a16:creationId xmlns:a16="http://schemas.microsoft.com/office/drawing/2014/main" id="{C3C90E6D-8DA4-7049-8875-65D5CBD424E8}"/>
                </a:ext>
              </a:extLst>
            </p:cNvPr>
            <p:cNvCxnSpPr>
              <a:cxnSpLocks/>
            </p:cNvCxnSpPr>
            <p:nvPr/>
          </p:nvCxnSpPr>
          <p:spPr>
            <a:xfrm>
              <a:off x="5330632" y="3185667"/>
              <a:ext cx="0" cy="2237828"/>
            </a:xfrm>
            <a:prstGeom prst="line">
              <a:avLst/>
            </a:prstGeom>
            <a:ln w="25400" cap="rnd">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90" name="Freeform: Shape 581">
              <a:extLst>
                <a:ext uri="{FF2B5EF4-FFF2-40B4-BE49-F238E27FC236}">
                  <a16:creationId xmlns:a16="http://schemas.microsoft.com/office/drawing/2014/main" id="{0F68A7B1-73FC-7E45-919F-CA1AC24C7610}"/>
                </a:ext>
              </a:extLst>
            </p:cNvPr>
            <p:cNvSpPr/>
            <p:nvPr/>
          </p:nvSpPr>
          <p:spPr bwMode="auto">
            <a:xfrm>
              <a:off x="2502877" y="2643553"/>
              <a:ext cx="3651737" cy="2288931"/>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noFill/>
            <a:ln w="254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cxnSp>
        <p:nvCxnSpPr>
          <p:cNvPr id="291" name="Straight Arrow Connector 290">
            <a:extLst>
              <a:ext uri="{FF2B5EF4-FFF2-40B4-BE49-F238E27FC236}">
                <a16:creationId xmlns:a16="http://schemas.microsoft.com/office/drawing/2014/main" id="{C17B978D-5DE8-A24F-8BE5-4F320F598ADA}"/>
              </a:ext>
            </a:extLst>
          </p:cNvPr>
          <p:cNvCxnSpPr>
            <a:cxnSpLocks/>
          </p:cNvCxnSpPr>
          <p:nvPr/>
        </p:nvCxnSpPr>
        <p:spPr>
          <a:xfrm>
            <a:off x="5690234" y="4237723"/>
            <a:ext cx="3127195" cy="0"/>
          </a:xfrm>
          <a:prstGeom prst="straightConnector1">
            <a:avLst/>
          </a:prstGeom>
          <a:ln w="12700">
            <a:solidFill>
              <a:schemeClr val="tx2"/>
            </a:solidFill>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293" name="Group 292">
            <a:extLst>
              <a:ext uri="{FF2B5EF4-FFF2-40B4-BE49-F238E27FC236}">
                <a16:creationId xmlns:a16="http://schemas.microsoft.com/office/drawing/2014/main" id="{F5B95F70-EBD5-D34C-9D7A-8537B9CEA2ED}"/>
              </a:ext>
            </a:extLst>
          </p:cNvPr>
          <p:cNvGrpSpPr/>
          <p:nvPr/>
        </p:nvGrpSpPr>
        <p:grpSpPr>
          <a:xfrm>
            <a:off x="844541" y="3917708"/>
            <a:ext cx="360051" cy="492068"/>
            <a:chOff x="7264761" y="118465"/>
            <a:chExt cx="365202" cy="499109"/>
          </a:xfrm>
        </p:grpSpPr>
        <p:sp>
          <p:nvSpPr>
            <p:cNvPr id="294" name="document">
              <a:extLst>
                <a:ext uri="{FF2B5EF4-FFF2-40B4-BE49-F238E27FC236}">
                  <a16:creationId xmlns:a16="http://schemas.microsoft.com/office/drawing/2014/main" id="{A6C98005-22A0-B84C-A952-872DF640051E}"/>
                </a:ext>
              </a:extLst>
            </p:cNvPr>
            <p:cNvSpPr>
              <a:spLocks noChangeAspect="1" noEditPoints="1"/>
            </p:cNvSpPr>
            <p:nvPr/>
          </p:nvSpPr>
          <p:spPr bwMode="auto">
            <a:xfrm>
              <a:off x="7264761" y="118465"/>
              <a:ext cx="365202" cy="499109"/>
            </a:xfrm>
            <a:custGeom>
              <a:avLst/>
              <a:gdLst>
                <a:gd name="T0" fmla="*/ 48 w 180"/>
                <a:gd name="T1" fmla="*/ 0 h 246"/>
                <a:gd name="T2" fmla="*/ 97 w 180"/>
                <a:gd name="T3" fmla="*/ 0 h 246"/>
                <a:gd name="T4" fmla="*/ 180 w 180"/>
                <a:gd name="T5" fmla="*/ 82 h 246"/>
                <a:gd name="T6" fmla="*/ 180 w 180"/>
                <a:gd name="T7" fmla="*/ 246 h 246"/>
                <a:gd name="T8" fmla="*/ 0 w 180"/>
                <a:gd name="T9" fmla="*/ 246 h 246"/>
                <a:gd name="T10" fmla="*/ 0 w 180"/>
                <a:gd name="T11" fmla="*/ 0 h 246"/>
                <a:gd name="T12" fmla="*/ 48 w 180"/>
                <a:gd name="T13" fmla="*/ 0 h 246"/>
                <a:gd name="T14" fmla="*/ 97 w 180"/>
                <a:gd name="T15" fmla="*/ 0 h 246"/>
                <a:gd name="T16" fmla="*/ 97 w 180"/>
                <a:gd name="T17" fmla="*/ 82 h 246"/>
                <a:gd name="T18" fmla="*/ 180 w 180"/>
                <a:gd name="T19" fmla="*/ 82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0" h="246">
                  <a:moveTo>
                    <a:pt x="48" y="0"/>
                  </a:moveTo>
                  <a:lnTo>
                    <a:pt x="97" y="0"/>
                  </a:lnTo>
                  <a:lnTo>
                    <a:pt x="180" y="82"/>
                  </a:lnTo>
                  <a:lnTo>
                    <a:pt x="180" y="246"/>
                  </a:lnTo>
                  <a:lnTo>
                    <a:pt x="0" y="246"/>
                  </a:lnTo>
                  <a:lnTo>
                    <a:pt x="0" y="0"/>
                  </a:lnTo>
                  <a:lnTo>
                    <a:pt x="48" y="0"/>
                  </a:lnTo>
                  <a:moveTo>
                    <a:pt x="97" y="0"/>
                  </a:moveTo>
                  <a:lnTo>
                    <a:pt x="97" y="82"/>
                  </a:lnTo>
                  <a:lnTo>
                    <a:pt x="180" y="82"/>
                  </a:lnTo>
                </a:path>
              </a:pathLst>
            </a:custGeom>
            <a:solidFill>
              <a:srgbClr val="0078D7"/>
            </a:solidFill>
            <a:ln w="12700" cap="flat">
              <a:no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gradFill>
                <a:effectLst/>
                <a:uLnTx/>
                <a:uFillTx/>
                <a:latin typeface="Segoe UI Semilight"/>
                <a:ea typeface="+mn-ea"/>
                <a:cs typeface="+mn-cs"/>
              </a:endParaRPr>
            </a:p>
          </p:txBody>
        </p:sp>
        <p:sp>
          <p:nvSpPr>
            <p:cNvPr id="295" name="Right Triangle 294">
              <a:extLst>
                <a:ext uri="{FF2B5EF4-FFF2-40B4-BE49-F238E27FC236}">
                  <a16:creationId xmlns:a16="http://schemas.microsoft.com/office/drawing/2014/main" id="{4D807961-C511-4B4B-8310-C39867E4AAFE}"/>
                </a:ext>
              </a:extLst>
            </p:cNvPr>
            <p:cNvSpPr/>
            <p:nvPr/>
          </p:nvSpPr>
          <p:spPr bwMode="auto">
            <a:xfrm>
              <a:off x="7456155" y="118465"/>
              <a:ext cx="173808" cy="175543"/>
            </a:xfrm>
            <a:prstGeom prst="rtTriangle">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96" name="Group 295">
            <a:extLst>
              <a:ext uri="{FF2B5EF4-FFF2-40B4-BE49-F238E27FC236}">
                <a16:creationId xmlns:a16="http://schemas.microsoft.com/office/drawing/2014/main" id="{22678579-0D0B-F046-BFBF-C7CD4C73A57A}"/>
              </a:ext>
            </a:extLst>
          </p:cNvPr>
          <p:cNvGrpSpPr/>
          <p:nvPr/>
        </p:nvGrpSpPr>
        <p:grpSpPr>
          <a:xfrm>
            <a:off x="773443" y="5098151"/>
            <a:ext cx="483857" cy="458802"/>
            <a:chOff x="8301667" y="2334125"/>
            <a:chExt cx="586815" cy="556429"/>
          </a:xfrm>
        </p:grpSpPr>
        <p:sp>
          <p:nvSpPr>
            <p:cNvPr id="297" name="Freeform 296">
              <a:extLst>
                <a:ext uri="{FF2B5EF4-FFF2-40B4-BE49-F238E27FC236}">
                  <a16:creationId xmlns:a16="http://schemas.microsoft.com/office/drawing/2014/main" id="{E69A6F07-3014-F645-B948-BAB9CCD75A06}"/>
                </a:ext>
              </a:extLst>
            </p:cNvPr>
            <p:cNvSpPr/>
            <p:nvPr/>
          </p:nvSpPr>
          <p:spPr>
            <a:xfrm>
              <a:off x="8301667" y="2334125"/>
              <a:ext cx="586815" cy="556429"/>
            </a:xfrm>
            <a:custGeom>
              <a:avLst/>
              <a:gdLst>
                <a:gd name="connsiteX0" fmla="*/ 0 w 586815"/>
                <a:gd name="connsiteY0" fmla="*/ 0 h 556429"/>
                <a:gd name="connsiteX1" fmla="*/ 586815 w 586815"/>
                <a:gd name="connsiteY1" fmla="*/ 0 h 556429"/>
                <a:gd name="connsiteX2" fmla="*/ 586815 w 586815"/>
                <a:gd name="connsiteY2" fmla="*/ 433633 h 556429"/>
                <a:gd name="connsiteX3" fmla="*/ 321111 w 586815"/>
                <a:gd name="connsiteY3" fmla="*/ 433633 h 556429"/>
                <a:gd name="connsiteX4" fmla="*/ 321111 w 586815"/>
                <a:gd name="connsiteY4" fmla="*/ 510710 h 556429"/>
                <a:gd name="connsiteX5" fmla="*/ 528438 w 586815"/>
                <a:gd name="connsiteY5" fmla="*/ 510710 h 556429"/>
                <a:gd name="connsiteX6" fmla="*/ 528438 w 586815"/>
                <a:gd name="connsiteY6" fmla="*/ 556429 h 556429"/>
                <a:gd name="connsiteX7" fmla="*/ 57710 w 586815"/>
                <a:gd name="connsiteY7" fmla="*/ 556429 h 556429"/>
                <a:gd name="connsiteX8" fmla="*/ 57710 w 586815"/>
                <a:gd name="connsiteY8" fmla="*/ 510710 h 556429"/>
                <a:gd name="connsiteX9" fmla="*/ 265036 w 586815"/>
                <a:gd name="connsiteY9" fmla="*/ 510710 h 556429"/>
                <a:gd name="connsiteX10" fmla="*/ 265036 w 586815"/>
                <a:gd name="connsiteY10" fmla="*/ 433633 h 556429"/>
                <a:gd name="connsiteX11" fmla="*/ 0 w 586815"/>
                <a:gd name="connsiteY11" fmla="*/ 433633 h 556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86815" h="556429">
                  <a:moveTo>
                    <a:pt x="0" y="0"/>
                  </a:moveTo>
                  <a:lnTo>
                    <a:pt x="586815" y="0"/>
                  </a:lnTo>
                  <a:lnTo>
                    <a:pt x="586815" y="433633"/>
                  </a:lnTo>
                  <a:lnTo>
                    <a:pt x="321111" y="433633"/>
                  </a:lnTo>
                  <a:lnTo>
                    <a:pt x="321111" y="510710"/>
                  </a:lnTo>
                  <a:lnTo>
                    <a:pt x="528438" y="510710"/>
                  </a:lnTo>
                  <a:lnTo>
                    <a:pt x="528438" y="556429"/>
                  </a:lnTo>
                  <a:lnTo>
                    <a:pt x="57710" y="556429"/>
                  </a:lnTo>
                  <a:lnTo>
                    <a:pt x="57710" y="510710"/>
                  </a:lnTo>
                  <a:lnTo>
                    <a:pt x="265036" y="510710"/>
                  </a:lnTo>
                  <a:lnTo>
                    <a:pt x="265036" y="433633"/>
                  </a:lnTo>
                  <a:lnTo>
                    <a:pt x="0" y="433633"/>
                  </a:lnTo>
                  <a:close/>
                </a:path>
              </a:pathLst>
            </a:custGeom>
            <a:solidFill>
              <a:srgbClr val="02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98" name="Rectangle 297">
              <a:extLst>
                <a:ext uri="{FF2B5EF4-FFF2-40B4-BE49-F238E27FC236}">
                  <a16:creationId xmlns:a16="http://schemas.microsoft.com/office/drawing/2014/main" id="{A441A76D-ABC7-674D-A41F-4F2F9945E51B}"/>
                </a:ext>
              </a:extLst>
            </p:cNvPr>
            <p:cNvSpPr/>
            <p:nvPr/>
          </p:nvSpPr>
          <p:spPr>
            <a:xfrm>
              <a:off x="8334531" y="2359341"/>
              <a:ext cx="522038" cy="376103"/>
            </a:xfrm>
            <a:prstGeom prst="rect">
              <a:avLst/>
            </a:prstGeom>
            <a:solidFill>
              <a:srgbClr val="02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99" name="Pie 298">
              <a:extLst>
                <a:ext uri="{FF2B5EF4-FFF2-40B4-BE49-F238E27FC236}">
                  <a16:creationId xmlns:a16="http://schemas.microsoft.com/office/drawing/2014/main" id="{4B826DB9-8E6E-B445-9A7D-FD92C62EA7EE}"/>
                </a:ext>
              </a:extLst>
            </p:cNvPr>
            <p:cNvSpPr/>
            <p:nvPr/>
          </p:nvSpPr>
          <p:spPr>
            <a:xfrm>
              <a:off x="8372155" y="2452694"/>
              <a:ext cx="198620" cy="198620"/>
            </a:xfrm>
            <a:prstGeom prst="pie">
              <a:avLst>
                <a:gd name="adj1" fmla="val 21510717"/>
                <a:gd name="adj2" fmla="val 16200000"/>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00" name="Pie 299">
              <a:extLst>
                <a:ext uri="{FF2B5EF4-FFF2-40B4-BE49-F238E27FC236}">
                  <a16:creationId xmlns:a16="http://schemas.microsoft.com/office/drawing/2014/main" id="{F1FBAC94-8786-694E-87BC-FFA05C6FA608}"/>
                </a:ext>
              </a:extLst>
            </p:cNvPr>
            <p:cNvSpPr/>
            <p:nvPr/>
          </p:nvSpPr>
          <p:spPr>
            <a:xfrm rot="20135223">
              <a:off x="8395688" y="2456956"/>
              <a:ext cx="167996" cy="167996"/>
            </a:xfrm>
            <a:prstGeom prst="pie">
              <a:avLst>
                <a:gd name="adj1" fmla="val 17759983"/>
                <a:gd name="adj2" fmla="val 21164392"/>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01" name="Pie 300">
              <a:extLst>
                <a:ext uri="{FF2B5EF4-FFF2-40B4-BE49-F238E27FC236}">
                  <a16:creationId xmlns:a16="http://schemas.microsoft.com/office/drawing/2014/main" id="{48581B97-2531-3840-A97D-4513B517C942}"/>
                </a:ext>
              </a:extLst>
            </p:cNvPr>
            <p:cNvSpPr/>
            <p:nvPr/>
          </p:nvSpPr>
          <p:spPr>
            <a:xfrm>
              <a:off x="8396802" y="2463844"/>
              <a:ext cx="167996" cy="167996"/>
            </a:xfrm>
            <a:prstGeom prst="pie">
              <a:avLst>
                <a:gd name="adj1" fmla="val 19893257"/>
                <a:gd name="adj2" fmla="val 21164392"/>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02" name="Rounded Rectangle 301">
              <a:extLst>
                <a:ext uri="{FF2B5EF4-FFF2-40B4-BE49-F238E27FC236}">
                  <a16:creationId xmlns:a16="http://schemas.microsoft.com/office/drawing/2014/main" id="{2D01E3FD-1F76-784E-92E7-FDBA7DC5DF61}"/>
                </a:ext>
              </a:extLst>
            </p:cNvPr>
            <p:cNvSpPr/>
            <p:nvPr/>
          </p:nvSpPr>
          <p:spPr>
            <a:xfrm>
              <a:off x="8608662" y="2469349"/>
              <a:ext cx="202249" cy="45719"/>
            </a:xfrm>
            <a:prstGeom prst="round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03" name="Rounded Rectangle 302">
              <a:extLst>
                <a:ext uri="{FF2B5EF4-FFF2-40B4-BE49-F238E27FC236}">
                  <a16:creationId xmlns:a16="http://schemas.microsoft.com/office/drawing/2014/main" id="{95ACD9C5-19AD-DB43-AED8-7ACB8079B847}"/>
                </a:ext>
              </a:extLst>
            </p:cNvPr>
            <p:cNvSpPr/>
            <p:nvPr/>
          </p:nvSpPr>
          <p:spPr>
            <a:xfrm>
              <a:off x="8608662" y="2529856"/>
              <a:ext cx="202249" cy="45719"/>
            </a:xfrm>
            <a:prstGeom prst="round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04" name="Rounded Rectangle 303">
              <a:extLst>
                <a:ext uri="{FF2B5EF4-FFF2-40B4-BE49-F238E27FC236}">
                  <a16:creationId xmlns:a16="http://schemas.microsoft.com/office/drawing/2014/main" id="{D5945BCE-0C3C-B349-8F8C-EBA4483F763C}"/>
                </a:ext>
              </a:extLst>
            </p:cNvPr>
            <p:cNvSpPr/>
            <p:nvPr/>
          </p:nvSpPr>
          <p:spPr>
            <a:xfrm>
              <a:off x="8607108" y="2590363"/>
              <a:ext cx="202249" cy="45719"/>
            </a:xfrm>
            <a:prstGeom prst="round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grpSp>
      <p:grpSp>
        <p:nvGrpSpPr>
          <p:cNvPr id="305" name="Group 304">
            <a:extLst>
              <a:ext uri="{FF2B5EF4-FFF2-40B4-BE49-F238E27FC236}">
                <a16:creationId xmlns:a16="http://schemas.microsoft.com/office/drawing/2014/main" id="{EB086AB5-E014-594E-B04E-ED6728B5F076}"/>
              </a:ext>
            </a:extLst>
          </p:cNvPr>
          <p:cNvGrpSpPr/>
          <p:nvPr/>
        </p:nvGrpSpPr>
        <p:grpSpPr>
          <a:xfrm>
            <a:off x="855264" y="2984246"/>
            <a:ext cx="302217" cy="302217"/>
            <a:chOff x="8035871" y="3099661"/>
            <a:chExt cx="302217" cy="302217"/>
          </a:xfrm>
        </p:grpSpPr>
        <p:sp>
          <p:nvSpPr>
            <p:cNvPr id="306" name="Oval 305">
              <a:extLst>
                <a:ext uri="{FF2B5EF4-FFF2-40B4-BE49-F238E27FC236}">
                  <a16:creationId xmlns:a16="http://schemas.microsoft.com/office/drawing/2014/main" id="{6D09860D-A85B-3A49-9818-6E752AE4F2B9}"/>
                </a:ext>
              </a:extLst>
            </p:cNvPr>
            <p:cNvSpPr/>
            <p:nvPr/>
          </p:nvSpPr>
          <p:spPr bwMode="auto">
            <a:xfrm>
              <a:off x="8035871" y="3099661"/>
              <a:ext cx="302217" cy="302217"/>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7" name="Triangle 306">
              <a:extLst>
                <a:ext uri="{FF2B5EF4-FFF2-40B4-BE49-F238E27FC236}">
                  <a16:creationId xmlns:a16="http://schemas.microsoft.com/office/drawing/2014/main" id="{C228C829-1991-EE4D-BE46-2D408CC40B1B}"/>
                </a:ext>
              </a:extLst>
            </p:cNvPr>
            <p:cNvSpPr/>
            <p:nvPr/>
          </p:nvSpPr>
          <p:spPr bwMode="auto">
            <a:xfrm rot="5400000">
              <a:off x="8138793" y="3190791"/>
              <a:ext cx="139149" cy="119956"/>
            </a:xfrm>
            <a:prstGeom prst="triangl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308" name="Group 307">
            <a:extLst>
              <a:ext uri="{FF2B5EF4-FFF2-40B4-BE49-F238E27FC236}">
                <a16:creationId xmlns:a16="http://schemas.microsoft.com/office/drawing/2014/main" id="{E4D2FF1F-D05B-9342-ADA0-AAE3BDEFEB52}"/>
              </a:ext>
            </a:extLst>
          </p:cNvPr>
          <p:cNvGrpSpPr/>
          <p:nvPr/>
        </p:nvGrpSpPr>
        <p:grpSpPr>
          <a:xfrm>
            <a:off x="761413" y="1820581"/>
            <a:ext cx="483187" cy="360985"/>
            <a:chOff x="710613" y="918881"/>
            <a:chExt cx="2781877" cy="2078318"/>
          </a:xfrm>
        </p:grpSpPr>
        <p:grpSp>
          <p:nvGrpSpPr>
            <p:cNvPr id="309" name="Group 308">
              <a:extLst>
                <a:ext uri="{FF2B5EF4-FFF2-40B4-BE49-F238E27FC236}">
                  <a16:creationId xmlns:a16="http://schemas.microsoft.com/office/drawing/2014/main" id="{538DFFEE-A77B-3545-B002-5536C247307F}"/>
                </a:ext>
              </a:extLst>
            </p:cNvPr>
            <p:cNvGrpSpPr/>
            <p:nvPr/>
          </p:nvGrpSpPr>
          <p:grpSpPr>
            <a:xfrm>
              <a:off x="710613" y="918881"/>
              <a:ext cx="2781877" cy="2078318"/>
              <a:chOff x="9531457" y="2208508"/>
              <a:chExt cx="503695" cy="376306"/>
            </a:xfrm>
          </p:grpSpPr>
          <p:sp>
            <p:nvSpPr>
              <p:cNvPr id="327" name="Rectangle 326">
                <a:extLst>
                  <a:ext uri="{FF2B5EF4-FFF2-40B4-BE49-F238E27FC236}">
                    <a16:creationId xmlns:a16="http://schemas.microsoft.com/office/drawing/2014/main" id="{F9E2B812-EB33-8C4B-8B5D-B1EDA54CC496}"/>
                  </a:ext>
                </a:extLst>
              </p:cNvPr>
              <p:cNvSpPr/>
              <p:nvPr/>
            </p:nvSpPr>
            <p:spPr bwMode="auto">
              <a:xfrm>
                <a:off x="9531457" y="2208508"/>
                <a:ext cx="503695" cy="376306"/>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28" name="Group 327">
                <a:extLst>
                  <a:ext uri="{FF2B5EF4-FFF2-40B4-BE49-F238E27FC236}">
                    <a16:creationId xmlns:a16="http://schemas.microsoft.com/office/drawing/2014/main" id="{A9AE5046-5B72-5D4F-AF8A-D07FE29195DF}"/>
                  </a:ext>
                </a:extLst>
              </p:cNvPr>
              <p:cNvGrpSpPr/>
              <p:nvPr/>
            </p:nvGrpSpPr>
            <p:grpSpPr>
              <a:xfrm>
                <a:off x="9813643" y="2248546"/>
                <a:ext cx="187245" cy="46420"/>
                <a:chOff x="9747337" y="2248545"/>
                <a:chExt cx="249070" cy="61747"/>
              </a:xfrm>
            </p:grpSpPr>
            <p:sp>
              <p:nvSpPr>
                <p:cNvPr id="329" name="Oval 328">
                  <a:extLst>
                    <a:ext uri="{FF2B5EF4-FFF2-40B4-BE49-F238E27FC236}">
                      <a16:creationId xmlns:a16="http://schemas.microsoft.com/office/drawing/2014/main" id="{6EE2B866-4C7A-9043-9656-2762091AF5FC}"/>
                    </a:ext>
                  </a:extLst>
                </p:cNvPr>
                <p:cNvSpPr/>
                <p:nvPr/>
              </p:nvSpPr>
              <p:spPr bwMode="auto">
                <a:xfrm>
                  <a:off x="9934660" y="2248545"/>
                  <a:ext cx="61747" cy="61747"/>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0" name="Oval 329">
                  <a:extLst>
                    <a:ext uri="{FF2B5EF4-FFF2-40B4-BE49-F238E27FC236}">
                      <a16:creationId xmlns:a16="http://schemas.microsoft.com/office/drawing/2014/main" id="{5DB8F1F9-7D3C-E248-A003-E8A6B7BA1208}"/>
                    </a:ext>
                  </a:extLst>
                </p:cNvPr>
                <p:cNvSpPr/>
                <p:nvPr/>
              </p:nvSpPr>
              <p:spPr bwMode="auto">
                <a:xfrm>
                  <a:off x="9840998" y="2248545"/>
                  <a:ext cx="61747" cy="61747"/>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1" name="Oval 330">
                  <a:extLst>
                    <a:ext uri="{FF2B5EF4-FFF2-40B4-BE49-F238E27FC236}">
                      <a16:creationId xmlns:a16="http://schemas.microsoft.com/office/drawing/2014/main" id="{D35590EB-92D3-E34C-BE0B-1F695568016D}"/>
                    </a:ext>
                  </a:extLst>
                </p:cNvPr>
                <p:cNvSpPr/>
                <p:nvPr/>
              </p:nvSpPr>
              <p:spPr bwMode="auto">
                <a:xfrm>
                  <a:off x="9747337" y="2248545"/>
                  <a:ext cx="61747" cy="61747"/>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
          <p:nvSpPr>
            <p:cNvPr id="324" name="Rectangle 323">
              <a:extLst>
                <a:ext uri="{FF2B5EF4-FFF2-40B4-BE49-F238E27FC236}">
                  <a16:creationId xmlns:a16="http://schemas.microsoft.com/office/drawing/2014/main" id="{6332AB57-CDB5-CD44-B7C2-CC743BF961A1}"/>
                </a:ext>
              </a:extLst>
            </p:cNvPr>
            <p:cNvSpPr/>
            <p:nvPr/>
          </p:nvSpPr>
          <p:spPr bwMode="auto">
            <a:xfrm>
              <a:off x="901700" y="1600200"/>
              <a:ext cx="2413000" cy="266700"/>
            </a:xfrm>
            <a:prstGeom prst="rect">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5" name="Rectangle 324">
              <a:extLst>
                <a:ext uri="{FF2B5EF4-FFF2-40B4-BE49-F238E27FC236}">
                  <a16:creationId xmlns:a16="http://schemas.microsoft.com/office/drawing/2014/main" id="{DF936907-9A4F-F34C-8DD7-13B3504B8867}"/>
                </a:ext>
              </a:extLst>
            </p:cNvPr>
            <p:cNvSpPr/>
            <p:nvPr/>
          </p:nvSpPr>
          <p:spPr bwMode="auto">
            <a:xfrm>
              <a:off x="901700" y="2057400"/>
              <a:ext cx="2413000" cy="266700"/>
            </a:xfrm>
            <a:prstGeom prst="rect">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6" name="Rectangle 325">
              <a:extLst>
                <a:ext uri="{FF2B5EF4-FFF2-40B4-BE49-F238E27FC236}">
                  <a16:creationId xmlns:a16="http://schemas.microsoft.com/office/drawing/2014/main" id="{34BFF493-335E-E848-A0EE-922BAC071110}"/>
                </a:ext>
              </a:extLst>
            </p:cNvPr>
            <p:cNvSpPr/>
            <p:nvPr/>
          </p:nvSpPr>
          <p:spPr bwMode="auto">
            <a:xfrm>
              <a:off x="901700" y="2501900"/>
              <a:ext cx="2413000" cy="266700"/>
            </a:xfrm>
            <a:prstGeom prst="rect">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332" name="Group 331">
            <a:extLst>
              <a:ext uri="{FF2B5EF4-FFF2-40B4-BE49-F238E27FC236}">
                <a16:creationId xmlns:a16="http://schemas.microsoft.com/office/drawing/2014/main" id="{53163818-7037-7C4A-B72C-20DE241ED7F0}"/>
              </a:ext>
            </a:extLst>
          </p:cNvPr>
          <p:cNvGrpSpPr/>
          <p:nvPr/>
        </p:nvGrpSpPr>
        <p:grpSpPr>
          <a:xfrm>
            <a:off x="7171674" y="2464904"/>
            <a:ext cx="390511" cy="398037"/>
            <a:chOff x="7158422" y="1607015"/>
            <a:chExt cx="2726357" cy="2778897"/>
          </a:xfrm>
        </p:grpSpPr>
        <p:sp>
          <p:nvSpPr>
            <p:cNvPr id="333" name="Freeform 332">
              <a:extLst>
                <a:ext uri="{FF2B5EF4-FFF2-40B4-BE49-F238E27FC236}">
                  <a16:creationId xmlns:a16="http://schemas.microsoft.com/office/drawing/2014/main" id="{1916F7FF-8BAD-AB4E-8F14-A39B058EB101}"/>
                </a:ext>
              </a:extLst>
            </p:cNvPr>
            <p:cNvSpPr/>
            <p:nvPr/>
          </p:nvSpPr>
          <p:spPr bwMode="auto">
            <a:xfrm>
              <a:off x="7158422" y="2971800"/>
              <a:ext cx="2726357" cy="1414112"/>
            </a:xfrm>
            <a:custGeom>
              <a:avLst/>
              <a:gdLst>
                <a:gd name="connsiteX0" fmla="*/ 1363179 w 2726357"/>
                <a:gd name="connsiteY0" fmla="*/ 0 h 1414112"/>
                <a:gd name="connsiteX1" fmla="*/ 1859701 w 2726357"/>
                <a:gd name="connsiteY1" fmla="*/ 257537 h 1414112"/>
                <a:gd name="connsiteX2" fmla="*/ 2722177 w 2726357"/>
                <a:gd name="connsiteY2" fmla="*/ 257537 h 1414112"/>
                <a:gd name="connsiteX3" fmla="*/ 2722177 w 2726357"/>
                <a:gd name="connsiteY3" fmla="*/ 704888 h 1414112"/>
                <a:gd name="connsiteX4" fmla="*/ 2726357 w 2726357"/>
                <a:gd name="connsiteY4" fmla="*/ 707056 h 1414112"/>
                <a:gd name="connsiteX5" fmla="*/ 1363179 w 2726357"/>
                <a:gd name="connsiteY5" fmla="*/ 1414112 h 1414112"/>
                <a:gd name="connsiteX6" fmla="*/ 3650 w 2726357"/>
                <a:gd name="connsiteY6" fmla="*/ 708949 h 1414112"/>
                <a:gd name="connsiteX7" fmla="*/ 1202 w 2726357"/>
                <a:gd name="connsiteY7" fmla="*/ 708949 h 1414112"/>
                <a:gd name="connsiteX8" fmla="*/ 1202 w 2726357"/>
                <a:gd name="connsiteY8" fmla="*/ 707680 h 1414112"/>
                <a:gd name="connsiteX9" fmla="*/ 0 w 2726357"/>
                <a:gd name="connsiteY9" fmla="*/ 707056 h 1414112"/>
                <a:gd name="connsiteX10" fmla="*/ 1202 w 2726357"/>
                <a:gd name="connsiteY10" fmla="*/ 706433 h 1414112"/>
                <a:gd name="connsiteX11" fmla="*/ 1202 w 2726357"/>
                <a:gd name="connsiteY11" fmla="*/ 257537 h 1414112"/>
                <a:gd name="connsiteX12" fmla="*/ 866657 w 2726357"/>
                <a:gd name="connsiteY12" fmla="*/ 257537 h 1414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26357" h="1414112">
                  <a:moveTo>
                    <a:pt x="1363179" y="0"/>
                  </a:moveTo>
                  <a:lnTo>
                    <a:pt x="1859701" y="257537"/>
                  </a:lnTo>
                  <a:lnTo>
                    <a:pt x="2722177" y="257537"/>
                  </a:lnTo>
                  <a:lnTo>
                    <a:pt x="2722177" y="704888"/>
                  </a:lnTo>
                  <a:lnTo>
                    <a:pt x="2726357" y="707056"/>
                  </a:lnTo>
                  <a:lnTo>
                    <a:pt x="1363179" y="1414112"/>
                  </a:lnTo>
                  <a:lnTo>
                    <a:pt x="3650" y="708949"/>
                  </a:lnTo>
                  <a:lnTo>
                    <a:pt x="1202" y="708949"/>
                  </a:lnTo>
                  <a:lnTo>
                    <a:pt x="1202" y="707680"/>
                  </a:lnTo>
                  <a:lnTo>
                    <a:pt x="0" y="707056"/>
                  </a:lnTo>
                  <a:lnTo>
                    <a:pt x="1202" y="706433"/>
                  </a:lnTo>
                  <a:lnTo>
                    <a:pt x="1202" y="257537"/>
                  </a:lnTo>
                  <a:lnTo>
                    <a:pt x="866657" y="257537"/>
                  </a:lnTo>
                  <a:close/>
                </a:path>
              </a:pathLst>
            </a:custGeom>
            <a:solidFill>
              <a:srgbClr val="1070C4"/>
            </a:solidFill>
            <a:ln w="12700" cap="rnd">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334" name="Diamond 333">
              <a:extLst>
                <a:ext uri="{FF2B5EF4-FFF2-40B4-BE49-F238E27FC236}">
                  <a16:creationId xmlns:a16="http://schemas.microsoft.com/office/drawing/2014/main" id="{E8F14C6E-CB1A-C447-8118-85595DA80CBB}"/>
                </a:ext>
              </a:extLst>
            </p:cNvPr>
            <p:cNvSpPr/>
            <p:nvPr/>
          </p:nvSpPr>
          <p:spPr bwMode="auto">
            <a:xfrm>
              <a:off x="7158422" y="2521415"/>
              <a:ext cx="2726357" cy="1414112"/>
            </a:xfrm>
            <a:prstGeom prst="diamond">
              <a:avLst/>
            </a:prstGeom>
            <a:solidFill>
              <a:srgbClr val="0078D7"/>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35" name="Freeform 334">
              <a:extLst>
                <a:ext uri="{FF2B5EF4-FFF2-40B4-BE49-F238E27FC236}">
                  <a16:creationId xmlns:a16="http://schemas.microsoft.com/office/drawing/2014/main" id="{CFF95F01-4DC4-DE46-9AAE-CEA6E981F366}"/>
                </a:ext>
              </a:extLst>
            </p:cNvPr>
            <p:cNvSpPr/>
            <p:nvPr/>
          </p:nvSpPr>
          <p:spPr bwMode="auto">
            <a:xfrm>
              <a:off x="7158422" y="2057400"/>
              <a:ext cx="2726357" cy="1414112"/>
            </a:xfrm>
            <a:custGeom>
              <a:avLst/>
              <a:gdLst>
                <a:gd name="connsiteX0" fmla="*/ 1363179 w 2726357"/>
                <a:gd name="connsiteY0" fmla="*/ 0 h 1414112"/>
                <a:gd name="connsiteX1" fmla="*/ 1859701 w 2726357"/>
                <a:gd name="connsiteY1" fmla="*/ 257537 h 1414112"/>
                <a:gd name="connsiteX2" fmla="*/ 2722177 w 2726357"/>
                <a:gd name="connsiteY2" fmla="*/ 257537 h 1414112"/>
                <a:gd name="connsiteX3" fmla="*/ 2722177 w 2726357"/>
                <a:gd name="connsiteY3" fmla="*/ 704888 h 1414112"/>
                <a:gd name="connsiteX4" fmla="*/ 2726357 w 2726357"/>
                <a:gd name="connsiteY4" fmla="*/ 707056 h 1414112"/>
                <a:gd name="connsiteX5" fmla="*/ 1363179 w 2726357"/>
                <a:gd name="connsiteY5" fmla="*/ 1414112 h 1414112"/>
                <a:gd name="connsiteX6" fmla="*/ 3650 w 2726357"/>
                <a:gd name="connsiteY6" fmla="*/ 708949 h 1414112"/>
                <a:gd name="connsiteX7" fmla="*/ 1202 w 2726357"/>
                <a:gd name="connsiteY7" fmla="*/ 708949 h 1414112"/>
                <a:gd name="connsiteX8" fmla="*/ 1202 w 2726357"/>
                <a:gd name="connsiteY8" fmla="*/ 707680 h 1414112"/>
                <a:gd name="connsiteX9" fmla="*/ 0 w 2726357"/>
                <a:gd name="connsiteY9" fmla="*/ 707056 h 1414112"/>
                <a:gd name="connsiteX10" fmla="*/ 1202 w 2726357"/>
                <a:gd name="connsiteY10" fmla="*/ 706433 h 1414112"/>
                <a:gd name="connsiteX11" fmla="*/ 1202 w 2726357"/>
                <a:gd name="connsiteY11" fmla="*/ 257537 h 1414112"/>
                <a:gd name="connsiteX12" fmla="*/ 866657 w 2726357"/>
                <a:gd name="connsiteY12" fmla="*/ 257537 h 1414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26357" h="1414112">
                  <a:moveTo>
                    <a:pt x="1363179" y="0"/>
                  </a:moveTo>
                  <a:lnTo>
                    <a:pt x="1859701" y="257537"/>
                  </a:lnTo>
                  <a:lnTo>
                    <a:pt x="2722177" y="257537"/>
                  </a:lnTo>
                  <a:lnTo>
                    <a:pt x="2722177" y="704888"/>
                  </a:lnTo>
                  <a:lnTo>
                    <a:pt x="2726357" y="707056"/>
                  </a:lnTo>
                  <a:lnTo>
                    <a:pt x="1363179" y="1414112"/>
                  </a:lnTo>
                  <a:lnTo>
                    <a:pt x="3650" y="708949"/>
                  </a:lnTo>
                  <a:lnTo>
                    <a:pt x="1202" y="708949"/>
                  </a:lnTo>
                  <a:lnTo>
                    <a:pt x="1202" y="707680"/>
                  </a:lnTo>
                  <a:lnTo>
                    <a:pt x="0" y="707056"/>
                  </a:lnTo>
                  <a:lnTo>
                    <a:pt x="1202" y="706433"/>
                  </a:lnTo>
                  <a:lnTo>
                    <a:pt x="1202" y="257537"/>
                  </a:lnTo>
                  <a:lnTo>
                    <a:pt x="866657" y="257537"/>
                  </a:lnTo>
                  <a:close/>
                </a:path>
              </a:pathLst>
            </a:custGeom>
            <a:solidFill>
              <a:srgbClr val="1070C4"/>
            </a:solidFill>
            <a:ln w="12700" cap="rnd">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336" name="Diamond 335">
              <a:extLst>
                <a:ext uri="{FF2B5EF4-FFF2-40B4-BE49-F238E27FC236}">
                  <a16:creationId xmlns:a16="http://schemas.microsoft.com/office/drawing/2014/main" id="{EB4A8B33-2738-DD4F-B10F-AC5694D8EBAF}"/>
                </a:ext>
              </a:extLst>
            </p:cNvPr>
            <p:cNvSpPr/>
            <p:nvPr/>
          </p:nvSpPr>
          <p:spPr bwMode="auto">
            <a:xfrm>
              <a:off x="7158422" y="1607015"/>
              <a:ext cx="2726357" cy="1414112"/>
            </a:xfrm>
            <a:prstGeom prst="diamond">
              <a:avLst/>
            </a:prstGeom>
            <a:solidFill>
              <a:srgbClr val="0078D7"/>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337" name="Freeform 336">
            <a:extLst>
              <a:ext uri="{FF2B5EF4-FFF2-40B4-BE49-F238E27FC236}">
                <a16:creationId xmlns:a16="http://schemas.microsoft.com/office/drawing/2014/main" id="{42E4B7CD-E62D-124B-8618-90E1BAE97B66}"/>
              </a:ext>
            </a:extLst>
          </p:cNvPr>
          <p:cNvSpPr/>
          <p:nvPr/>
        </p:nvSpPr>
        <p:spPr bwMode="auto">
          <a:xfrm>
            <a:off x="4970473" y="4015402"/>
            <a:ext cx="521209" cy="450582"/>
          </a:xfrm>
          <a:custGeom>
            <a:avLst/>
            <a:gdLst>
              <a:gd name="connsiteX0" fmla="*/ 2045820 w 4638512"/>
              <a:gd name="connsiteY0" fmla="*/ 2246179 h 4009962"/>
              <a:gd name="connsiteX1" fmla="*/ 2135116 w 4638512"/>
              <a:gd name="connsiteY1" fmla="*/ 2478723 h 4009962"/>
              <a:gd name="connsiteX2" fmla="*/ 2043959 w 4638512"/>
              <a:gd name="connsiteY2" fmla="*/ 2711267 h 4009962"/>
              <a:gd name="connsiteX3" fmla="*/ 1950477 w 4638512"/>
              <a:gd name="connsiteY3" fmla="*/ 2485699 h 4009962"/>
              <a:gd name="connsiteX4" fmla="*/ 2045820 w 4638512"/>
              <a:gd name="connsiteY4" fmla="*/ 2246179 h 4009962"/>
              <a:gd name="connsiteX5" fmla="*/ 2052331 w 4638512"/>
              <a:gd name="connsiteY5" fmla="*/ 2134093 h 4009962"/>
              <a:gd name="connsiteX6" fmla="*/ 1865598 w 4638512"/>
              <a:gd name="connsiteY6" fmla="*/ 2225018 h 4009962"/>
              <a:gd name="connsiteX7" fmla="*/ 1801183 w 4638512"/>
              <a:gd name="connsiteY7" fmla="*/ 2489420 h 4009962"/>
              <a:gd name="connsiteX8" fmla="*/ 2039308 w 4638512"/>
              <a:gd name="connsiteY8" fmla="*/ 2823818 h 4009962"/>
              <a:gd name="connsiteX9" fmla="*/ 2221390 w 4638512"/>
              <a:gd name="connsiteY9" fmla="*/ 2733591 h 4009962"/>
              <a:gd name="connsiteX10" fmla="*/ 2284875 w 4638512"/>
              <a:gd name="connsiteY10" fmla="*/ 2474072 h 4009962"/>
              <a:gd name="connsiteX11" fmla="*/ 2052331 w 4638512"/>
              <a:gd name="connsiteY11" fmla="*/ 2134093 h 4009962"/>
              <a:gd name="connsiteX12" fmla="*/ 2619664 w 4638512"/>
              <a:gd name="connsiteY12" fmla="*/ 2130372 h 4009962"/>
              <a:gd name="connsiteX13" fmla="*/ 2528041 w 4638512"/>
              <a:gd name="connsiteY13" fmla="*/ 2187578 h 4009962"/>
              <a:gd name="connsiteX14" fmla="*/ 2420141 w 4638512"/>
              <a:gd name="connsiteY14" fmla="*/ 2230366 h 4009962"/>
              <a:gd name="connsiteX15" fmla="*/ 2420141 w 4638512"/>
              <a:gd name="connsiteY15" fmla="*/ 2354080 h 4009962"/>
              <a:gd name="connsiteX16" fmla="*/ 2459673 w 4638512"/>
              <a:gd name="connsiteY16" fmla="*/ 2346406 h 4009962"/>
              <a:gd name="connsiteX17" fmla="*/ 2498276 w 4638512"/>
              <a:gd name="connsiteY17" fmla="*/ 2333383 h 4009962"/>
              <a:gd name="connsiteX18" fmla="*/ 2533390 w 4638512"/>
              <a:gd name="connsiteY18" fmla="*/ 2316175 h 4009962"/>
              <a:gd name="connsiteX19" fmla="*/ 2561993 w 4638512"/>
              <a:gd name="connsiteY19" fmla="*/ 2295944 h 4009962"/>
              <a:gd name="connsiteX20" fmla="*/ 2561993 w 4638512"/>
              <a:gd name="connsiteY20" fmla="*/ 2812191 h 4009962"/>
              <a:gd name="connsiteX21" fmla="*/ 2708495 w 4638512"/>
              <a:gd name="connsiteY21" fmla="*/ 2812191 h 4009962"/>
              <a:gd name="connsiteX22" fmla="*/ 2708495 w 4638512"/>
              <a:gd name="connsiteY22" fmla="*/ 2130372 h 4009962"/>
              <a:gd name="connsiteX23" fmla="*/ 2598269 w 4638512"/>
              <a:gd name="connsiteY23" fmla="*/ 1315451 h 4009962"/>
              <a:gd name="connsiteX24" fmla="*/ 2687566 w 4638512"/>
              <a:gd name="connsiteY24" fmla="*/ 1547995 h 4009962"/>
              <a:gd name="connsiteX25" fmla="*/ 2596409 w 4638512"/>
              <a:gd name="connsiteY25" fmla="*/ 1780539 h 4009962"/>
              <a:gd name="connsiteX26" fmla="*/ 2502926 w 4638512"/>
              <a:gd name="connsiteY26" fmla="*/ 1554971 h 4009962"/>
              <a:gd name="connsiteX27" fmla="*/ 2598269 w 4638512"/>
              <a:gd name="connsiteY27" fmla="*/ 1315451 h 4009962"/>
              <a:gd name="connsiteX28" fmla="*/ 2604781 w 4638512"/>
              <a:gd name="connsiteY28" fmla="*/ 1203365 h 4009962"/>
              <a:gd name="connsiteX29" fmla="*/ 2418048 w 4638512"/>
              <a:gd name="connsiteY29" fmla="*/ 1294290 h 4009962"/>
              <a:gd name="connsiteX30" fmla="*/ 2353633 w 4638512"/>
              <a:gd name="connsiteY30" fmla="*/ 1558692 h 4009962"/>
              <a:gd name="connsiteX31" fmla="*/ 2591758 w 4638512"/>
              <a:gd name="connsiteY31" fmla="*/ 1893090 h 4009962"/>
              <a:gd name="connsiteX32" fmla="*/ 2773840 w 4638512"/>
              <a:gd name="connsiteY32" fmla="*/ 1802863 h 4009962"/>
              <a:gd name="connsiteX33" fmla="*/ 2837325 w 4638512"/>
              <a:gd name="connsiteY33" fmla="*/ 1543344 h 4009962"/>
              <a:gd name="connsiteX34" fmla="*/ 2604781 w 4638512"/>
              <a:gd name="connsiteY34" fmla="*/ 1203365 h 4009962"/>
              <a:gd name="connsiteX35" fmla="*/ 2067214 w 4638512"/>
              <a:gd name="connsiteY35" fmla="*/ 1199644 h 4009962"/>
              <a:gd name="connsiteX36" fmla="*/ 1975591 w 4638512"/>
              <a:gd name="connsiteY36" fmla="*/ 1256850 h 4009962"/>
              <a:gd name="connsiteX37" fmla="*/ 1867691 w 4638512"/>
              <a:gd name="connsiteY37" fmla="*/ 1299638 h 4009962"/>
              <a:gd name="connsiteX38" fmla="*/ 1867691 w 4638512"/>
              <a:gd name="connsiteY38" fmla="*/ 1423352 h 4009962"/>
              <a:gd name="connsiteX39" fmla="*/ 1907223 w 4638512"/>
              <a:gd name="connsiteY39" fmla="*/ 1415678 h 4009962"/>
              <a:gd name="connsiteX40" fmla="*/ 1945826 w 4638512"/>
              <a:gd name="connsiteY40" fmla="*/ 1402655 h 4009962"/>
              <a:gd name="connsiteX41" fmla="*/ 1980940 w 4638512"/>
              <a:gd name="connsiteY41" fmla="*/ 1385447 h 4009962"/>
              <a:gd name="connsiteX42" fmla="*/ 2009543 w 4638512"/>
              <a:gd name="connsiteY42" fmla="*/ 1365216 h 4009962"/>
              <a:gd name="connsiteX43" fmla="*/ 2009543 w 4638512"/>
              <a:gd name="connsiteY43" fmla="*/ 1881463 h 4009962"/>
              <a:gd name="connsiteX44" fmla="*/ 2156045 w 4638512"/>
              <a:gd name="connsiteY44" fmla="*/ 1881463 h 4009962"/>
              <a:gd name="connsiteX45" fmla="*/ 2156045 w 4638512"/>
              <a:gd name="connsiteY45" fmla="*/ 1199644 h 4009962"/>
              <a:gd name="connsiteX46" fmla="*/ 1451717 w 4638512"/>
              <a:gd name="connsiteY46" fmla="*/ 975276 h 4009962"/>
              <a:gd name="connsiteX47" fmla="*/ 2932580 w 4638512"/>
              <a:gd name="connsiteY47" fmla="*/ 975277 h 4009962"/>
              <a:gd name="connsiteX48" fmla="*/ 2932580 w 4638512"/>
              <a:gd name="connsiteY48" fmla="*/ 1360287 h 4009962"/>
              <a:gd name="connsiteX49" fmla="*/ 3300325 w 4638512"/>
              <a:gd name="connsiteY49" fmla="*/ 1360287 h 4009962"/>
              <a:gd name="connsiteX50" fmla="*/ 3300325 w 4638512"/>
              <a:gd name="connsiteY50" fmla="*/ 2920137 h 4009962"/>
              <a:gd name="connsiteX51" fmla="*/ 3185379 w 4638512"/>
              <a:gd name="connsiteY51" fmla="*/ 3035083 h 4009962"/>
              <a:gd name="connsiteX52" fmla="*/ 1451717 w 4638512"/>
              <a:gd name="connsiteY52" fmla="*/ 3035083 h 4009962"/>
              <a:gd name="connsiteX53" fmla="*/ 1336771 w 4638512"/>
              <a:gd name="connsiteY53" fmla="*/ 2920137 h 4009962"/>
              <a:gd name="connsiteX54" fmla="*/ 1336771 w 4638512"/>
              <a:gd name="connsiteY54" fmla="*/ 1090222 h 4009962"/>
              <a:gd name="connsiteX55" fmla="*/ 1451717 w 4638512"/>
              <a:gd name="connsiteY55" fmla="*/ 975276 h 4009962"/>
              <a:gd name="connsiteX56" fmla="*/ 1471468 w 4638512"/>
              <a:gd name="connsiteY56" fmla="*/ 797915 h 4009962"/>
              <a:gd name="connsiteX57" fmla="*/ 1156956 w 4638512"/>
              <a:gd name="connsiteY57" fmla="*/ 1112426 h 4009962"/>
              <a:gd name="connsiteX58" fmla="*/ 1156956 w 4638512"/>
              <a:gd name="connsiteY58" fmla="*/ 2900449 h 4009962"/>
              <a:gd name="connsiteX59" fmla="*/ 1471468 w 4638512"/>
              <a:gd name="connsiteY59" fmla="*/ 3214961 h 4009962"/>
              <a:gd name="connsiteX60" fmla="*/ 3166302 w 4638512"/>
              <a:gd name="connsiteY60" fmla="*/ 3214961 h 4009962"/>
              <a:gd name="connsiteX61" fmla="*/ 3480814 w 4638512"/>
              <a:gd name="connsiteY61" fmla="*/ 2900449 h 4009962"/>
              <a:gd name="connsiteX62" fmla="*/ 3480814 w 4638512"/>
              <a:gd name="connsiteY62" fmla="*/ 1279104 h 4009962"/>
              <a:gd name="connsiteX63" fmla="*/ 2999625 w 4638512"/>
              <a:gd name="connsiteY63" fmla="*/ 797915 h 4009962"/>
              <a:gd name="connsiteX64" fmla="*/ 1168463 w 4638512"/>
              <a:gd name="connsiteY64" fmla="*/ 0 h 4009962"/>
              <a:gd name="connsiteX65" fmla="*/ 3470048 w 4638512"/>
              <a:gd name="connsiteY65" fmla="*/ 0 h 4009962"/>
              <a:gd name="connsiteX66" fmla="*/ 4638512 w 4638512"/>
              <a:gd name="connsiteY66" fmla="*/ 2004981 h 4009962"/>
              <a:gd name="connsiteX67" fmla="*/ 3470048 w 4638512"/>
              <a:gd name="connsiteY67" fmla="*/ 4009962 h 4009962"/>
              <a:gd name="connsiteX68" fmla="*/ 1168463 w 4638512"/>
              <a:gd name="connsiteY68" fmla="*/ 4009962 h 4009962"/>
              <a:gd name="connsiteX69" fmla="*/ 0 w 4638512"/>
              <a:gd name="connsiteY69" fmla="*/ 2004981 h 4009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4638512" h="4009962">
                <a:moveTo>
                  <a:pt x="2045820" y="2246179"/>
                </a:moveTo>
                <a:cubicBezTo>
                  <a:pt x="2105351" y="2246179"/>
                  <a:pt x="2135116" y="2323694"/>
                  <a:pt x="2135116" y="2478723"/>
                </a:cubicBezTo>
                <a:cubicBezTo>
                  <a:pt x="2135116" y="2633753"/>
                  <a:pt x="2104731" y="2711267"/>
                  <a:pt x="2043959" y="2711267"/>
                </a:cubicBezTo>
                <a:cubicBezTo>
                  <a:pt x="1981637" y="2711267"/>
                  <a:pt x="1950477" y="2636078"/>
                  <a:pt x="1950477" y="2485699"/>
                </a:cubicBezTo>
                <a:cubicBezTo>
                  <a:pt x="1950477" y="2326019"/>
                  <a:pt x="1982258" y="2246179"/>
                  <a:pt x="2045820" y="2246179"/>
                </a:cubicBezTo>
                <a:close/>
                <a:moveTo>
                  <a:pt x="2052331" y="2134093"/>
                </a:moveTo>
                <a:cubicBezTo>
                  <a:pt x="1970785" y="2134093"/>
                  <a:pt x="1908541" y="2164401"/>
                  <a:pt x="1865598" y="2225018"/>
                </a:cubicBezTo>
                <a:cubicBezTo>
                  <a:pt x="1822655" y="2285634"/>
                  <a:pt x="1801183" y="2373768"/>
                  <a:pt x="1801183" y="2489420"/>
                </a:cubicBezTo>
                <a:cubicBezTo>
                  <a:pt x="1801183" y="2712352"/>
                  <a:pt x="1880558" y="2823818"/>
                  <a:pt x="2039308" y="2823818"/>
                </a:cubicBezTo>
                <a:cubicBezTo>
                  <a:pt x="2118373" y="2823818"/>
                  <a:pt x="2179067" y="2793743"/>
                  <a:pt x="2221390" y="2733591"/>
                </a:cubicBezTo>
                <a:cubicBezTo>
                  <a:pt x="2263713" y="2673440"/>
                  <a:pt x="2284875" y="2586934"/>
                  <a:pt x="2284875" y="2474072"/>
                </a:cubicBezTo>
                <a:cubicBezTo>
                  <a:pt x="2284875" y="2247419"/>
                  <a:pt x="2207360" y="2134093"/>
                  <a:pt x="2052331" y="2134093"/>
                </a:cubicBezTo>
                <a:close/>
                <a:moveTo>
                  <a:pt x="2619664" y="2130372"/>
                </a:moveTo>
                <a:cubicBezTo>
                  <a:pt x="2592378" y="2151146"/>
                  <a:pt x="2561838" y="2170215"/>
                  <a:pt x="2528041" y="2187578"/>
                </a:cubicBezTo>
                <a:cubicBezTo>
                  <a:pt x="2494245" y="2204941"/>
                  <a:pt x="2458278" y="2219204"/>
                  <a:pt x="2420141" y="2230366"/>
                </a:cubicBezTo>
                <a:lnTo>
                  <a:pt x="2420141" y="2354080"/>
                </a:lnTo>
                <a:cubicBezTo>
                  <a:pt x="2433163" y="2352529"/>
                  <a:pt x="2446341" y="2349971"/>
                  <a:pt x="2459673" y="2346406"/>
                </a:cubicBezTo>
                <a:cubicBezTo>
                  <a:pt x="2473006" y="2342840"/>
                  <a:pt x="2485873" y="2338499"/>
                  <a:pt x="2498276" y="2333383"/>
                </a:cubicBezTo>
                <a:cubicBezTo>
                  <a:pt x="2510678" y="2328267"/>
                  <a:pt x="2522383" y="2322531"/>
                  <a:pt x="2533390" y="2316175"/>
                </a:cubicBezTo>
                <a:cubicBezTo>
                  <a:pt x="2544397" y="2309819"/>
                  <a:pt x="2553931" y="2303075"/>
                  <a:pt x="2561993" y="2295944"/>
                </a:cubicBezTo>
                <a:lnTo>
                  <a:pt x="2561993" y="2812191"/>
                </a:lnTo>
                <a:lnTo>
                  <a:pt x="2708495" y="2812191"/>
                </a:lnTo>
                <a:lnTo>
                  <a:pt x="2708495" y="2130372"/>
                </a:lnTo>
                <a:close/>
                <a:moveTo>
                  <a:pt x="2598269" y="1315451"/>
                </a:moveTo>
                <a:cubicBezTo>
                  <a:pt x="2657801" y="1315451"/>
                  <a:pt x="2687566" y="1392966"/>
                  <a:pt x="2687566" y="1547995"/>
                </a:cubicBezTo>
                <a:cubicBezTo>
                  <a:pt x="2687566" y="1703024"/>
                  <a:pt x="2657181" y="1780539"/>
                  <a:pt x="2596409" y="1780539"/>
                </a:cubicBezTo>
                <a:cubicBezTo>
                  <a:pt x="2534087" y="1780539"/>
                  <a:pt x="2502926" y="1705350"/>
                  <a:pt x="2502926" y="1554971"/>
                </a:cubicBezTo>
                <a:cubicBezTo>
                  <a:pt x="2502926" y="1395291"/>
                  <a:pt x="2534707" y="1315451"/>
                  <a:pt x="2598269" y="1315451"/>
                </a:cubicBezTo>
                <a:close/>
                <a:moveTo>
                  <a:pt x="2604781" y="1203365"/>
                </a:moveTo>
                <a:cubicBezTo>
                  <a:pt x="2523235" y="1203365"/>
                  <a:pt x="2460991" y="1233673"/>
                  <a:pt x="2418048" y="1294290"/>
                </a:cubicBezTo>
                <a:cubicBezTo>
                  <a:pt x="2375105" y="1354906"/>
                  <a:pt x="2353633" y="1443040"/>
                  <a:pt x="2353633" y="1558692"/>
                </a:cubicBezTo>
                <a:cubicBezTo>
                  <a:pt x="2353633" y="1781624"/>
                  <a:pt x="2433008" y="1893090"/>
                  <a:pt x="2591758" y="1893090"/>
                </a:cubicBezTo>
                <a:cubicBezTo>
                  <a:pt x="2670823" y="1893090"/>
                  <a:pt x="2731517" y="1863015"/>
                  <a:pt x="2773840" y="1802863"/>
                </a:cubicBezTo>
                <a:cubicBezTo>
                  <a:pt x="2816163" y="1742712"/>
                  <a:pt x="2837325" y="1656206"/>
                  <a:pt x="2837325" y="1543344"/>
                </a:cubicBezTo>
                <a:cubicBezTo>
                  <a:pt x="2837325" y="1316691"/>
                  <a:pt x="2759810" y="1203365"/>
                  <a:pt x="2604781" y="1203365"/>
                </a:cubicBezTo>
                <a:close/>
                <a:moveTo>
                  <a:pt x="2067214" y="1199644"/>
                </a:moveTo>
                <a:cubicBezTo>
                  <a:pt x="2039928" y="1220418"/>
                  <a:pt x="2009388" y="1239487"/>
                  <a:pt x="1975591" y="1256850"/>
                </a:cubicBezTo>
                <a:cubicBezTo>
                  <a:pt x="1941795" y="1274213"/>
                  <a:pt x="1905828" y="1288476"/>
                  <a:pt x="1867691" y="1299638"/>
                </a:cubicBezTo>
                <a:lnTo>
                  <a:pt x="1867691" y="1423352"/>
                </a:lnTo>
                <a:cubicBezTo>
                  <a:pt x="1880713" y="1421801"/>
                  <a:pt x="1893891" y="1419243"/>
                  <a:pt x="1907223" y="1415678"/>
                </a:cubicBezTo>
                <a:cubicBezTo>
                  <a:pt x="1920556" y="1412112"/>
                  <a:pt x="1933423" y="1407771"/>
                  <a:pt x="1945826" y="1402655"/>
                </a:cubicBezTo>
                <a:cubicBezTo>
                  <a:pt x="1958228" y="1397539"/>
                  <a:pt x="1969933" y="1391803"/>
                  <a:pt x="1980940" y="1385447"/>
                </a:cubicBezTo>
                <a:cubicBezTo>
                  <a:pt x="1991947" y="1379091"/>
                  <a:pt x="2001481" y="1372347"/>
                  <a:pt x="2009543" y="1365216"/>
                </a:cubicBezTo>
                <a:lnTo>
                  <a:pt x="2009543" y="1881463"/>
                </a:lnTo>
                <a:lnTo>
                  <a:pt x="2156045" y="1881463"/>
                </a:lnTo>
                <a:lnTo>
                  <a:pt x="2156045" y="1199644"/>
                </a:lnTo>
                <a:close/>
                <a:moveTo>
                  <a:pt x="1451717" y="975276"/>
                </a:moveTo>
                <a:lnTo>
                  <a:pt x="2932580" y="975277"/>
                </a:lnTo>
                <a:lnTo>
                  <a:pt x="2932580" y="1360287"/>
                </a:lnTo>
                <a:lnTo>
                  <a:pt x="3300325" y="1360287"/>
                </a:lnTo>
                <a:lnTo>
                  <a:pt x="3300325" y="2920137"/>
                </a:lnTo>
                <a:cubicBezTo>
                  <a:pt x="3300325" y="2983620"/>
                  <a:pt x="3248862" y="3035083"/>
                  <a:pt x="3185379" y="3035083"/>
                </a:cubicBezTo>
                <a:lnTo>
                  <a:pt x="1451717" y="3035083"/>
                </a:lnTo>
                <a:cubicBezTo>
                  <a:pt x="1388234" y="3035083"/>
                  <a:pt x="1336771" y="2983619"/>
                  <a:pt x="1336771" y="2920137"/>
                </a:cubicBezTo>
                <a:lnTo>
                  <a:pt x="1336771" y="1090222"/>
                </a:lnTo>
                <a:cubicBezTo>
                  <a:pt x="1336771" y="1026739"/>
                  <a:pt x="1388234" y="975276"/>
                  <a:pt x="1451717" y="975276"/>
                </a:cubicBezTo>
                <a:close/>
                <a:moveTo>
                  <a:pt x="1471468" y="797915"/>
                </a:moveTo>
                <a:cubicBezTo>
                  <a:pt x="1297768" y="797915"/>
                  <a:pt x="1156956" y="938726"/>
                  <a:pt x="1156956" y="1112426"/>
                </a:cubicBezTo>
                <a:lnTo>
                  <a:pt x="1156956" y="2900449"/>
                </a:lnTo>
                <a:cubicBezTo>
                  <a:pt x="1156956" y="3074149"/>
                  <a:pt x="1297768" y="3214960"/>
                  <a:pt x="1471468" y="3214961"/>
                </a:cubicBezTo>
                <a:lnTo>
                  <a:pt x="3166302" y="3214961"/>
                </a:lnTo>
                <a:cubicBezTo>
                  <a:pt x="3340003" y="3214960"/>
                  <a:pt x="3480814" y="3074149"/>
                  <a:pt x="3480814" y="2900449"/>
                </a:cubicBezTo>
                <a:lnTo>
                  <a:pt x="3480814" y="1279104"/>
                </a:lnTo>
                <a:lnTo>
                  <a:pt x="2999625" y="797915"/>
                </a:lnTo>
                <a:close/>
                <a:moveTo>
                  <a:pt x="1168463" y="0"/>
                </a:moveTo>
                <a:lnTo>
                  <a:pt x="3470048" y="0"/>
                </a:lnTo>
                <a:lnTo>
                  <a:pt x="4638512" y="2004981"/>
                </a:lnTo>
                <a:lnTo>
                  <a:pt x="3470048" y="4009962"/>
                </a:lnTo>
                <a:lnTo>
                  <a:pt x="1168463" y="4009962"/>
                </a:lnTo>
                <a:lnTo>
                  <a:pt x="0" y="2004981"/>
                </a:lnTo>
                <a:close/>
              </a:path>
            </a:pathLst>
          </a:cu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8" name="Freeform 337">
            <a:extLst>
              <a:ext uri="{FF2B5EF4-FFF2-40B4-BE49-F238E27FC236}">
                <a16:creationId xmlns:a16="http://schemas.microsoft.com/office/drawing/2014/main" id="{534A2DE6-3AC3-8C45-8497-6D22FFACAC41}"/>
              </a:ext>
            </a:extLst>
          </p:cNvPr>
          <p:cNvSpPr/>
          <p:nvPr/>
        </p:nvSpPr>
        <p:spPr bwMode="auto">
          <a:xfrm flipH="1">
            <a:off x="8886007" y="4040383"/>
            <a:ext cx="476514" cy="438852"/>
          </a:xfrm>
          <a:custGeom>
            <a:avLst/>
            <a:gdLst>
              <a:gd name="connsiteX0" fmla="*/ 144517 w 665158"/>
              <a:gd name="connsiteY0" fmla="*/ 432643 h 635971"/>
              <a:gd name="connsiteX1" fmla="*/ 134794 w 665158"/>
              <a:gd name="connsiteY1" fmla="*/ 438281 h 635971"/>
              <a:gd name="connsiteX2" fmla="*/ 131240 w 665158"/>
              <a:gd name="connsiteY2" fmla="*/ 453701 h 635971"/>
              <a:gd name="connsiteX3" fmla="*/ 135004 w 665158"/>
              <a:gd name="connsiteY3" fmla="*/ 468403 h 635971"/>
              <a:gd name="connsiteX4" fmla="*/ 144883 w 665158"/>
              <a:gd name="connsiteY4" fmla="*/ 473874 h 635971"/>
              <a:gd name="connsiteX5" fmla="*/ 155050 w 665158"/>
              <a:gd name="connsiteY5" fmla="*/ 468458 h 635971"/>
              <a:gd name="connsiteX6" fmla="*/ 158788 w 665158"/>
              <a:gd name="connsiteY6" fmla="*/ 453369 h 635971"/>
              <a:gd name="connsiteX7" fmla="*/ 155024 w 665158"/>
              <a:gd name="connsiteY7" fmla="*/ 438059 h 635971"/>
              <a:gd name="connsiteX8" fmla="*/ 144517 w 665158"/>
              <a:gd name="connsiteY8" fmla="*/ 432643 h 635971"/>
              <a:gd name="connsiteX9" fmla="*/ 96733 w 665158"/>
              <a:gd name="connsiteY9" fmla="*/ 413631 h 635971"/>
              <a:gd name="connsiteX10" fmla="*/ 96733 w 665158"/>
              <a:gd name="connsiteY10" fmla="*/ 492888 h 635971"/>
              <a:gd name="connsiteX11" fmla="*/ 48328 w 665158"/>
              <a:gd name="connsiteY11" fmla="*/ 492888 h 635971"/>
              <a:gd name="connsiteX12" fmla="*/ 48328 w 665158"/>
              <a:gd name="connsiteY12" fmla="*/ 474206 h 635971"/>
              <a:gd name="connsiteX13" fmla="*/ 74151 w 665158"/>
              <a:gd name="connsiteY13" fmla="*/ 474206 h 635971"/>
              <a:gd name="connsiteX14" fmla="*/ 74151 w 665158"/>
              <a:gd name="connsiteY14" fmla="*/ 413631 h 635971"/>
              <a:gd name="connsiteX15" fmla="*/ 144308 w 665158"/>
              <a:gd name="connsiteY15" fmla="*/ 412304 h 635971"/>
              <a:gd name="connsiteX16" fmla="*/ 164277 w 665158"/>
              <a:gd name="connsiteY16" fmla="*/ 417582 h 635971"/>
              <a:gd name="connsiteX17" fmla="*/ 177920 w 665158"/>
              <a:gd name="connsiteY17" fmla="*/ 432533 h 635971"/>
              <a:gd name="connsiteX18" fmla="*/ 182782 w 665158"/>
              <a:gd name="connsiteY18" fmla="*/ 454309 h 635971"/>
              <a:gd name="connsiteX19" fmla="*/ 177972 w 665158"/>
              <a:gd name="connsiteY19" fmla="*/ 475007 h 635971"/>
              <a:gd name="connsiteX20" fmla="*/ 164512 w 665158"/>
              <a:gd name="connsiteY20" fmla="*/ 489212 h 635971"/>
              <a:gd name="connsiteX21" fmla="*/ 145301 w 665158"/>
              <a:gd name="connsiteY21" fmla="*/ 494269 h 635971"/>
              <a:gd name="connsiteX22" fmla="*/ 136572 w 665158"/>
              <a:gd name="connsiteY22" fmla="*/ 493329 h 635971"/>
              <a:gd name="connsiteX23" fmla="*/ 127058 w 665158"/>
              <a:gd name="connsiteY23" fmla="*/ 503554 h 635971"/>
              <a:gd name="connsiteX24" fmla="*/ 98726 w 665158"/>
              <a:gd name="connsiteY24" fmla="*/ 503554 h 635971"/>
              <a:gd name="connsiteX25" fmla="*/ 118537 w 665158"/>
              <a:gd name="connsiteY25" fmla="*/ 483325 h 635971"/>
              <a:gd name="connsiteX26" fmla="*/ 107298 w 665158"/>
              <a:gd name="connsiteY26" fmla="*/ 453038 h 635971"/>
              <a:gd name="connsiteX27" fmla="*/ 111924 w 665158"/>
              <a:gd name="connsiteY27" fmla="*/ 431786 h 635971"/>
              <a:gd name="connsiteX28" fmla="*/ 125045 w 665158"/>
              <a:gd name="connsiteY28" fmla="*/ 417362 h 635971"/>
              <a:gd name="connsiteX29" fmla="*/ 144308 w 665158"/>
              <a:gd name="connsiteY29" fmla="*/ 412304 h 635971"/>
              <a:gd name="connsiteX30" fmla="*/ 214235 w 665158"/>
              <a:gd name="connsiteY30" fmla="*/ 412304 h 635971"/>
              <a:gd name="connsiteX31" fmla="*/ 236399 w 665158"/>
              <a:gd name="connsiteY31" fmla="*/ 419185 h 635971"/>
              <a:gd name="connsiteX32" fmla="*/ 244658 w 665158"/>
              <a:gd name="connsiteY32" fmla="*/ 437562 h 635971"/>
              <a:gd name="connsiteX33" fmla="*/ 226571 w 665158"/>
              <a:gd name="connsiteY33" fmla="*/ 461329 h 635971"/>
              <a:gd name="connsiteX34" fmla="*/ 218913 w 665158"/>
              <a:gd name="connsiteY34" fmla="*/ 464811 h 635971"/>
              <a:gd name="connsiteX35" fmla="*/ 215829 w 665158"/>
              <a:gd name="connsiteY35" fmla="*/ 467546 h 635971"/>
              <a:gd name="connsiteX36" fmla="*/ 214810 w 665158"/>
              <a:gd name="connsiteY36" fmla="*/ 470945 h 635971"/>
              <a:gd name="connsiteX37" fmla="*/ 216848 w 665158"/>
              <a:gd name="connsiteY37" fmla="*/ 475063 h 635971"/>
              <a:gd name="connsiteX38" fmla="*/ 222598 w 665158"/>
              <a:gd name="connsiteY38" fmla="*/ 476472 h 635971"/>
              <a:gd name="connsiteX39" fmla="*/ 233210 w 665158"/>
              <a:gd name="connsiteY39" fmla="*/ 474234 h 635971"/>
              <a:gd name="connsiteX40" fmla="*/ 243612 w 665158"/>
              <a:gd name="connsiteY40" fmla="*/ 468348 h 635971"/>
              <a:gd name="connsiteX41" fmla="*/ 243612 w 665158"/>
              <a:gd name="connsiteY41" fmla="*/ 490068 h 635971"/>
              <a:gd name="connsiteX42" fmla="*/ 222076 w 665158"/>
              <a:gd name="connsiteY42" fmla="*/ 494269 h 635971"/>
              <a:gd name="connsiteX43" fmla="*/ 204721 w 665158"/>
              <a:gd name="connsiteY43" fmla="*/ 491395 h 635971"/>
              <a:gd name="connsiteX44" fmla="*/ 193509 w 665158"/>
              <a:gd name="connsiteY44" fmla="*/ 482663 h 635971"/>
              <a:gd name="connsiteX45" fmla="*/ 189509 w 665158"/>
              <a:gd name="connsiteY45" fmla="*/ 468901 h 635971"/>
              <a:gd name="connsiteX46" fmla="*/ 194345 w 665158"/>
              <a:gd name="connsiteY46" fmla="*/ 454862 h 635971"/>
              <a:gd name="connsiteX47" fmla="*/ 210837 w 665158"/>
              <a:gd name="connsiteY47" fmla="*/ 443973 h 635971"/>
              <a:gd name="connsiteX48" fmla="*/ 218600 w 665158"/>
              <a:gd name="connsiteY48" fmla="*/ 439746 h 635971"/>
              <a:gd name="connsiteX49" fmla="*/ 220456 w 665158"/>
              <a:gd name="connsiteY49" fmla="*/ 435628 h 635971"/>
              <a:gd name="connsiteX50" fmla="*/ 218155 w 665158"/>
              <a:gd name="connsiteY50" fmla="*/ 431538 h 635971"/>
              <a:gd name="connsiteX51" fmla="*/ 212091 w 665158"/>
              <a:gd name="connsiteY51" fmla="*/ 430046 h 635971"/>
              <a:gd name="connsiteX52" fmla="*/ 193482 w 665158"/>
              <a:gd name="connsiteY52" fmla="*/ 435517 h 635971"/>
              <a:gd name="connsiteX53" fmla="*/ 193482 w 665158"/>
              <a:gd name="connsiteY53" fmla="*/ 415344 h 635971"/>
              <a:gd name="connsiteX54" fmla="*/ 201036 w 665158"/>
              <a:gd name="connsiteY54" fmla="*/ 413464 h 635971"/>
              <a:gd name="connsiteX55" fmla="*/ 207021 w 665158"/>
              <a:gd name="connsiteY55" fmla="*/ 412635 h 635971"/>
              <a:gd name="connsiteX56" fmla="*/ 214235 w 665158"/>
              <a:gd name="connsiteY56" fmla="*/ 412304 h 635971"/>
              <a:gd name="connsiteX57" fmla="*/ 420744 w 665158"/>
              <a:gd name="connsiteY57" fmla="*/ 354477 h 635971"/>
              <a:gd name="connsiteX58" fmla="*/ 372634 w 665158"/>
              <a:gd name="connsiteY58" fmla="*/ 354477 h 635971"/>
              <a:gd name="connsiteX59" fmla="*/ 372634 w 665158"/>
              <a:gd name="connsiteY59" fmla="*/ 402262 h 635971"/>
              <a:gd name="connsiteX60" fmla="*/ 420744 w 665158"/>
              <a:gd name="connsiteY60" fmla="*/ 402262 h 635971"/>
              <a:gd name="connsiteX61" fmla="*/ 496460 w 665158"/>
              <a:gd name="connsiteY61" fmla="*/ 354477 h 635971"/>
              <a:gd name="connsiteX62" fmla="*/ 448350 w 665158"/>
              <a:gd name="connsiteY62" fmla="*/ 354477 h 635971"/>
              <a:gd name="connsiteX63" fmla="*/ 448350 w 665158"/>
              <a:gd name="connsiteY63" fmla="*/ 402262 h 635971"/>
              <a:gd name="connsiteX64" fmla="*/ 496460 w 665158"/>
              <a:gd name="connsiteY64" fmla="*/ 402262 h 635971"/>
              <a:gd name="connsiteX65" fmla="*/ 572175 w 665158"/>
              <a:gd name="connsiteY65" fmla="*/ 354477 h 635971"/>
              <a:gd name="connsiteX66" fmla="*/ 524065 w 665158"/>
              <a:gd name="connsiteY66" fmla="*/ 354477 h 635971"/>
              <a:gd name="connsiteX67" fmla="*/ 524065 w 665158"/>
              <a:gd name="connsiteY67" fmla="*/ 402262 h 635971"/>
              <a:gd name="connsiteX68" fmla="*/ 572175 w 665158"/>
              <a:gd name="connsiteY68" fmla="*/ 402262 h 635971"/>
              <a:gd name="connsiteX69" fmla="*/ 496460 w 665158"/>
              <a:gd name="connsiteY69" fmla="*/ 287115 h 635971"/>
              <a:gd name="connsiteX70" fmla="*/ 448350 w 665158"/>
              <a:gd name="connsiteY70" fmla="*/ 287115 h 635971"/>
              <a:gd name="connsiteX71" fmla="*/ 448350 w 665158"/>
              <a:gd name="connsiteY71" fmla="*/ 334900 h 635971"/>
              <a:gd name="connsiteX72" fmla="*/ 496460 w 665158"/>
              <a:gd name="connsiteY72" fmla="*/ 334900 h 635971"/>
              <a:gd name="connsiteX73" fmla="*/ 572175 w 665158"/>
              <a:gd name="connsiteY73" fmla="*/ 287115 h 635971"/>
              <a:gd name="connsiteX74" fmla="*/ 524065 w 665158"/>
              <a:gd name="connsiteY74" fmla="*/ 287115 h 635971"/>
              <a:gd name="connsiteX75" fmla="*/ 524065 w 665158"/>
              <a:gd name="connsiteY75" fmla="*/ 334900 h 635971"/>
              <a:gd name="connsiteX76" fmla="*/ 572175 w 665158"/>
              <a:gd name="connsiteY76" fmla="*/ 334900 h 635971"/>
              <a:gd name="connsiteX77" fmla="*/ 146493 w 665158"/>
              <a:gd name="connsiteY77" fmla="*/ 261457 h 635971"/>
              <a:gd name="connsiteX78" fmla="*/ 247609 w 665158"/>
              <a:gd name="connsiteY78" fmla="*/ 292835 h 635971"/>
              <a:gd name="connsiteX79" fmla="*/ 146493 w 665158"/>
              <a:gd name="connsiteY79" fmla="*/ 324213 h 635971"/>
              <a:gd name="connsiteX80" fmla="*/ 45377 w 665158"/>
              <a:gd name="connsiteY80" fmla="*/ 292835 h 635971"/>
              <a:gd name="connsiteX81" fmla="*/ 146493 w 665158"/>
              <a:gd name="connsiteY81" fmla="*/ 261457 h 635971"/>
              <a:gd name="connsiteX82" fmla="*/ 146493 w 665158"/>
              <a:gd name="connsiteY82" fmla="*/ 238664 h 635971"/>
              <a:gd name="connsiteX83" fmla="*/ 756 w 665158"/>
              <a:gd name="connsiteY83" fmla="*/ 295386 h 635971"/>
              <a:gd name="connsiteX84" fmla="*/ 224 w 665158"/>
              <a:gd name="connsiteY84" fmla="*/ 299934 h 635971"/>
              <a:gd name="connsiteX85" fmla="*/ 0 w 665158"/>
              <a:gd name="connsiteY85" fmla="*/ 299934 h 635971"/>
              <a:gd name="connsiteX86" fmla="*/ 0 w 665158"/>
              <a:gd name="connsiteY86" fmla="*/ 301846 h 635971"/>
              <a:gd name="connsiteX87" fmla="*/ 0 w 665158"/>
              <a:gd name="connsiteY87" fmla="*/ 572789 h 635971"/>
              <a:gd name="connsiteX88" fmla="*/ 0 w 665158"/>
              <a:gd name="connsiteY88" fmla="*/ 572790 h 635971"/>
              <a:gd name="connsiteX89" fmla="*/ 0 w 665158"/>
              <a:gd name="connsiteY89" fmla="*/ 572791 h 635971"/>
              <a:gd name="connsiteX90" fmla="*/ 0 w 665158"/>
              <a:gd name="connsiteY90" fmla="*/ 574701 h 635971"/>
              <a:gd name="connsiteX91" fmla="*/ 224 w 665158"/>
              <a:gd name="connsiteY91" fmla="*/ 574701 h 635971"/>
              <a:gd name="connsiteX92" fmla="*/ 756 w 665158"/>
              <a:gd name="connsiteY92" fmla="*/ 579250 h 635971"/>
              <a:gd name="connsiteX93" fmla="*/ 146493 w 665158"/>
              <a:gd name="connsiteY93" fmla="*/ 635971 h 635971"/>
              <a:gd name="connsiteX94" fmla="*/ 292229 w 665158"/>
              <a:gd name="connsiteY94" fmla="*/ 579250 h 635971"/>
              <a:gd name="connsiteX95" fmla="*/ 292762 w 665158"/>
              <a:gd name="connsiteY95" fmla="*/ 574701 h 635971"/>
              <a:gd name="connsiteX96" fmla="*/ 292986 w 665158"/>
              <a:gd name="connsiteY96" fmla="*/ 574701 h 635971"/>
              <a:gd name="connsiteX97" fmla="*/ 292986 w 665158"/>
              <a:gd name="connsiteY97" fmla="*/ 572790 h 635971"/>
              <a:gd name="connsiteX98" fmla="*/ 292986 w 665158"/>
              <a:gd name="connsiteY98" fmla="*/ 301846 h 635971"/>
              <a:gd name="connsiteX99" fmla="*/ 292986 w 665158"/>
              <a:gd name="connsiteY99" fmla="*/ 301846 h 635971"/>
              <a:gd name="connsiteX100" fmla="*/ 292986 w 665158"/>
              <a:gd name="connsiteY100" fmla="*/ 301845 h 635971"/>
              <a:gd name="connsiteX101" fmla="*/ 292229 w 665158"/>
              <a:gd name="connsiteY101" fmla="*/ 295386 h 635971"/>
              <a:gd name="connsiteX102" fmla="*/ 146493 w 665158"/>
              <a:gd name="connsiteY102" fmla="*/ 238664 h 635971"/>
              <a:gd name="connsiteX103" fmla="*/ 534317 w 665158"/>
              <a:gd name="connsiteY103" fmla="*/ 219753 h 635971"/>
              <a:gd name="connsiteX104" fmla="*/ 486207 w 665158"/>
              <a:gd name="connsiteY104" fmla="*/ 219753 h 635971"/>
              <a:gd name="connsiteX105" fmla="*/ 486207 w 665158"/>
              <a:gd name="connsiteY105" fmla="*/ 267538 h 635971"/>
              <a:gd name="connsiteX106" fmla="*/ 534317 w 665158"/>
              <a:gd name="connsiteY106" fmla="*/ 267538 h 635971"/>
              <a:gd name="connsiteX107" fmla="*/ 449628 w 665158"/>
              <a:gd name="connsiteY107" fmla="*/ 0 h 635971"/>
              <a:gd name="connsiteX108" fmla="*/ 230694 w 665158"/>
              <a:gd name="connsiteY108" fmla="*/ 119160 h 635971"/>
              <a:gd name="connsiteX109" fmla="*/ 230694 w 665158"/>
              <a:gd name="connsiteY109" fmla="*/ 162466 h 635971"/>
              <a:gd name="connsiteX110" fmla="*/ 272097 w 665158"/>
              <a:gd name="connsiteY110" fmla="*/ 162466 h 635971"/>
              <a:gd name="connsiteX111" fmla="*/ 272097 w 665158"/>
              <a:gd name="connsiteY111" fmla="*/ 251850 h 635971"/>
              <a:gd name="connsiteX112" fmla="*/ 309810 w 665158"/>
              <a:gd name="connsiteY112" fmla="*/ 251850 h 635971"/>
              <a:gd name="connsiteX113" fmla="*/ 309810 w 665158"/>
              <a:gd name="connsiteY113" fmla="*/ 162466 h 635971"/>
              <a:gd name="connsiteX114" fmla="*/ 592776 w 665158"/>
              <a:gd name="connsiteY114" fmla="*/ 162466 h 635971"/>
              <a:gd name="connsiteX115" fmla="*/ 592776 w 665158"/>
              <a:gd name="connsiteY115" fmla="*/ 403380 h 635971"/>
              <a:gd name="connsiteX116" fmla="*/ 639160 w 665158"/>
              <a:gd name="connsiteY116" fmla="*/ 403380 h 635971"/>
              <a:gd name="connsiteX117" fmla="*/ 639160 w 665158"/>
              <a:gd name="connsiteY117" fmla="*/ 162466 h 635971"/>
              <a:gd name="connsiteX118" fmla="*/ 665158 w 665158"/>
              <a:gd name="connsiteY118" fmla="*/ 162466 h 635971"/>
              <a:gd name="connsiteX119" fmla="*/ 665158 w 665158"/>
              <a:gd name="connsiteY119" fmla="*/ 119160 h 635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665158" h="635971">
                <a:moveTo>
                  <a:pt x="144517" y="432643"/>
                </a:moveTo>
                <a:cubicBezTo>
                  <a:pt x="140405" y="432643"/>
                  <a:pt x="137164" y="434522"/>
                  <a:pt x="134794" y="438281"/>
                </a:cubicBezTo>
                <a:cubicBezTo>
                  <a:pt x="132425" y="442039"/>
                  <a:pt x="131240" y="447179"/>
                  <a:pt x="131240" y="453701"/>
                </a:cubicBezTo>
                <a:cubicBezTo>
                  <a:pt x="131240" y="459854"/>
                  <a:pt x="132494" y="464755"/>
                  <a:pt x="135004" y="468403"/>
                </a:cubicBezTo>
                <a:cubicBezTo>
                  <a:pt x="137513" y="472050"/>
                  <a:pt x="140806" y="473874"/>
                  <a:pt x="144883" y="473874"/>
                </a:cubicBezTo>
                <a:cubicBezTo>
                  <a:pt x="149169" y="473874"/>
                  <a:pt x="152558" y="472069"/>
                  <a:pt x="155050" y="468458"/>
                </a:cubicBezTo>
                <a:cubicBezTo>
                  <a:pt x="157542" y="464847"/>
                  <a:pt x="158788" y="459818"/>
                  <a:pt x="158788" y="453369"/>
                </a:cubicBezTo>
                <a:cubicBezTo>
                  <a:pt x="158788" y="446774"/>
                  <a:pt x="157534" y="441671"/>
                  <a:pt x="155024" y="438059"/>
                </a:cubicBezTo>
                <a:cubicBezTo>
                  <a:pt x="152515" y="434449"/>
                  <a:pt x="149013" y="432643"/>
                  <a:pt x="144517" y="432643"/>
                </a:cubicBezTo>
                <a:close/>
                <a:moveTo>
                  <a:pt x="96733" y="413631"/>
                </a:moveTo>
                <a:lnTo>
                  <a:pt x="96733" y="492888"/>
                </a:lnTo>
                <a:lnTo>
                  <a:pt x="48328" y="492888"/>
                </a:lnTo>
                <a:lnTo>
                  <a:pt x="48328" y="474206"/>
                </a:lnTo>
                <a:lnTo>
                  <a:pt x="74151" y="474206"/>
                </a:lnTo>
                <a:lnTo>
                  <a:pt x="74151" y="413631"/>
                </a:lnTo>
                <a:close/>
                <a:moveTo>
                  <a:pt x="144308" y="412304"/>
                </a:moveTo>
                <a:cubicBezTo>
                  <a:pt x="151766" y="412304"/>
                  <a:pt x="158422" y="414063"/>
                  <a:pt x="164277" y="417582"/>
                </a:cubicBezTo>
                <a:cubicBezTo>
                  <a:pt x="170131" y="421101"/>
                  <a:pt x="174679" y="426085"/>
                  <a:pt x="177920" y="432533"/>
                </a:cubicBezTo>
                <a:cubicBezTo>
                  <a:pt x="181161" y="438981"/>
                  <a:pt x="182782" y="446240"/>
                  <a:pt x="182782" y="454309"/>
                </a:cubicBezTo>
                <a:cubicBezTo>
                  <a:pt x="182782" y="462010"/>
                  <a:pt x="181178" y="468910"/>
                  <a:pt x="177972" y="475007"/>
                </a:cubicBezTo>
                <a:cubicBezTo>
                  <a:pt x="174766" y="481106"/>
                  <a:pt x="170279" y="485841"/>
                  <a:pt x="164512" y="489212"/>
                </a:cubicBezTo>
                <a:cubicBezTo>
                  <a:pt x="158744" y="492583"/>
                  <a:pt x="152341" y="494269"/>
                  <a:pt x="145301" y="494269"/>
                </a:cubicBezTo>
                <a:cubicBezTo>
                  <a:pt x="142270" y="494269"/>
                  <a:pt x="139359" y="493956"/>
                  <a:pt x="136572" y="493329"/>
                </a:cubicBezTo>
                <a:lnTo>
                  <a:pt x="127058" y="503554"/>
                </a:lnTo>
                <a:lnTo>
                  <a:pt x="98726" y="503554"/>
                </a:lnTo>
                <a:lnTo>
                  <a:pt x="118537" y="483325"/>
                </a:lnTo>
                <a:cubicBezTo>
                  <a:pt x="111044" y="475404"/>
                  <a:pt x="107298" y="465308"/>
                  <a:pt x="107298" y="453038"/>
                </a:cubicBezTo>
                <a:cubicBezTo>
                  <a:pt x="107298" y="445116"/>
                  <a:pt x="108841" y="438032"/>
                  <a:pt x="111924" y="431786"/>
                </a:cubicBezTo>
                <a:cubicBezTo>
                  <a:pt x="115008" y="425541"/>
                  <a:pt x="119382" y="420732"/>
                  <a:pt x="125045" y="417362"/>
                </a:cubicBezTo>
                <a:cubicBezTo>
                  <a:pt x="130708" y="413990"/>
                  <a:pt x="137129" y="412304"/>
                  <a:pt x="144308" y="412304"/>
                </a:cubicBezTo>
                <a:close/>
                <a:moveTo>
                  <a:pt x="214235" y="412304"/>
                </a:moveTo>
                <a:cubicBezTo>
                  <a:pt x="223505" y="412304"/>
                  <a:pt x="230892" y="414598"/>
                  <a:pt x="236399" y="419185"/>
                </a:cubicBezTo>
                <a:cubicBezTo>
                  <a:pt x="241905" y="423772"/>
                  <a:pt x="244658" y="429898"/>
                  <a:pt x="244658" y="437562"/>
                </a:cubicBezTo>
                <a:cubicBezTo>
                  <a:pt x="244658" y="448506"/>
                  <a:pt x="238629" y="456428"/>
                  <a:pt x="226571" y="461329"/>
                </a:cubicBezTo>
                <a:cubicBezTo>
                  <a:pt x="222842" y="462802"/>
                  <a:pt x="220290" y="463963"/>
                  <a:pt x="218913" y="464811"/>
                </a:cubicBezTo>
                <a:cubicBezTo>
                  <a:pt x="217537" y="465658"/>
                  <a:pt x="216509" y="466570"/>
                  <a:pt x="215829" y="467546"/>
                </a:cubicBezTo>
                <a:cubicBezTo>
                  <a:pt x="215149" y="468522"/>
                  <a:pt x="214810" y="469656"/>
                  <a:pt x="214810" y="470945"/>
                </a:cubicBezTo>
                <a:cubicBezTo>
                  <a:pt x="214810" y="472751"/>
                  <a:pt x="215489" y="474123"/>
                  <a:pt x="216848" y="475063"/>
                </a:cubicBezTo>
                <a:cubicBezTo>
                  <a:pt x="218208" y="476002"/>
                  <a:pt x="220124" y="476472"/>
                  <a:pt x="222598" y="476472"/>
                </a:cubicBezTo>
                <a:cubicBezTo>
                  <a:pt x="225874" y="476472"/>
                  <a:pt x="229411" y="475726"/>
                  <a:pt x="233210" y="474234"/>
                </a:cubicBezTo>
                <a:cubicBezTo>
                  <a:pt x="237009" y="472742"/>
                  <a:pt x="240476" y="470780"/>
                  <a:pt x="243612" y="468348"/>
                </a:cubicBezTo>
                <a:lnTo>
                  <a:pt x="243612" y="490068"/>
                </a:lnTo>
                <a:cubicBezTo>
                  <a:pt x="237096" y="492869"/>
                  <a:pt x="229917" y="494269"/>
                  <a:pt x="222076" y="494269"/>
                </a:cubicBezTo>
                <a:cubicBezTo>
                  <a:pt x="215315" y="494269"/>
                  <a:pt x="209530" y="493311"/>
                  <a:pt x="204721" y="491395"/>
                </a:cubicBezTo>
                <a:cubicBezTo>
                  <a:pt x="199912" y="489479"/>
                  <a:pt x="196174" y="486568"/>
                  <a:pt x="193509" y="482663"/>
                </a:cubicBezTo>
                <a:cubicBezTo>
                  <a:pt x="190842" y="478756"/>
                  <a:pt x="189509" y="474169"/>
                  <a:pt x="189509" y="468901"/>
                </a:cubicBezTo>
                <a:cubicBezTo>
                  <a:pt x="189509" y="463484"/>
                  <a:pt x="191121" y="458804"/>
                  <a:pt x="194345" y="454862"/>
                </a:cubicBezTo>
                <a:cubicBezTo>
                  <a:pt x="197568" y="450919"/>
                  <a:pt x="203065" y="447290"/>
                  <a:pt x="210837" y="443973"/>
                </a:cubicBezTo>
                <a:cubicBezTo>
                  <a:pt x="214775" y="442242"/>
                  <a:pt x="217363" y="440833"/>
                  <a:pt x="218600" y="439746"/>
                </a:cubicBezTo>
                <a:cubicBezTo>
                  <a:pt x="219837" y="438659"/>
                  <a:pt x="220456" y="437286"/>
                  <a:pt x="220456" y="435628"/>
                </a:cubicBezTo>
                <a:cubicBezTo>
                  <a:pt x="220456" y="433896"/>
                  <a:pt x="219689" y="432533"/>
                  <a:pt x="218155" y="431538"/>
                </a:cubicBezTo>
                <a:cubicBezTo>
                  <a:pt x="216622" y="430543"/>
                  <a:pt x="214601" y="430046"/>
                  <a:pt x="212091" y="430046"/>
                </a:cubicBezTo>
                <a:cubicBezTo>
                  <a:pt x="205993" y="430046"/>
                  <a:pt x="199790" y="431870"/>
                  <a:pt x="193482" y="435517"/>
                </a:cubicBezTo>
                <a:lnTo>
                  <a:pt x="193482" y="415344"/>
                </a:lnTo>
                <a:cubicBezTo>
                  <a:pt x="196723" y="414423"/>
                  <a:pt x="199241" y="413796"/>
                  <a:pt x="201036" y="413464"/>
                </a:cubicBezTo>
                <a:cubicBezTo>
                  <a:pt x="202830" y="413133"/>
                  <a:pt x="204825" y="412857"/>
                  <a:pt x="207021" y="412635"/>
                </a:cubicBezTo>
                <a:cubicBezTo>
                  <a:pt x="209217" y="412414"/>
                  <a:pt x="211621" y="412304"/>
                  <a:pt x="214235" y="412304"/>
                </a:cubicBezTo>
                <a:close/>
                <a:moveTo>
                  <a:pt x="420744" y="354477"/>
                </a:moveTo>
                <a:lnTo>
                  <a:pt x="372634" y="354477"/>
                </a:lnTo>
                <a:lnTo>
                  <a:pt x="372634" y="402262"/>
                </a:lnTo>
                <a:lnTo>
                  <a:pt x="420744" y="402262"/>
                </a:lnTo>
                <a:close/>
                <a:moveTo>
                  <a:pt x="496460" y="354477"/>
                </a:moveTo>
                <a:lnTo>
                  <a:pt x="448350" y="354477"/>
                </a:lnTo>
                <a:lnTo>
                  <a:pt x="448350" y="402262"/>
                </a:lnTo>
                <a:lnTo>
                  <a:pt x="496460" y="402262"/>
                </a:lnTo>
                <a:close/>
                <a:moveTo>
                  <a:pt x="572175" y="354477"/>
                </a:moveTo>
                <a:lnTo>
                  <a:pt x="524065" y="354477"/>
                </a:lnTo>
                <a:lnTo>
                  <a:pt x="524065" y="402262"/>
                </a:lnTo>
                <a:lnTo>
                  <a:pt x="572175" y="402262"/>
                </a:lnTo>
                <a:close/>
                <a:moveTo>
                  <a:pt x="496460" y="287115"/>
                </a:moveTo>
                <a:lnTo>
                  <a:pt x="448350" y="287115"/>
                </a:lnTo>
                <a:lnTo>
                  <a:pt x="448350" y="334900"/>
                </a:lnTo>
                <a:lnTo>
                  <a:pt x="496460" y="334900"/>
                </a:lnTo>
                <a:close/>
                <a:moveTo>
                  <a:pt x="572175" y="287115"/>
                </a:moveTo>
                <a:lnTo>
                  <a:pt x="524065" y="287115"/>
                </a:lnTo>
                <a:lnTo>
                  <a:pt x="524065" y="334900"/>
                </a:lnTo>
                <a:lnTo>
                  <a:pt x="572175" y="334900"/>
                </a:lnTo>
                <a:close/>
                <a:moveTo>
                  <a:pt x="146493" y="261457"/>
                </a:moveTo>
                <a:cubicBezTo>
                  <a:pt x="202338" y="261457"/>
                  <a:pt x="247609" y="275505"/>
                  <a:pt x="247609" y="292835"/>
                </a:cubicBezTo>
                <a:cubicBezTo>
                  <a:pt x="247609" y="310165"/>
                  <a:pt x="202338" y="324213"/>
                  <a:pt x="146493" y="324213"/>
                </a:cubicBezTo>
                <a:cubicBezTo>
                  <a:pt x="90648" y="324213"/>
                  <a:pt x="45377" y="310165"/>
                  <a:pt x="45377" y="292835"/>
                </a:cubicBezTo>
                <a:cubicBezTo>
                  <a:pt x="45377" y="275505"/>
                  <a:pt x="90648" y="261457"/>
                  <a:pt x="146493" y="261457"/>
                </a:cubicBezTo>
                <a:close/>
                <a:moveTo>
                  <a:pt x="146493" y="238664"/>
                </a:moveTo>
                <a:cubicBezTo>
                  <a:pt x="70644" y="238664"/>
                  <a:pt x="8258" y="263526"/>
                  <a:pt x="756" y="295386"/>
                </a:cubicBezTo>
                <a:lnTo>
                  <a:pt x="224" y="299934"/>
                </a:lnTo>
                <a:lnTo>
                  <a:pt x="0" y="299934"/>
                </a:lnTo>
                <a:lnTo>
                  <a:pt x="0" y="301846"/>
                </a:lnTo>
                <a:cubicBezTo>
                  <a:pt x="0" y="347321"/>
                  <a:pt x="0" y="527632"/>
                  <a:pt x="0" y="572789"/>
                </a:cubicBezTo>
                <a:lnTo>
                  <a:pt x="0" y="572790"/>
                </a:lnTo>
                <a:lnTo>
                  <a:pt x="0" y="572791"/>
                </a:lnTo>
                <a:lnTo>
                  <a:pt x="0" y="574701"/>
                </a:lnTo>
                <a:lnTo>
                  <a:pt x="224" y="574701"/>
                </a:lnTo>
                <a:lnTo>
                  <a:pt x="756" y="579250"/>
                </a:lnTo>
                <a:cubicBezTo>
                  <a:pt x="8258" y="611109"/>
                  <a:pt x="70644" y="635971"/>
                  <a:pt x="146493" y="635971"/>
                </a:cubicBezTo>
                <a:cubicBezTo>
                  <a:pt x="222342" y="635971"/>
                  <a:pt x="284727" y="611109"/>
                  <a:pt x="292229" y="579250"/>
                </a:cubicBezTo>
                <a:lnTo>
                  <a:pt x="292762" y="574701"/>
                </a:lnTo>
                <a:lnTo>
                  <a:pt x="292986" y="574701"/>
                </a:lnTo>
                <a:lnTo>
                  <a:pt x="292986" y="572790"/>
                </a:lnTo>
                <a:lnTo>
                  <a:pt x="292986" y="301846"/>
                </a:lnTo>
                <a:lnTo>
                  <a:pt x="292986" y="301846"/>
                </a:lnTo>
                <a:lnTo>
                  <a:pt x="292986" y="301845"/>
                </a:lnTo>
                <a:lnTo>
                  <a:pt x="292229" y="295386"/>
                </a:lnTo>
                <a:cubicBezTo>
                  <a:pt x="284728" y="263526"/>
                  <a:pt x="222342" y="238664"/>
                  <a:pt x="146493" y="238664"/>
                </a:cubicBezTo>
                <a:close/>
                <a:moveTo>
                  <a:pt x="534317" y="219753"/>
                </a:moveTo>
                <a:lnTo>
                  <a:pt x="486207" y="219753"/>
                </a:lnTo>
                <a:lnTo>
                  <a:pt x="486207" y="267538"/>
                </a:lnTo>
                <a:lnTo>
                  <a:pt x="534317" y="267538"/>
                </a:lnTo>
                <a:close/>
                <a:moveTo>
                  <a:pt x="449628" y="0"/>
                </a:moveTo>
                <a:lnTo>
                  <a:pt x="230694" y="119160"/>
                </a:lnTo>
                <a:lnTo>
                  <a:pt x="230694" y="162466"/>
                </a:lnTo>
                <a:lnTo>
                  <a:pt x="272097" y="162466"/>
                </a:lnTo>
                <a:lnTo>
                  <a:pt x="272097" y="251850"/>
                </a:lnTo>
                <a:lnTo>
                  <a:pt x="309810" y="251850"/>
                </a:lnTo>
                <a:lnTo>
                  <a:pt x="309810" y="162466"/>
                </a:lnTo>
                <a:lnTo>
                  <a:pt x="592776" y="162466"/>
                </a:lnTo>
                <a:lnTo>
                  <a:pt x="592776" y="403380"/>
                </a:lnTo>
                <a:lnTo>
                  <a:pt x="639160" y="403380"/>
                </a:lnTo>
                <a:lnTo>
                  <a:pt x="639160" y="162466"/>
                </a:lnTo>
                <a:lnTo>
                  <a:pt x="665158" y="162466"/>
                </a:lnTo>
                <a:lnTo>
                  <a:pt x="665158" y="119160"/>
                </a:lnTo>
                <a:close/>
              </a:path>
            </a:pathLst>
          </a:cu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000000"/>
              </a:solidFill>
              <a:effectLst/>
              <a:uLnTx/>
              <a:uFillTx/>
              <a:latin typeface="Segoe UI Light"/>
              <a:ea typeface="Segoe UI" pitchFamily="34" charset="0"/>
              <a:cs typeface="Segoe UI" pitchFamily="34" charset="0"/>
            </a:endParaRPr>
          </a:p>
        </p:txBody>
      </p:sp>
      <p:sp>
        <p:nvSpPr>
          <p:cNvPr id="339" name="Freeform: Shape 282">
            <a:extLst>
              <a:ext uri="{FF2B5EF4-FFF2-40B4-BE49-F238E27FC236}">
                <a16:creationId xmlns:a16="http://schemas.microsoft.com/office/drawing/2014/main" id="{ADEC5C77-E7C8-A643-89B7-BCD2609452D9}"/>
              </a:ext>
            </a:extLst>
          </p:cNvPr>
          <p:cNvSpPr/>
          <p:nvPr/>
        </p:nvSpPr>
        <p:spPr>
          <a:xfrm>
            <a:off x="10045147" y="4038121"/>
            <a:ext cx="515506" cy="401358"/>
          </a:xfrm>
          <a:custGeom>
            <a:avLst/>
            <a:gdLst>
              <a:gd name="connsiteX0" fmla="*/ 389860 w 1425158"/>
              <a:gd name="connsiteY0" fmla="*/ 651501 h 1109587"/>
              <a:gd name="connsiteX1" fmla="*/ 688826 w 1425158"/>
              <a:gd name="connsiteY1" fmla="*/ 651501 h 1109587"/>
              <a:gd name="connsiteX2" fmla="*/ 688826 w 1425158"/>
              <a:gd name="connsiteY2" fmla="*/ 711477 h 1109587"/>
              <a:gd name="connsiteX3" fmla="*/ 599090 w 1425158"/>
              <a:gd name="connsiteY3" fmla="*/ 759660 h 1109587"/>
              <a:gd name="connsiteX4" fmla="*/ 405906 w 1425158"/>
              <a:gd name="connsiteY4" fmla="*/ 759660 h 1109587"/>
              <a:gd name="connsiteX5" fmla="*/ 101797 w 1425158"/>
              <a:gd name="connsiteY5" fmla="*/ 651501 h 1109587"/>
              <a:gd name="connsiteX6" fmla="*/ 316855 w 1425158"/>
              <a:gd name="connsiteY6" fmla="*/ 651501 h 1109587"/>
              <a:gd name="connsiteX7" fmla="*/ 332901 w 1425158"/>
              <a:gd name="connsiteY7" fmla="*/ 759660 h 1109587"/>
              <a:gd name="connsiteX8" fmla="*/ 159058 w 1425158"/>
              <a:gd name="connsiteY8" fmla="*/ 759660 h 1109587"/>
              <a:gd name="connsiteX9" fmla="*/ 159058 w 1425158"/>
              <a:gd name="connsiteY9" fmla="*/ 1052327 h 1109587"/>
              <a:gd name="connsiteX10" fmla="*/ 631566 w 1425158"/>
              <a:gd name="connsiteY10" fmla="*/ 1052327 h 1109587"/>
              <a:gd name="connsiteX11" fmla="*/ 631566 w 1425158"/>
              <a:gd name="connsiteY11" fmla="*/ 824189 h 1109587"/>
              <a:gd name="connsiteX12" fmla="*/ 688826 w 1425158"/>
              <a:gd name="connsiteY12" fmla="*/ 793443 h 1109587"/>
              <a:gd name="connsiteX13" fmla="*/ 688826 w 1425158"/>
              <a:gd name="connsiteY13" fmla="*/ 1109587 h 1109587"/>
              <a:gd name="connsiteX14" fmla="*/ 101797 w 1425158"/>
              <a:gd name="connsiteY14" fmla="*/ 1109587 h 1109587"/>
              <a:gd name="connsiteX15" fmla="*/ 838129 w 1425158"/>
              <a:gd name="connsiteY15" fmla="*/ 464948 h 1109587"/>
              <a:gd name="connsiteX16" fmla="*/ 895390 w 1425158"/>
              <a:gd name="connsiteY16" fmla="*/ 484141 h 1109587"/>
              <a:gd name="connsiteX17" fmla="*/ 895390 w 1425158"/>
              <a:gd name="connsiteY17" fmla="*/ 600562 h 1109587"/>
              <a:gd name="connsiteX18" fmla="*/ 838129 w 1425158"/>
              <a:gd name="connsiteY18" fmla="*/ 631309 h 1109587"/>
              <a:gd name="connsiteX19" fmla="*/ 529769 w 1425158"/>
              <a:gd name="connsiteY19" fmla="*/ 361593 h 1109587"/>
              <a:gd name="connsiteX20" fmla="*/ 587029 w 1425158"/>
              <a:gd name="connsiteY20" fmla="*/ 380785 h 1109587"/>
              <a:gd name="connsiteX21" fmla="*/ 587029 w 1425158"/>
              <a:gd name="connsiteY21" fmla="*/ 458086 h 1109587"/>
              <a:gd name="connsiteX22" fmla="*/ 361165 w 1425158"/>
              <a:gd name="connsiteY22" fmla="*/ 458086 h 1109587"/>
              <a:gd name="connsiteX23" fmla="*/ 352670 w 1425158"/>
              <a:gd name="connsiteY23" fmla="*/ 400826 h 1109587"/>
              <a:gd name="connsiteX24" fmla="*/ 529769 w 1425158"/>
              <a:gd name="connsiteY24" fmla="*/ 400826 h 1109587"/>
              <a:gd name="connsiteX25" fmla="*/ 359677 w 1425158"/>
              <a:gd name="connsiteY25" fmla="*/ 290886 h 1109587"/>
              <a:gd name="connsiteX26" fmla="*/ 347006 w 1425158"/>
              <a:gd name="connsiteY26" fmla="*/ 309679 h 1109587"/>
              <a:gd name="connsiteX27" fmla="*/ 326542 w 1425158"/>
              <a:gd name="connsiteY27" fmla="*/ 323477 h 1109587"/>
              <a:gd name="connsiteX28" fmla="*/ 402143 w 1425158"/>
              <a:gd name="connsiteY28" fmla="*/ 833064 h 1109587"/>
              <a:gd name="connsiteX29" fmla="*/ 423996 w 1425158"/>
              <a:gd name="connsiteY29" fmla="*/ 837475 h 1109587"/>
              <a:gd name="connsiteX30" fmla="*/ 448803 w 1425158"/>
              <a:gd name="connsiteY30" fmla="*/ 854201 h 1109587"/>
              <a:gd name="connsiteX31" fmla="*/ 450445 w 1425158"/>
              <a:gd name="connsiteY31" fmla="*/ 856636 h 1109587"/>
              <a:gd name="connsiteX32" fmla="*/ 1055784 w 1425158"/>
              <a:gd name="connsiteY32" fmla="*/ 531601 h 1109587"/>
              <a:gd name="connsiteX33" fmla="*/ 1054183 w 1425158"/>
              <a:gd name="connsiteY33" fmla="*/ 523670 h 1109587"/>
              <a:gd name="connsiteX34" fmla="*/ 838129 w 1425158"/>
              <a:gd name="connsiteY34" fmla="*/ 254492 h 1109587"/>
              <a:gd name="connsiteX35" fmla="*/ 1425158 w 1425158"/>
              <a:gd name="connsiteY35" fmla="*/ 254492 h 1109587"/>
              <a:gd name="connsiteX36" fmla="*/ 1425158 w 1425158"/>
              <a:gd name="connsiteY36" fmla="*/ 712578 h 1109587"/>
              <a:gd name="connsiteX37" fmla="*/ 839428 w 1425158"/>
              <a:gd name="connsiteY37" fmla="*/ 712578 h 1109587"/>
              <a:gd name="connsiteX38" fmla="*/ 946067 w 1425158"/>
              <a:gd name="connsiteY38" fmla="*/ 655318 h 1109587"/>
              <a:gd name="connsiteX39" fmla="*/ 1367898 w 1425158"/>
              <a:gd name="connsiteY39" fmla="*/ 655318 h 1109587"/>
              <a:gd name="connsiteX40" fmla="*/ 1367898 w 1425158"/>
              <a:gd name="connsiteY40" fmla="*/ 362651 h 1109587"/>
              <a:gd name="connsiteX41" fmla="*/ 895390 w 1425158"/>
              <a:gd name="connsiteY41" fmla="*/ 362651 h 1109587"/>
              <a:gd name="connsiteX42" fmla="*/ 895390 w 1425158"/>
              <a:gd name="connsiteY42" fmla="*/ 407978 h 1109587"/>
              <a:gd name="connsiteX43" fmla="*/ 838129 w 1425158"/>
              <a:gd name="connsiteY43" fmla="*/ 388785 h 1109587"/>
              <a:gd name="connsiteX44" fmla="*/ 291820 w 1425158"/>
              <a:gd name="connsiteY44" fmla="*/ 176448 h 1109587"/>
              <a:gd name="connsiteX45" fmla="*/ 363732 w 1425158"/>
              <a:gd name="connsiteY45" fmla="*/ 224115 h 1109587"/>
              <a:gd name="connsiteX46" fmla="*/ 368177 w 1425158"/>
              <a:gd name="connsiteY46" fmla="*/ 246133 h 1109587"/>
              <a:gd name="connsiteX47" fmla="*/ 710036 w 1425158"/>
              <a:gd name="connsiteY47" fmla="*/ 360717 h 1109587"/>
              <a:gd name="connsiteX48" fmla="*/ 1060589 w 1425158"/>
              <a:gd name="connsiteY48" fmla="*/ 478215 h 1109587"/>
              <a:gd name="connsiteX49" fmla="*/ 1074762 w 1425158"/>
              <a:gd name="connsiteY49" fmla="*/ 457193 h 1109587"/>
              <a:gd name="connsiteX50" fmla="*/ 1129948 w 1425158"/>
              <a:gd name="connsiteY50" fmla="*/ 434334 h 1109587"/>
              <a:gd name="connsiteX51" fmla="*/ 1207993 w 1425158"/>
              <a:gd name="connsiteY51" fmla="*/ 512379 h 1109587"/>
              <a:gd name="connsiteX52" fmla="*/ 1129948 w 1425158"/>
              <a:gd name="connsiteY52" fmla="*/ 590424 h 1109587"/>
              <a:gd name="connsiteX53" fmla="*/ 1099570 w 1425158"/>
              <a:gd name="connsiteY53" fmla="*/ 584291 h 1109587"/>
              <a:gd name="connsiteX54" fmla="*/ 1078951 w 1425158"/>
              <a:gd name="connsiteY54" fmla="*/ 570390 h 1109587"/>
              <a:gd name="connsiteX55" fmla="*/ 469310 w 1425158"/>
              <a:gd name="connsiteY55" fmla="*/ 897736 h 1109587"/>
              <a:gd name="connsiteX56" fmla="*/ 471662 w 1425158"/>
              <a:gd name="connsiteY56" fmla="*/ 909387 h 1109587"/>
              <a:gd name="connsiteX57" fmla="*/ 393617 w 1425158"/>
              <a:gd name="connsiteY57" fmla="*/ 987432 h 1109587"/>
              <a:gd name="connsiteX58" fmla="*/ 315572 w 1425158"/>
              <a:gd name="connsiteY58" fmla="*/ 909387 h 1109587"/>
              <a:gd name="connsiteX59" fmla="*/ 338431 w 1425158"/>
              <a:gd name="connsiteY59" fmla="*/ 854201 h 1109587"/>
              <a:gd name="connsiteX60" fmla="*/ 357722 w 1425158"/>
              <a:gd name="connsiteY60" fmla="*/ 841195 h 1109587"/>
              <a:gd name="connsiteX61" fmla="*/ 281963 w 1425158"/>
              <a:gd name="connsiteY61" fmla="*/ 330548 h 1109587"/>
              <a:gd name="connsiteX62" fmla="*/ 261442 w 1425158"/>
              <a:gd name="connsiteY62" fmla="*/ 326405 h 1109587"/>
              <a:gd name="connsiteX63" fmla="*/ 213775 w 1425158"/>
              <a:gd name="connsiteY63" fmla="*/ 254493 h 1109587"/>
              <a:gd name="connsiteX64" fmla="*/ 291820 w 1425158"/>
              <a:gd name="connsiteY64" fmla="*/ 176448 h 1109587"/>
              <a:gd name="connsiteX65" fmla="*/ 0 w 1425158"/>
              <a:gd name="connsiteY65" fmla="*/ 0 h 1109587"/>
              <a:gd name="connsiteX66" fmla="*/ 587029 w 1425158"/>
              <a:gd name="connsiteY66" fmla="*/ 0 h 1109587"/>
              <a:gd name="connsiteX67" fmla="*/ 587029 w 1425158"/>
              <a:gd name="connsiteY67" fmla="*/ 304622 h 1109587"/>
              <a:gd name="connsiteX68" fmla="*/ 529769 w 1425158"/>
              <a:gd name="connsiteY68" fmla="*/ 285430 h 1109587"/>
              <a:gd name="connsiteX69" fmla="*/ 529769 w 1425158"/>
              <a:gd name="connsiteY69" fmla="*/ 108159 h 1109587"/>
              <a:gd name="connsiteX70" fmla="*/ 57261 w 1425158"/>
              <a:gd name="connsiteY70" fmla="*/ 108159 h 1109587"/>
              <a:gd name="connsiteX71" fmla="*/ 57261 w 1425158"/>
              <a:gd name="connsiteY71" fmla="*/ 400826 h 1109587"/>
              <a:gd name="connsiteX72" fmla="*/ 279666 w 1425158"/>
              <a:gd name="connsiteY72" fmla="*/ 400826 h 1109587"/>
              <a:gd name="connsiteX73" fmla="*/ 288160 w 1425158"/>
              <a:gd name="connsiteY73" fmla="*/ 458086 h 1109587"/>
              <a:gd name="connsiteX74" fmla="*/ 0 w 1425158"/>
              <a:gd name="connsiteY74" fmla="*/ 458086 h 1109587"/>
              <a:gd name="connsiteX0" fmla="*/ 389860 w 1425158"/>
              <a:gd name="connsiteY0" fmla="*/ 651501 h 1109587"/>
              <a:gd name="connsiteX1" fmla="*/ 688826 w 1425158"/>
              <a:gd name="connsiteY1" fmla="*/ 651501 h 1109587"/>
              <a:gd name="connsiteX2" fmla="*/ 688826 w 1425158"/>
              <a:gd name="connsiteY2" fmla="*/ 711477 h 1109587"/>
              <a:gd name="connsiteX3" fmla="*/ 599090 w 1425158"/>
              <a:gd name="connsiteY3" fmla="*/ 759660 h 1109587"/>
              <a:gd name="connsiteX4" fmla="*/ 405906 w 1425158"/>
              <a:gd name="connsiteY4" fmla="*/ 759660 h 1109587"/>
              <a:gd name="connsiteX5" fmla="*/ 389860 w 1425158"/>
              <a:gd name="connsiteY5" fmla="*/ 651501 h 1109587"/>
              <a:gd name="connsiteX6" fmla="*/ 101797 w 1425158"/>
              <a:gd name="connsiteY6" fmla="*/ 651501 h 1109587"/>
              <a:gd name="connsiteX7" fmla="*/ 316855 w 1425158"/>
              <a:gd name="connsiteY7" fmla="*/ 651501 h 1109587"/>
              <a:gd name="connsiteX8" fmla="*/ 332901 w 1425158"/>
              <a:gd name="connsiteY8" fmla="*/ 759660 h 1109587"/>
              <a:gd name="connsiteX9" fmla="*/ 159058 w 1425158"/>
              <a:gd name="connsiteY9" fmla="*/ 759660 h 1109587"/>
              <a:gd name="connsiteX10" fmla="*/ 159058 w 1425158"/>
              <a:gd name="connsiteY10" fmla="*/ 1052327 h 1109587"/>
              <a:gd name="connsiteX11" fmla="*/ 631566 w 1425158"/>
              <a:gd name="connsiteY11" fmla="*/ 1052327 h 1109587"/>
              <a:gd name="connsiteX12" fmla="*/ 631566 w 1425158"/>
              <a:gd name="connsiteY12" fmla="*/ 824189 h 1109587"/>
              <a:gd name="connsiteX13" fmla="*/ 688826 w 1425158"/>
              <a:gd name="connsiteY13" fmla="*/ 793443 h 1109587"/>
              <a:gd name="connsiteX14" fmla="*/ 688826 w 1425158"/>
              <a:gd name="connsiteY14" fmla="*/ 1109587 h 1109587"/>
              <a:gd name="connsiteX15" fmla="*/ 101797 w 1425158"/>
              <a:gd name="connsiteY15" fmla="*/ 1109587 h 1109587"/>
              <a:gd name="connsiteX16" fmla="*/ 101797 w 1425158"/>
              <a:gd name="connsiteY16" fmla="*/ 651501 h 1109587"/>
              <a:gd name="connsiteX17" fmla="*/ 838129 w 1425158"/>
              <a:gd name="connsiteY17" fmla="*/ 464948 h 1109587"/>
              <a:gd name="connsiteX18" fmla="*/ 895390 w 1425158"/>
              <a:gd name="connsiteY18" fmla="*/ 484141 h 1109587"/>
              <a:gd name="connsiteX19" fmla="*/ 895390 w 1425158"/>
              <a:gd name="connsiteY19" fmla="*/ 600562 h 1109587"/>
              <a:gd name="connsiteX20" fmla="*/ 838129 w 1425158"/>
              <a:gd name="connsiteY20" fmla="*/ 631309 h 1109587"/>
              <a:gd name="connsiteX21" fmla="*/ 838129 w 1425158"/>
              <a:gd name="connsiteY21" fmla="*/ 464948 h 1109587"/>
              <a:gd name="connsiteX22" fmla="*/ 529769 w 1425158"/>
              <a:gd name="connsiteY22" fmla="*/ 361593 h 1109587"/>
              <a:gd name="connsiteX23" fmla="*/ 587029 w 1425158"/>
              <a:gd name="connsiteY23" fmla="*/ 380785 h 1109587"/>
              <a:gd name="connsiteX24" fmla="*/ 587029 w 1425158"/>
              <a:gd name="connsiteY24" fmla="*/ 458086 h 1109587"/>
              <a:gd name="connsiteX25" fmla="*/ 361165 w 1425158"/>
              <a:gd name="connsiteY25" fmla="*/ 458086 h 1109587"/>
              <a:gd name="connsiteX26" fmla="*/ 352670 w 1425158"/>
              <a:gd name="connsiteY26" fmla="*/ 400826 h 1109587"/>
              <a:gd name="connsiteX27" fmla="*/ 529769 w 1425158"/>
              <a:gd name="connsiteY27" fmla="*/ 400826 h 1109587"/>
              <a:gd name="connsiteX28" fmla="*/ 529769 w 1425158"/>
              <a:gd name="connsiteY28" fmla="*/ 361593 h 1109587"/>
              <a:gd name="connsiteX29" fmla="*/ 359677 w 1425158"/>
              <a:gd name="connsiteY29" fmla="*/ 290886 h 1109587"/>
              <a:gd name="connsiteX30" fmla="*/ 347006 w 1425158"/>
              <a:gd name="connsiteY30" fmla="*/ 309679 h 1109587"/>
              <a:gd name="connsiteX31" fmla="*/ 326542 w 1425158"/>
              <a:gd name="connsiteY31" fmla="*/ 323477 h 1109587"/>
              <a:gd name="connsiteX32" fmla="*/ 402143 w 1425158"/>
              <a:gd name="connsiteY32" fmla="*/ 833064 h 1109587"/>
              <a:gd name="connsiteX33" fmla="*/ 423996 w 1425158"/>
              <a:gd name="connsiteY33" fmla="*/ 837475 h 1109587"/>
              <a:gd name="connsiteX34" fmla="*/ 448803 w 1425158"/>
              <a:gd name="connsiteY34" fmla="*/ 854201 h 1109587"/>
              <a:gd name="connsiteX35" fmla="*/ 450445 w 1425158"/>
              <a:gd name="connsiteY35" fmla="*/ 856636 h 1109587"/>
              <a:gd name="connsiteX36" fmla="*/ 1055784 w 1425158"/>
              <a:gd name="connsiteY36" fmla="*/ 531601 h 1109587"/>
              <a:gd name="connsiteX37" fmla="*/ 1054183 w 1425158"/>
              <a:gd name="connsiteY37" fmla="*/ 523670 h 1109587"/>
              <a:gd name="connsiteX38" fmla="*/ 359677 w 1425158"/>
              <a:gd name="connsiteY38" fmla="*/ 290886 h 1109587"/>
              <a:gd name="connsiteX39" fmla="*/ 838129 w 1425158"/>
              <a:gd name="connsiteY39" fmla="*/ 254492 h 1109587"/>
              <a:gd name="connsiteX40" fmla="*/ 1425158 w 1425158"/>
              <a:gd name="connsiteY40" fmla="*/ 254492 h 1109587"/>
              <a:gd name="connsiteX41" fmla="*/ 1425158 w 1425158"/>
              <a:gd name="connsiteY41" fmla="*/ 712578 h 1109587"/>
              <a:gd name="connsiteX42" fmla="*/ 839428 w 1425158"/>
              <a:gd name="connsiteY42" fmla="*/ 712578 h 1109587"/>
              <a:gd name="connsiteX43" fmla="*/ 946067 w 1425158"/>
              <a:gd name="connsiteY43" fmla="*/ 655318 h 1109587"/>
              <a:gd name="connsiteX44" fmla="*/ 1367898 w 1425158"/>
              <a:gd name="connsiteY44" fmla="*/ 655318 h 1109587"/>
              <a:gd name="connsiteX45" fmla="*/ 1367898 w 1425158"/>
              <a:gd name="connsiteY45" fmla="*/ 362651 h 1109587"/>
              <a:gd name="connsiteX46" fmla="*/ 895390 w 1425158"/>
              <a:gd name="connsiteY46" fmla="*/ 362651 h 1109587"/>
              <a:gd name="connsiteX47" fmla="*/ 895390 w 1425158"/>
              <a:gd name="connsiteY47" fmla="*/ 407978 h 1109587"/>
              <a:gd name="connsiteX48" fmla="*/ 838129 w 1425158"/>
              <a:gd name="connsiteY48" fmla="*/ 388785 h 1109587"/>
              <a:gd name="connsiteX49" fmla="*/ 838129 w 1425158"/>
              <a:gd name="connsiteY49" fmla="*/ 254492 h 1109587"/>
              <a:gd name="connsiteX50" fmla="*/ 291820 w 1425158"/>
              <a:gd name="connsiteY50" fmla="*/ 176448 h 1109587"/>
              <a:gd name="connsiteX51" fmla="*/ 363732 w 1425158"/>
              <a:gd name="connsiteY51" fmla="*/ 224115 h 1109587"/>
              <a:gd name="connsiteX52" fmla="*/ 368177 w 1425158"/>
              <a:gd name="connsiteY52" fmla="*/ 246133 h 1109587"/>
              <a:gd name="connsiteX53" fmla="*/ 1060589 w 1425158"/>
              <a:gd name="connsiteY53" fmla="*/ 478215 h 1109587"/>
              <a:gd name="connsiteX54" fmla="*/ 1074762 w 1425158"/>
              <a:gd name="connsiteY54" fmla="*/ 457193 h 1109587"/>
              <a:gd name="connsiteX55" fmla="*/ 1129948 w 1425158"/>
              <a:gd name="connsiteY55" fmla="*/ 434334 h 1109587"/>
              <a:gd name="connsiteX56" fmla="*/ 1207993 w 1425158"/>
              <a:gd name="connsiteY56" fmla="*/ 512379 h 1109587"/>
              <a:gd name="connsiteX57" fmla="*/ 1129948 w 1425158"/>
              <a:gd name="connsiteY57" fmla="*/ 590424 h 1109587"/>
              <a:gd name="connsiteX58" fmla="*/ 1099570 w 1425158"/>
              <a:gd name="connsiteY58" fmla="*/ 584291 h 1109587"/>
              <a:gd name="connsiteX59" fmla="*/ 1078951 w 1425158"/>
              <a:gd name="connsiteY59" fmla="*/ 570390 h 1109587"/>
              <a:gd name="connsiteX60" fmla="*/ 469310 w 1425158"/>
              <a:gd name="connsiteY60" fmla="*/ 897736 h 1109587"/>
              <a:gd name="connsiteX61" fmla="*/ 471662 w 1425158"/>
              <a:gd name="connsiteY61" fmla="*/ 909387 h 1109587"/>
              <a:gd name="connsiteX62" fmla="*/ 393617 w 1425158"/>
              <a:gd name="connsiteY62" fmla="*/ 987432 h 1109587"/>
              <a:gd name="connsiteX63" fmla="*/ 315572 w 1425158"/>
              <a:gd name="connsiteY63" fmla="*/ 909387 h 1109587"/>
              <a:gd name="connsiteX64" fmla="*/ 338431 w 1425158"/>
              <a:gd name="connsiteY64" fmla="*/ 854201 h 1109587"/>
              <a:gd name="connsiteX65" fmla="*/ 357722 w 1425158"/>
              <a:gd name="connsiteY65" fmla="*/ 841195 h 1109587"/>
              <a:gd name="connsiteX66" fmla="*/ 281963 w 1425158"/>
              <a:gd name="connsiteY66" fmla="*/ 330548 h 1109587"/>
              <a:gd name="connsiteX67" fmla="*/ 261442 w 1425158"/>
              <a:gd name="connsiteY67" fmla="*/ 326405 h 1109587"/>
              <a:gd name="connsiteX68" fmla="*/ 213775 w 1425158"/>
              <a:gd name="connsiteY68" fmla="*/ 254493 h 1109587"/>
              <a:gd name="connsiteX69" fmla="*/ 291820 w 1425158"/>
              <a:gd name="connsiteY69" fmla="*/ 176448 h 1109587"/>
              <a:gd name="connsiteX70" fmla="*/ 0 w 1425158"/>
              <a:gd name="connsiteY70" fmla="*/ 0 h 1109587"/>
              <a:gd name="connsiteX71" fmla="*/ 587029 w 1425158"/>
              <a:gd name="connsiteY71" fmla="*/ 0 h 1109587"/>
              <a:gd name="connsiteX72" fmla="*/ 587029 w 1425158"/>
              <a:gd name="connsiteY72" fmla="*/ 304622 h 1109587"/>
              <a:gd name="connsiteX73" fmla="*/ 529769 w 1425158"/>
              <a:gd name="connsiteY73" fmla="*/ 285430 h 1109587"/>
              <a:gd name="connsiteX74" fmla="*/ 529769 w 1425158"/>
              <a:gd name="connsiteY74" fmla="*/ 108159 h 1109587"/>
              <a:gd name="connsiteX75" fmla="*/ 57261 w 1425158"/>
              <a:gd name="connsiteY75" fmla="*/ 108159 h 1109587"/>
              <a:gd name="connsiteX76" fmla="*/ 57261 w 1425158"/>
              <a:gd name="connsiteY76" fmla="*/ 400826 h 1109587"/>
              <a:gd name="connsiteX77" fmla="*/ 279666 w 1425158"/>
              <a:gd name="connsiteY77" fmla="*/ 400826 h 1109587"/>
              <a:gd name="connsiteX78" fmla="*/ 288160 w 1425158"/>
              <a:gd name="connsiteY78" fmla="*/ 458086 h 1109587"/>
              <a:gd name="connsiteX79" fmla="*/ 0 w 1425158"/>
              <a:gd name="connsiteY79" fmla="*/ 458086 h 1109587"/>
              <a:gd name="connsiteX80" fmla="*/ 0 w 1425158"/>
              <a:gd name="connsiteY80" fmla="*/ 0 h 1109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1425158" h="1109587">
                <a:moveTo>
                  <a:pt x="389860" y="651501"/>
                </a:moveTo>
                <a:lnTo>
                  <a:pt x="688826" y="651501"/>
                </a:lnTo>
                <a:lnTo>
                  <a:pt x="688826" y="711477"/>
                </a:lnTo>
                <a:lnTo>
                  <a:pt x="599090" y="759660"/>
                </a:lnTo>
                <a:lnTo>
                  <a:pt x="405906" y="759660"/>
                </a:lnTo>
                <a:lnTo>
                  <a:pt x="389860" y="651501"/>
                </a:lnTo>
                <a:close/>
                <a:moveTo>
                  <a:pt x="101797" y="651501"/>
                </a:moveTo>
                <a:lnTo>
                  <a:pt x="316855" y="651501"/>
                </a:lnTo>
                <a:lnTo>
                  <a:pt x="332901" y="759660"/>
                </a:lnTo>
                <a:lnTo>
                  <a:pt x="159058" y="759660"/>
                </a:lnTo>
                <a:lnTo>
                  <a:pt x="159058" y="1052327"/>
                </a:lnTo>
                <a:lnTo>
                  <a:pt x="631566" y="1052327"/>
                </a:lnTo>
                <a:lnTo>
                  <a:pt x="631566" y="824189"/>
                </a:lnTo>
                <a:lnTo>
                  <a:pt x="688826" y="793443"/>
                </a:lnTo>
                <a:lnTo>
                  <a:pt x="688826" y="1109587"/>
                </a:lnTo>
                <a:lnTo>
                  <a:pt x="101797" y="1109587"/>
                </a:lnTo>
                <a:lnTo>
                  <a:pt x="101797" y="651501"/>
                </a:lnTo>
                <a:close/>
                <a:moveTo>
                  <a:pt x="838129" y="464948"/>
                </a:moveTo>
                <a:lnTo>
                  <a:pt x="895390" y="484141"/>
                </a:lnTo>
                <a:lnTo>
                  <a:pt x="895390" y="600562"/>
                </a:lnTo>
                <a:lnTo>
                  <a:pt x="838129" y="631309"/>
                </a:lnTo>
                <a:lnTo>
                  <a:pt x="838129" y="464948"/>
                </a:lnTo>
                <a:close/>
                <a:moveTo>
                  <a:pt x="529769" y="361593"/>
                </a:moveTo>
                <a:lnTo>
                  <a:pt x="587029" y="380785"/>
                </a:lnTo>
                <a:lnTo>
                  <a:pt x="587029" y="458086"/>
                </a:lnTo>
                <a:lnTo>
                  <a:pt x="361165" y="458086"/>
                </a:lnTo>
                <a:lnTo>
                  <a:pt x="352670" y="400826"/>
                </a:lnTo>
                <a:lnTo>
                  <a:pt x="529769" y="400826"/>
                </a:lnTo>
                <a:lnTo>
                  <a:pt x="529769" y="361593"/>
                </a:lnTo>
                <a:close/>
                <a:moveTo>
                  <a:pt x="359677" y="290886"/>
                </a:moveTo>
                <a:lnTo>
                  <a:pt x="347006" y="309679"/>
                </a:lnTo>
                <a:lnTo>
                  <a:pt x="326542" y="323477"/>
                </a:lnTo>
                <a:lnTo>
                  <a:pt x="402143" y="833064"/>
                </a:lnTo>
                <a:lnTo>
                  <a:pt x="423996" y="837475"/>
                </a:lnTo>
                <a:cubicBezTo>
                  <a:pt x="433333" y="841425"/>
                  <a:pt x="441742" y="847139"/>
                  <a:pt x="448803" y="854201"/>
                </a:cubicBezTo>
                <a:lnTo>
                  <a:pt x="450445" y="856636"/>
                </a:lnTo>
                <a:lnTo>
                  <a:pt x="1055784" y="531601"/>
                </a:lnTo>
                <a:lnTo>
                  <a:pt x="1054183" y="523670"/>
                </a:lnTo>
                <a:lnTo>
                  <a:pt x="359677" y="290886"/>
                </a:lnTo>
                <a:close/>
                <a:moveTo>
                  <a:pt x="838129" y="254492"/>
                </a:moveTo>
                <a:lnTo>
                  <a:pt x="1425158" y="254492"/>
                </a:lnTo>
                <a:lnTo>
                  <a:pt x="1425158" y="712578"/>
                </a:lnTo>
                <a:lnTo>
                  <a:pt x="839428" y="712578"/>
                </a:lnTo>
                <a:lnTo>
                  <a:pt x="946067" y="655318"/>
                </a:lnTo>
                <a:lnTo>
                  <a:pt x="1367898" y="655318"/>
                </a:lnTo>
                <a:lnTo>
                  <a:pt x="1367898" y="362651"/>
                </a:lnTo>
                <a:lnTo>
                  <a:pt x="895390" y="362651"/>
                </a:lnTo>
                <a:lnTo>
                  <a:pt x="895390" y="407978"/>
                </a:lnTo>
                <a:lnTo>
                  <a:pt x="838129" y="388785"/>
                </a:lnTo>
                <a:lnTo>
                  <a:pt x="838129" y="254492"/>
                </a:lnTo>
                <a:close/>
                <a:moveTo>
                  <a:pt x="291820" y="176448"/>
                </a:moveTo>
                <a:cubicBezTo>
                  <a:pt x="324147" y="176448"/>
                  <a:pt x="351884" y="196103"/>
                  <a:pt x="363732" y="224115"/>
                </a:cubicBezTo>
                <a:lnTo>
                  <a:pt x="368177" y="246133"/>
                </a:lnTo>
                <a:lnTo>
                  <a:pt x="1060589" y="478215"/>
                </a:lnTo>
                <a:lnTo>
                  <a:pt x="1074762" y="457193"/>
                </a:lnTo>
                <a:cubicBezTo>
                  <a:pt x="1088885" y="443070"/>
                  <a:pt x="1108397" y="434334"/>
                  <a:pt x="1129948" y="434334"/>
                </a:cubicBezTo>
                <a:cubicBezTo>
                  <a:pt x="1173051" y="434334"/>
                  <a:pt x="1207993" y="469276"/>
                  <a:pt x="1207993" y="512379"/>
                </a:cubicBezTo>
                <a:cubicBezTo>
                  <a:pt x="1207993" y="555482"/>
                  <a:pt x="1173051" y="590424"/>
                  <a:pt x="1129948" y="590424"/>
                </a:cubicBezTo>
                <a:cubicBezTo>
                  <a:pt x="1119172" y="590424"/>
                  <a:pt x="1108907" y="588240"/>
                  <a:pt x="1099570" y="584291"/>
                </a:cubicBezTo>
                <a:lnTo>
                  <a:pt x="1078951" y="570390"/>
                </a:lnTo>
                <a:lnTo>
                  <a:pt x="469310" y="897736"/>
                </a:lnTo>
                <a:lnTo>
                  <a:pt x="471662" y="909387"/>
                </a:lnTo>
                <a:cubicBezTo>
                  <a:pt x="471662" y="952490"/>
                  <a:pt x="436720" y="987432"/>
                  <a:pt x="393617" y="987432"/>
                </a:cubicBezTo>
                <a:cubicBezTo>
                  <a:pt x="350514" y="987432"/>
                  <a:pt x="315572" y="952490"/>
                  <a:pt x="315572" y="909387"/>
                </a:cubicBezTo>
                <a:cubicBezTo>
                  <a:pt x="315572" y="887836"/>
                  <a:pt x="324308" y="868324"/>
                  <a:pt x="338431" y="854201"/>
                </a:cubicBezTo>
                <a:lnTo>
                  <a:pt x="357722" y="841195"/>
                </a:lnTo>
                <a:lnTo>
                  <a:pt x="281963" y="330548"/>
                </a:lnTo>
                <a:lnTo>
                  <a:pt x="261442" y="326405"/>
                </a:lnTo>
                <a:cubicBezTo>
                  <a:pt x="233430" y="314557"/>
                  <a:pt x="213775" y="286821"/>
                  <a:pt x="213775" y="254493"/>
                </a:cubicBezTo>
                <a:cubicBezTo>
                  <a:pt x="213775" y="211390"/>
                  <a:pt x="248717" y="176448"/>
                  <a:pt x="291820" y="176448"/>
                </a:cubicBezTo>
                <a:close/>
                <a:moveTo>
                  <a:pt x="0" y="0"/>
                </a:moveTo>
                <a:lnTo>
                  <a:pt x="587029" y="0"/>
                </a:lnTo>
                <a:lnTo>
                  <a:pt x="587029" y="304622"/>
                </a:lnTo>
                <a:lnTo>
                  <a:pt x="529769" y="285430"/>
                </a:lnTo>
                <a:lnTo>
                  <a:pt x="529769" y="108159"/>
                </a:lnTo>
                <a:lnTo>
                  <a:pt x="57261" y="108159"/>
                </a:lnTo>
                <a:lnTo>
                  <a:pt x="57261" y="400826"/>
                </a:lnTo>
                <a:lnTo>
                  <a:pt x="279666" y="400826"/>
                </a:lnTo>
                <a:lnTo>
                  <a:pt x="288160" y="458086"/>
                </a:lnTo>
                <a:lnTo>
                  <a:pt x="0" y="458086"/>
                </a:lnTo>
                <a:lnTo>
                  <a:pt x="0" y="0"/>
                </a:lnTo>
                <a:close/>
              </a:path>
            </a:pathLst>
          </a:cu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grpSp>
        <p:nvGrpSpPr>
          <p:cNvPr id="352" name="Group 351">
            <a:extLst>
              <a:ext uri="{FF2B5EF4-FFF2-40B4-BE49-F238E27FC236}">
                <a16:creationId xmlns:a16="http://schemas.microsoft.com/office/drawing/2014/main" id="{881CEA1C-879B-AE44-AA41-A9FCEFD0F5BC}"/>
              </a:ext>
            </a:extLst>
          </p:cNvPr>
          <p:cNvGrpSpPr/>
          <p:nvPr/>
        </p:nvGrpSpPr>
        <p:grpSpPr>
          <a:xfrm>
            <a:off x="11043865" y="2408957"/>
            <a:ext cx="373436" cy="484724"/>
            <a:chOff x="11147068" y="4619278"/>
            <a:chExt cx="406312" cy="527397"/>
          </a:xfrm>
        </p:grpSpPr>
        <p:sp>
          <p:nvSpPr>
            <p:cNvPr id="353" name="Rectangular Callout 352">
              <a:extLst>
                <a:ext uri="{FF2B5EF4-FFF2-40B4-BE49-F238E27FC236}">
                  <a16:creationId xmlns:a16="http://schemas.microsoft.com/office/drawing/2014/main" id="{DDDF9236-3CD9-4540-91E2-F1B7738A5E8E}"/>
                </a:ext>
              </a:extLst>
            </p:cNvPr>
            <p:cNvSpPr/>
            <p:nvPr/>
          </p:nvSpPr>
          <p:spPr bwMode="auto">
            <a:xfrm>
              <a:off x="11147068" y="4619278"/>
              <a:ext cx="160908" cy="91802"/>
            </a:xfrm>
            <a:prstGeom prst="wedgeRectCallout">
              <a:avLst>
                <a:gd name="adj1" fmla="val -30344"/>
                <a:gd name="adj2" fmla="val 91673"/>
              </a:avLst>
            </a:prstGeom>
            <a:solidFill>
              <a:srgbClr val="50E6FF"/>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354" name="Straight Connector 353">
              <a:extLst>
                <a:ext uri="{FF2B5EF4-FFF2-40B4-BE49-F238E27FC236}">
                  <a16:creationId xmlns:a16="http://schemas.microsoft.com/office/drawing/2014/main" id="{84FC022D-6643-CD44-BE4E-3702F376B3EB}"/>
                </a:ext>
              </a:extLst>
            </p:cNvPr>
            <p:cNvCxnSpPr>
              <a:cxnSpLocks/>
            </p:cNvCxnSpPr>
            <p:nvPr/>
          </p:nvCxnSpPr>
          <p:spPr>
            <a:xfrm>
              <a:off x="11378245" y="4634582"/>
              <a:ext cx="171309" cy="0"/>
            </a:xfrm>
            <a:prstGeom prst="line">
              <a:avLst/>
            </a:prstGeom>
            <a:ln w="25400" cap="rnd">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5" name="Straight Connector 354">
              <a:extLst>
                <a:ext uri="{FF2B5EF4-FFF2-40B4-BE49-F238E27FC236}">
                  <a16:creationId xmlns:a16="http://schemas.microsoft.com/office/drawing/2014/main" id="{F7C0F148-170B-8D4E-A9CB-38054548B081}"/>
                </a:ext>
              </a:extLst>
            </p:cNvPr>
            <p:cNvCxnSpPr>
              <a:cxnSpLocks/>
            </p:cNvCxnSpPr>
            <p:nvPr/>
          </p:nvCxnSpPr>
          <p:spPr>
            <a:xfrm>
              <a:off x="11378245" y="4679693"/>
              <a:ext cx="171309" cy="0"/>
            </a:xfrm>
            <a:prstGeom prst="line">
              <a:avLst/>
            </a:prstGeom>
            <a:ln w="25400" cap="rnd">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6" name="Straight Connector 355">
              <a:extLst>
                <a:ext uri="{FF2B5EF4-FFF2-40B4-BE49-F238E27FC236}">
                  <a16:creationId xmlns:a16="http://schemas.microsoft.com/office/drawing/2014/main" id="{90601783-4684-7645-A927-7E470C8B680A}"/>
                </a:ext>
              </a:extLst>
            </p:cNvPr>
            <p:cNvCxnSpPr>
              <a:cxnSpLocks/>
            </p:cNvCxnSpPr>
            <p:nvPr/>
          </p:nvCxnSpPr>
          <p:spPr>
            <a:xfrm>
              <a:off x="11378986" y="4721140"/>
              <a:ext cx="171309" cy="0"/>
            </a:xfrm>
            <a:prstGeom prst="line">
              <a:avLst/>
            </a:prstGeom>
            <a:ln w="25400" cap="rnd">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7" name="Straight Connector 356">
              <a:extLst>
                <a:ext uri="{FF2B5EF4-FFF2-40B4-BE49-F238E27FC236}">
                  <a16:creationId xmlns:a16="http://schemas.microsoft.com/office/drawing/2014/main" id="{2628E3D4-A855-1149-8A2F-3146448E89EA}"/>
                </a:ext>
              </a:extLst>
            </p:cNvPr>
            <p:cNvCxnSpPr>
              <a:cxnSpLocks/>
            </p:cNvCxnSpPr>
            <p:nvPr/>
          </p:nvCxnSpPr>
          <p:spPr>
            <a:xfrm>
              <a:off x="11154692" y="4800473"/>
              <a:ext cx="92565" cy="0"/>
            </a:xfrm>
            <a:prstGeom prst="line">
              <a:avLst/>
            </a:prstGeom>
            <a:ln w="25400" cap="rnd">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9" name="Straight Connector 358">
              <a:extLst>
                <a:ext uri="{FF2B5EF4-FFF2-40B4-BE49-F238E27FC236}">
                  <a16:creationId xmlns:a16="http://schemas.microsoft.com/office/drawing/2014/main" id="{ACB77F75-CE1C-A245-BCFA-9E935EEA2A8F}"/>
                </a:ext>
              </a:extLst>
            </p:cNvPr>
            <p:cNvCxnSpPr>
              <a:cxnSpLocks/>
            </p:cNvCxnSpPr>
            <p:nvPr/>
          </p:nvCxnSpPr>
          <p:spPr>
            <a:xfrm>
              <a:off x="11154692" y="4895322"/>
              <a:ext cx="92565" cy="0"/>
            </a:xfrm>
            <a:prstGeom prst="line">
              <a:avLst/>
            </a:prstGeom>
            <a:ln w="25400" cap="rnd">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0" name="Straight Connector 359">
              <a:extLst>
                <a:ext uri="{FF2B5EF4-FFF2-40B4-BE49-F238E27FC236}">
                  <a16:creationId xmlns:a16="http://schemas.microsoft.com/office/drawing/2014/main" id="{0B20E30C-7076-9145-A697-70A438E309CF}"/>
                </a:ext>
              </a:extLst>
            </p:cNvPr>
            <p:cNvCxnSpPr>
              <a:cxnSpLocks/>
            </p:cNvCxnSpPr>
            <p:nvPr/>
          </p:nvCxnSpPr>
          <p:spPr>
            <a:xfrm>
              <a:off x="11155433" y="4980157"/>
              <a:ext cx="95650" cy="0"/>
            </a:xfrm>
            <a:prstGeom prst="line">
              <a:avLst/>
            </a:prstGeom>
            <a:ln w="25400" cap="rnd">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61" name="Rectangle 360">
              <a:extLst>
                <a:ext uri="{FF2B5EF4-FFF2-40B4-BE49-F238E27FC236}">
                  <a16:creationId xmlns:a16="http://schemas.microsoft.com/office/drawing/2014/main" id="{069EFD90-16D0-0C48-BFEE-D062E7E9C3C3}"/>
                </a:ext>
              </a:extLst>
            </p:cNvPr>
            <p:cNvSpPr/>
            <p:nvPr/>
          </p:nvSpPr>
          <p:spPr bwMode="auto">
            <a:xfrm>
              <a:off x="11311802" y="4785543"/>
              <a:ext cx="241578" cy="211931"/>
            </a:xfrm>
            <a:prstGeom prst="rect">
              <a:avLst/>
            </a:prstGeom>
            <a:solidFill>
              <a:srgbClr val="50E6FF"/>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362" name="Triangle 361">
              <a:extLst>
                <a:ext uri="{FF2B5EF4-FFF2-40B4-BE49-F238E27FC236}">
                  <a16:creationId xmlns:a16="http://schemas.microsoft.com/office/drawing/2014/main" id="{678C8A21-1F76-DC42-918E-8283D1A7B435}"/>
                </a:ext>
              </a:extLst>
            </p:cNvPr>
            <p:cNvSpPr/>
            <p:nvPr/>
          </p:nvSpPr>
          <p:spPr bwMode="auto">
            <a:xfrm>
              <a:off x="11311802" y="4858946"/>
              <a:ext cx="167482" cy="138528"/>
            </a:xfrm>
            <a:prstGeom prst="triangle">
              <a:avLst/>
            </a:prstGeom>
            <a:solidFill>
              <a:schemeClr val="tx2"/>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363" name="Triangle 362">
              <a:extLst>
                <a:ext uri="{FF2B5EF4-FFF2-40B4-BE49-F238E27FC236}">
                  <a16:creationId xmlns:a16="http://schemas.microsoft.com/office/drawing/2014/main" id="{1B8F4210-D464-3A47-87CB-90B4C4EA6ECA}"/>
                </a:ext>
              </a:extLst>
            </p:cNvPr>
            <p:cNvSpPr/>
            <p:nvPr/>
          </p:nvSpPr>
          <p:spPr bwMode="auto">
            <a:xfrm>
              <a:off x="11450575" y="4906289"/>
              <a:ext cx="98979" cy="91185"/>
            </a:xfrm>
            <a:prstGeom prst="triangle">
              <a:avLst/>
            </a:prstGeom>
            <a:solidFill>
              <a:schemeClr val="tx2"/>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364" name="Oval 363">
              <a:extLst>
                <a:ext uri="{FF2B5EF4-FFF2-40B4-BE49-F238E27FC236}">
                  <a16:creationId xmlns:a16="http://schemas.microsoft.com/office/drawing/2014/main" id="{07C65978-3E75-8241-B52F-E9CEF24F4656}"/>
                </a:ext>
              </a:extLst>
            </p:cNvPr>
            <p:cNvSpPr/>
            <p:nvPr/>
          </p:nvSpPr>
          <p:spPr bwMode="auto">
            <a:xfrm>
              <a:off x="11463359" y="4804593"/>
              <a:ext cx="58229" cy="55298"/>
            </a:xfrm>
            <a:prstGeom prst="ellipse">
              <a:avLst/>
            </a:prstGeom>
            <a:solidFill>
              <a:schemeClr val="tx2"/>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365" name="Straight Connector 364">
              <a:extLst>
                <a:ext uri="{FF2B5EF4-FFF2-40B4-BE49-F238E27FC236}">
                  <a16:creationId xmlns:a16="http://schemas.microsoft.com/office/drawing/2014/main" id="{20081DA4-C95E-3940-BB0A-22C220460C9C}"/>
                </a:ext>
              </a:extLst>
            </p:cNvPr>
            <p:cNvCxnSpPr>
              <a:cxnSpLocks/>
            </p:cNvCxnSpPr>
            <p:nvPr/>
          </p:nvCxnSpPr>
          <p:spPr>
            <a:xfrm>
              <a:off x="11369469" y="5058747"/>
              <a:ext cx="171309" cy="0"/>
            </a:xfrm>
            <a:prstGeom prst="line">
              <a:avLst/>
            </a:prstGeom>
            <a:ln w="25400" cap="rnd">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66" name="Rectangle 365">
              <a:extLst>
                <a:ext uri="{FF2B5EF4-FFF2-40B4-BE49-F238E27FC236}">
                  <a16:creationId xmlns:a16="http://schemas.microsoft.com/office/drawing/2014/main" id="{FD5040B7-C8D9-5144-88C8-02AA0970A48D}"/>
                </a:ext>
              </a:extLst>
            </p:cNvPr>
            <p:cNvSpPr/>
            <p:nvPr/>
          </p:nvSpPr>
          <p:spPr bwMode="auto">
            <a:xfrm>
              <a:off x="11154692" y="5058747"/>
              <a:ext cx="153284" cy="87928"/>
            </a:xfrm>
            <a:prstGeom prst="rect">
              <a:avLst/>
            </a:prstGeom>
            <a:solidFill>
              <a:schemeClr val="tx2"/>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grpSp>
      <p:sp>
        <p:nvSpPr>
          <p:cNvPr id="367" name="Rectangle 366">
            <a:extLst>
              <a:ext uri="{FF2B5EF4-FFF2-40B4-BE49-F238E27FC236}">
                <a16:creationId xmlns:a16="http://schemas.microsoft.com/office/drawing/2014/main" id="{DAC449B1-7864-A043-A1C8-BD116F88076C}"/>
              </a:ext>
            </a:extLst>
          </p:cNvPr>
          <p:cNvSpPr/>
          <p:nvPr/>
        </p:nvSpPr>
        <p:spPr>
          <a:xfrm>
            <a:off x="143801" y="6304431"/>
            <a:ext cx="11904398" cy="40011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78D7"/>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Microsoft Azure also supports other Big Data services like Azure HDInsight and Azure Data Lake </a:t>
            </a:r>
            <a:br>
              <a:rPr kumimoji="0" lang="en-US" sz="1000" b="0" i="0" u="none" strike="noStrike" kern="0" cap="none" spc="0" normalizeH="0" baseline="0" noProof="0" dirty="0">
                <a:ln>
                  <a:noFill/>
                </a:ln>
                <a:solidFill>
                  <a:srgbClr val="0078D7"/>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br>
            <a:r>
              <a:rPr kumimoji="0" lang="en-US" sz="1000" b="0" i="0" u="none" strike="noStrike" kern="0" cap="none" spc="0" normalizeH="0" baseline="0" noProof="0" dirty="0">
                <a:ln>
                  <a:noFill/>
                </a:ln>
                <a:solidFill>
                  <a:srgbClr val="0078D7"/>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to allow customers to tailor the above architecture to meet their unique needs.</a:t>
            </a:r>
          </a:p>
        </p:txBody>
      </p:sp>
    </p:spTree>
    <p:extLst>
      <p:ext uri="{BB962C8B-B14F-4D97-AF65-F5344CB8AC3E}">
        <p14:creationId xmlns:p14="http://schemas.microsoft.com/office/powerpoint/2010/main" val="373349985"/>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84D7BB4-5811-4C8B-AB25-88F0BD45AC1E}"/>
              </a:ext>
            </a:extLst>
          </p:cNvPr>
          <p:cNvSpPr>
            <a:spLocks noGrp="1"/>
          </p:cNvSpPr>
          <p:nvPr>
            <p:ph type="title" idx="4294967295"/>
          </p:nvPr>
        </p:nvSpPr>
        <p:spPr>
          <a:xfrm>
            <a:off x="534988" y="342900"/>
            <a:ext cx="11657012" cy="619125"/>
          </a:xfrm>
        </p:spPr>
        <p:txBody>
          <a:bodyPr/>
          <a:lstStyle/>
          <a:p>
            <a:pPr algn="l"/>
            <a:r>
              <a:rPr lang="en-US" sz="3600" b="1" cap="none" spc="0">
                <a:solidFill>
                  <a:srgbClr val="000000"/>
                </a:solidFill>
                <a:latin typeface="Segoe UI Semibold" panose="020B0502040204020203" pitchFamily="34" charset="0"/>
                <a:cs typeface="Segoe UI Semibold" panose="020B0502040204020203" pitchFamily="34" charset="0"/>
              </a:rPr>
              <a:t>Real-time analytics</a:t>
            </a:r>
            <a:endParaRPr lang="en-US" sz="3600" b="1" cap="none" spc="0" dirty="0">
              <a:solidFill>
                <a:srgbClr val="000000"/>
              </a:solidFill>
              <a:latin typeface="Segoe UI Semibold" panose="020B0502040204020203" pitchFamily="34" charset="0"/>
              <a:cs typeface="Segoe UI Semibold" panose="020B0502040204020203" pitchFamily="34" charset="0"/>
            </a:endParaRPr>
          </a:p>
        </p:txBody>
      </p:sp>
      <p:sp>
        <p:nvSpPr>
          <p:cNvPr id="427" name="TextBox 426">
            <a:extLst>
              <a:ext uri="{FF2B5EF4-FFF2-40B4-BE49-F238E27FC236}">
                <a16:creationId xmlns:a16="http://schemas.microsoft.com/office/drawing/2014/main" id="{44133919-F6A4-4907-AE4E-98A5D5DE908E}"/>
              </a:ext>
            </a:extLst>
          </p:cNvPr>
          <p:cNvSpPr txBox="1"/>
          <p:nvPr/>
        </p:nvSpPr>
        <p:spPr>
          <a:xfrm>
            <a:off x="429474" y="2053736"/>
            <a:ext cx="1152720" cy="400110"/>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14400" rtl="0" eaLnBrk="1" fontAlgn="auto" latinLnBrk="0" hangingPunct="1">
              <a:lnSpc>
                <a:spcPct val="100000"/>
              </a:lnSpc>
              <a:spcBef>
                <a:spcPts val="0"/>
              </a:spcBef>
              <a:spcAft>
                <a:spcPts val="0"/>
              </a:spcAft>
              <a:buClrTx/>
              <a:buSzPct val="90000"/>
              <a:buFontTx/>
              <a:buNone/>
              <a:tabLst/>
              <a:defRPr/>
            </a:pPr>
            <a:r>
              <a:rPr kumimoji="0" lang="en-US" sz="1000" b="0" i="0" u="none" strike="noStrike" kern="0" cap="none" spc="0" normalizeH="0" baseline="0" noProof="0" dirty="0">
                <a:ln>
                  <a:noFill/>
                </a:ln>
                <a:solidFill>
                  <a:srgbClr val="000000"/>
                </a:solidFill>
                <a:effectLst/>
                <a:uLnTx/>
                <a:uFillTx/>
                <a:latin typeface="Segoe UI" panose="020B0502040204020203" pitchFamily="34" charset="0"/>
                <a:ea typeface="MS PGothic" panose="020B0600070205080204" pitchFamily="34" charset="-128"/>
                <a:cs typeface="Segoe UI" panose="020B0502040204020203" pitchFamily="34" charset="0"/>
              </a:rPr>
              <a:t>Sensors and IoT</a:t>
            </a:r>
          </a:p>
          <a:p>
            <a:pPr marL="0" marR="0" lvl="0" indent="0" algn="ctr" defTabSz="914400" rtl="0" eaLnBrk="1" fontAlgn="auto" latinLnBrk="0" hangingPunct="1">
              <a:lnSpc>
                <a:spcPct val="100000"/>
              </a:lnSpc>
              <a:spcBef>
                <a:spcPts val="0"/>
              </a:spcBef>
              <a:spcAft>
                <a:spcPts val="0"/>
              </a:spcAft>
              <a:buClrTx/>
              <a:buSzPct val="90000"/>
              <a:buFontTx/>
              <a:buNone/>
              <a:tabLst/>
              <a:defRPr/>
            </a:pPr>
            <a:r>
              <a:rPr kumimoji="0" lang="en-US" sz="1000" b="0" i="0" u="none" strike="noStrike" kern="0" cap="none" spc="0" normalizeH="0" baseline="0" noProof="0" dirty="0">
                <a:ln>
                  <a:noFill/>
                </a:ln>
                <a:solidFill>
                  <a:srgbClr val="000000"/>
                </a:solidFill>
                <a:effectLst/>
                <a:uLnTx/>
                <a:uFillTx/>
                <a:latin typeface="Segoe UI" panose="020B0502040204020203" pitchFamily="34" charset="0"/>
                <a:ea typeface="MS PGothic" panose="020B0600070205080204" pitchFamily="34" charset="-128"/>
                <a:cs typeface="Segoe UI" panose="020B0502040204020203" pitchFamily="34" charset="0"/>
              </a:rPr>
              <a:t>(unstructured)</a:t>
            </a:r>
          </a:p>
        </p:txBody>
      </p:sp>
      <p:sp>
        <p:nvSpPr>
          <p:cNvPr id="188" name="Rectangle 187">
            <a:extLst>
              <a:ext uri="{FF2B5EF4-FFF2-40B4-BE49-F238E27FC236}">
                <a16:creationId xmlns:a16="http://schemas.microsoft.com/office/drawing/2014/main" id="{5C15CE68-2FFC-2645-952E-417907F15B35}"/>
              </a:ext>
            </a:extLst>
          </p:cNvPr>
          <p:cNvSpPr/>
          <p:nvPr/>
        </p:nvSpPr>
        <p:spPr bwMode="auto">
          <a:xfrm>
            <a:off x="2093436" y="1318724"/>
            <a:ext cx="2064951" cy="4822416"/>
          </a:xfrm>
          <a:prstGeom prst="rect">
            <a:avLst/>
          </a:prstGeom>
          <a:noFill/>
          <a:ln w="12700">
            <a:solidFill>
              <a:srgbClr val="D2D2D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710593" rtl="0" eaLnBrk="1" fontAlgn="auto" latinLnBrk="0" hangingPunct="1">
              <a:lnSpc>
                <a:spcPct val="100000"/>
              </a:lnSpc>
              <a:spcBef>
                <a:spcPct val="0"/>
              </a:spcBef>
              <a:spcAft>
                <a:spcPct val="35000"/>
              </a:spcAft>
              <a:buClrTx/>
              <a:buSzTx/>
              <a:buFontTx/>
              <a:buNone/>
              <a:tabLst/>
              <a:defRPr/>
            </a:pPr>
            <a:r>
              <a:rPr kumimoji="0" lang="en-US" sz="160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Ingest</a:t>
            </a:r>
          </a:p>
        </p:txBody>
      </p:sp>
      <p:sp>
        <p:nvSpPr>
          <p:cNvPr id="191" name="Rectangle 190">
            <a:extLst>
              <a:ext uri="{FF2B5EF4-FFF2-40B4-BE49-F238E27FC236}">
                <a16:creationId xmlns:a16="http://schemas.microsoft.com/office/drawing/2014/main" id="{A47FDDEE-AF7F-CF4E-A985-F177552D3B64}"/>
              </a:ext>
            </a:extLst>
          </p:cNvPr>
          <p:cNvSpPr/>
          <p:nvPr/>
        </p:nvSpPr>
        <p:spPr bwMode="auto">
          <a:xfrm>
            <a:off x="4212523" y="1318724"/>
            <a:ext cx="2064951" cy="4822416"/>
          </a:xfrm>
          <a:prstGeom prst="rect">
            <a:avLst/>
          </a:prstGeom>
          <a:noFill/>
          <a:ln w="12700">
            <a:solidFill>
              <a:srgbClr val="D2D2D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710593" rtl="0" eaLnBrk="1" fontAlgn="auto" latinLnBrk="0" hangingPunct="1">
              <a:lnSpc>
                <a:spcPct val="100000"/>
              </a:lnSpc>
              <a:spcBef>
                <a:spcPct val="0"/>
              </a:spcBef>
              <a:spcAft>
                <a:spcPct val="35000"/>
              </a:spcAft>
              <a:buClrTx/>
              <a:buSzTx/>
              <a:buFontTx/>
              <a:buNone/>
              <a:tabLst/>
              <a:defRPr/>
            </a:pPr>
            <a:r>
              <a:rPr kumimoji="0" lang="en-US" sz="160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Store</a:t>
            </a:r>
          </a:p>
        </p:txBody>
      </p:sp>
      <p:sp>
        <p:nvSpPr>
          <p:cNvPr id="192" name="Rectangle 191">
            <a:extLst>
              <a:ext uri="{FF2B5EF4-FFF2-40B4-BE49-F238E27FC236}">
                <a16:creationId xmlns:a16="http://schemas.microsoft.com/office/drawing/2014/main" id="{25F630F5-2D94-AE48-9702-47461C221A75}"/>
              </a:ext>
            </a:extLst>
          </p:cNvPr>
          <p:cNvSpPr/>
          <p:nvPr/>
        </p:nvSpPr>
        <p:spPr bwMode="auto">
          <a:xfrm>
            <a:off x="6331610" y="1318724"/>
            <a:ext cx="2064951" cy="4822416"/>
          </a:xfrm>
          <a:prstGeom prst="rect">
            <a:avLst/>
          </a:prstGeom>
          <a:noFill/>
          <a:ln w="12700">
            <a:solidFill>
              <a:srgbClr val="D2D2D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710593" rtl="0" eaLnBrk="1" fontAlgn="auto" latinLnBrk="0" hangingPunct="1">
              <a:lnSpc>
                <a:spcPct val="100000"/>
              </a:lnSpc>
              <a:spcBef>
                <a:spcPct val="0"/>
              </a:spcBef>
              <a:spcAft>
                <a:spcPct val="35000"/>
              </a:spcAft>
              <a:buClrTx/>
              <a:buSzTx/>
              <a:buFontTx/>
              <a:buNone/>
              <a:tabLst/>
              <a:defRPr/>
            </a:pPr>
            <a:r>
              <a:rPr kumimoji="0" lang="en-US" sz="160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Prep &amp; train</a:t>
            </a:r>
          </a:p>
        </p:txBody>
      </p:sp>
      <p:sp>
        <p:nvSpPr>
          <p:cNvPr id="193" name="Rectangle 192">
            <a:extLst>
              <a:ext uri="{FF2B5EF4-FFF2-40B4-BE49-F238E27FC236}">
                <a16:creationId xmlns:a16="http://schemas.microsoft.com/office/drawing/2014/main" id="{6A10D9E6-9C17-4D44-9989-12E57046C6A5}"/>
              </a:ext>
            </a:extLst>
          </p:cNvPr>
          <p:cNvSpPr/>
          <p:nvPr/>
        </p:nvSpPr>
        <p:spPr bwMode="auto">
          <a:xfrm>
            <a:off x="8450697" y="1318724"/>
            <a:ext cx="3474720" cy="4822416"/>
          </a:xfrm>
          <a:prstGeom prst="rect">
            <a:avLst/>
          </a:prstGeom>
          <a:noFill/>
          <a:ln w="12700">
            <a:solidFill>
              <a:srgbClr val="D2D2D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710593" rtl="0" eaLnBrk="1" fontAlgn="auto" latinLnBrk="0" hangingPunct="1">
              <a:lnSpc>
                <a:spcPct val="100000"/>
              </a:lnSpc>
              <a:spcBef>
                <a:spcPct val="0"/>
              </a:spcBef>
              <a:spcAft>
                <a:spcPct val="35000"/>
              </a:spcAft>
              <a:buClrTx/>
              <a:buSzTx/>
              <a:buFontTx/>
              <a:buNone/>
              <a:tabLst/>
              <a:defRPr/>
            </a:pPr>
            <a:r>
              <a:rPr kumimoji="0" lang="en-US" sz="160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Model &amp; serve</a:t>
            </a:r>
          </a:p>
        </p:txBody>
      </p:sp>
      <p:grpSp>
        <p:nvGrpSpPr>
          <p:cNvPr id="194" name="Group 193">
            <a:extLst>
              <a:ext uri="{FF2B5EF4-FFF2-40B4-BE49-F238E27FC236}">
                <a16:creationId xmlns:a16="http://schemas.microsoft.com/office/drawing/2014/main" id="{A32ED000-E3EE-0B43-81B8-8351BE7398F6}"/>
              </a:ext>
            </a:extLst>
          </p:cNvPr>
          <p:cNvGrpSpPr/>
          <p:nvPr/>
        </p:nvGrpSpPr>
        <p:grpSpPr>
          <a:xfrm>
            <a:off x="9945014" y="2462197"/>
            <a:ext cx="486086" cy="418970"/>
            <a:chOff x="8376458" y="5925518"/>
            <a:chExt cx="1045926" cy="901512"/>
          </a:xfrm>
        </p:grpSpPr>
        <p:sp>
          <p:nvSpPr>
            <p:cNvPr id="195" name="Star: 4 Points 8">
              <a:extLst>
                <a:ext uri="{FF2B5EF4-FFF2-40B4-BE49-F238E27FC236}">
                  <a16:creationId xmlns:a16="http://schemas.microsoft.com/office/drawing/2014/main" id="{F0CD8A30-7202-2645-8B57-C1CCFB963E79}"/>
                </a:ext>
              </a:extLst>
            </p:cNvPr>
            <p:cNvSpPr/>
            <p:nvPr/>
          </p:nvSpPr>
          <p:spPr bwMode="auto">
            <a:xfrm>
              <a:off x="8380049" y="5925518"/>
              <a:ext cx="292609" cy="292608"/>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96" name="Star: 4 Points 8">
              <a:extLst>
                <a:ext uri="{FF2B5EF4-FFF2-40B4-BE49-F238E27FC236}">
                  <a16:creationId xmlns:a16="http://schemas.microsoft.com/office/drawing/2014/main" id="{3624161B-E4A5-C449-827B-D28EC13B9AFB}"/>
                </a:ext>
              </a:extLst>
            </p:cNvPr>
            <p:cNvSpPr/>
            <p:nvPr/>
          </p:nvSpPr>
          <p:spPr bwMode="auto">
            <a:xfrm>
              <a:off x="9163935" y="6692304"/>
              <a:ext cx="134726" cy="134726"/>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97" name="Oval 196">
              <a:extLst>
                <a:ext uri="{FF2B5EF4-FFF2-40B4-BE49-F238E27FC236}">
                  <a16:creationId xmlns:a16="http://schemas.microsoft.com/office/drawing/2014/main" id="{5DFDC833-7CA4-A34D-9C06-A530A1F577EC}"/>
                </a:ext>
              </a:extLst>
            </p:cNvPr>
            <p:cNvSpPr/>
            <p:nvPr/>
          </p:nvSpPr>
          <p:spPr bwMode="auto">
            <a:xfrm>
              <a:off x="8567675" y="6095745"/>
              <a:ext cx="647663" cy="647662"/>
            </a:xfrm>
            <a:prstGeom prst="ellipse">
              <a:avLst/>
            </a:prstGeom>
            <a:solidFill>
              <a:srgbClr val="00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98" name="Oval 9">
              <a:extLst>
                <a:ext uri="{FF2B5EF4-FFF2-40B4-BE49-F238E27FC236}">
                  <a16:creationId xmlns:a16="http://schemas.microsoft.com/office/drawing/2014/main" id="{CB48BCFA-0429-7644-86CA-14B7163614D6}"/>
                </a:ext>
              </a:extLst>
            </p:cNvPr>
            <p:cNvSpPr/>
            <p:nvPr/>
          </p:nvSpPr>
          <p:spPr bwMode="auto">
            <a:xfrm rot="19667957">
              <a:off x="8376458" y="6275766"/>
              <a:ext cx="1045926" cy="314819"/>
            </a:xfrm>
            <a:custGeom>
              <a:avLst/>
              <a:gdLst>
                <a:gd name="connsiteX0" fmla="*/ 0 w 5218152"/>
                <a:gd name="connsiteY0" fmla="*/ 854451 h 1708902"/>
                <a:gd name="connsiteX1" fmla="*/ 2609076 w 5218152"/>
                <a:gd name="connsiteY1" fmla="*/ 0 h 1708902"/>
                <a:gd name="connsiteX2" fmla="*/ 5218152 w 5218152"/>
                <a:gd name="connsiteY2" fmla="*/ 854451 h 1708902"/>
                <a:gd name="connsiteX3" fmla="*/ 2609076 w 5218152"/>
                <a:gd name="connsiteY3" fmla="*/ 1708902 h 1708902"/>
                <a:gd name="connsiteX4" fmla="*/ 0 w 5218152"/>
                <a:gd name="connsiteY4" fmla="*/ 854451 h 1708902"/>
                <a:gd name="connsiteX0" fmla="*/ 38507 w 5256659"/>
                <a:gd name="connsiteY0" fmla="*/ 904723 h 1759174"/>
                <a:gd name="connsiteX1" fmla="*/ 1194016 w 5256659"/>
                <a:gd name="connsiteY1" fmla="*/ 186575 h 1759174"/>
                <a:gd name="connsiteX2" fmla="*/ 2647583 w 5256659"/>
                <a:gd name="connsiteY2" fmla="*/ 50272 h 1759174"/>
                <a:gd name="connsiteX3" fmla="*/ 5256659 w 5256659"/>
                <a:gd name="connsiteY3" fmla="*/ 904723 h 1759174"/>
                <a:gd name="connsiteX4" fmla="*/ 2647583 w 5256659"/>
                <a:gd name="connsiteY4" fmla="*/ 1759174 h 1759174"/>
                <a:gd name="connsiteX5" fmla="*/ 38507 w 5256659"/>
                <a:gd name="connsiteY5" fmla="*/ 904723 h 1759174"/>
                <a:gd name="connsiteX0" fmla="*/ 38507 w 5298873"/>
                <a:gd name="connsiteY0" fmla="*/ 863052 h 1717503"/>
                <a:gd name="connsiteX1" fmla="*/ 1194016 w 5298873"/>
                <a:gd name="connsiteY1" fmla="*/ 144904 h 1717503"/>
                <a:gd name="connsiteX2" fmla="*/ 2647583 w 5298873"/>
                <a:gd name="connsiteY2" fmla="*/ 8601 h 1717503"/>
                <a:gd name="connsiteX3" fmla="*/ 4147814 w 5298873"/>
                <a:gd name="connsiteY3" fmla="*/ 284411 h 1717503"/>
                <a:gd name="connsiteX4" fmla="*/ 5256659 w 5298873"/>
                <a:gd name="connsiteY4" fmla="*/ 863052 h 1717503"/>
                <a:gd name="connsiteX5" fmla="*/ 2647583 w 5298873"/>
                <a:gd name="connsiteY5" fmla="*/ 1717503 h 1717503"/>
                <a:gd name="connsiteX6" fmla="*/ 38507 w 5298873"/>
                <a:gd name="connsiteY6" fmla="*/ 863052 h 1717503"/>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6" fmla="*/ 2739023 w 5298873"/>
                <a:gd name="connsiteY6" fmla="*/ 91440 h 1708902"/>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23152"/>
                <a:gd name="connsiteY0" fmla="*/ 139507 h 1572599"/>
                <a:gd name="connsiteX1" fmla="*/ 5221030 w 5223152"/>
                <a:gd name="connsiteY1" fmla="*/ 718148 h 1572599"/>
                <a:gd name="connsiteX2" fmla="*/ 2611954 w 5223152"/>
                <a:gd name="connsiteY2" fmla="*/ 1572599 h 1572599"/>
                <a:gd name="connsiteX3" fmla="*/ 2878 w 5223152"/>
                <a:gd name="connsiteY3" fmla="*/ 718148 h 1572599"/>
                <a:gd name="connsiteX4" fmla="*/ 1158387 w 5223152"/>
                <a:gd name="connsiteY4" fmla="*/ 0 h 1572599"/>
                <a:gd name="connsiteX0" fmla="*/ 4101623 w 5262379"/>
                <a:gd name="connsiteY0" fmla="*/ 75462 h 1572599"/>
                <a:gd name="connsiteX1" fmla="*/ 5221030 w 5262379"/>
                <a:gd name="connsiteY1" fmla="*/ 718148 h 1572599"/>
                <a:gd name="connsiteX2" fmla="*/ 2611954 w 5262379"/>
                <a:gd name="connsiteY2" fmla="*/ 1572599 h 1572599"/>
                <a:gd name="connsiteX3" fmla="*/ 2878 w 5262379"/>
                <a:gd name="connsiteY3" fmla="*/ 718148 h 1572599"/>
                <a:gd name="connsiteX4" fmla="*/ 1158387 w 5262379"/>
                <a:gd name="connsiteY4" fmla="*/ 0 h 1572599"/>
                <a:gd name="connsiteX0" fmla="*/ 4101623 w 5259200"/>
                <a:gd name="connsiteY0" fmla="*/ 75462 h 1572599"/>
                <a:gd name="connsiteX1" fmla="*/ 5221030 w 5259200"/>
                <a:gd name="connsiteY1" fmla="*/ 718148 h 1572599"/>
                <a:gd name="connsiteX2" fmla="*/ 2611954 w 5259200"/>
                <a:gd name="connsiteY2" fmla="*/ 1572599 h 1572599"/>
                <a:gd name="connsiteX3" fmla="*/ 2878 w 5259200"/>
                <a:gd name="connsiteY3" fmla="*/ 718148 h 1572599"/>
                <a:gd name="connsiteX4" fmla="*/ 1158387 w 5259200"/>
                <a:gd name="connsiteY4" fmla="*/ 0 h 1572599"/>
                <a:gd name="connsiteX0" fmla="*/ 4101623 w 5224756"/>
                <a:gd name="connsiteY0" fmla="*/ 75462 h 1572599"/>
                <a:gd name="connsiteX1" fmla="*/ 5221030 w 5224756"/>
                <a:gd name="connsiteY1" fmla="*/ 718148 h 1572599"/>
                <a:gd name="connsiteX2" fmla="*/ 2611954 w 5224756"/>
                <a:gd name="connsiteY2" fmla="*/ 1572599 h 1572599"/>
                <a:gd name="connsiteX3" fmla="*/ 2878 w 5224756"/>
                <a:gd name="connsiteY3" fmla="*/ 718148 h 1572599"/>
                <a:gd name="connsiteX4" fmla="*/ 1158387 w 5224756"/>
                <a:gd name="connsiteY4" fmla="*/ 0 h 1572599"/>
                <a:gd name="connsiteX0" fmla="*/ 4101523 w 5224656"/>
                <a:gd name="connsiteY0" fmla="*/ 75462 h 1572599"/>
                <a:gd name="connsiteX1" fmla="*/ 5220930 w 5224656"/>
                <a:gd name="connsiteY1" fmla="*/ 718148 h 1572599"/>
                <a:gd name="connsiteX2" fmla="*/ 2611854 w 5224656"/>
                <a:gd name="connsiteY2" fmla="*/ 1572599 h 1572599"/>
                <a:gd name="connsiteX3" fmla="*/ 2778 w 5224656"/>
                <a:gd name="connsiteY3" fmla="*/ 718148 h 1572599"/>
                <a:gd name="connsiteX4" fmla="*/ 1158287 w 5224656"/>
                <a:gd name="connsiteY4" fmla="*/ 0 h 1572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4656" h="1572599">
                  <a:moveTo>
                    <a:pt x="4101523" y="75462"/>
                  </a:moveTo>
                  <a:cubicBezTo>
                    <a:pt x="4437829" y="118995"/>
                    <a:pt x="5139996" y="317331"/>
                    <a:pt x="5220930" y="718148"/>
                  </a:cubicBezTo>
                  <a:cubicBezTo>
                    <a:pt x="5301864" y="1118965"/>
                    <a:pt x="4052807" y="1572599"/>
                    <a:pt x="2611854" y="1572599"/>
                  </a:cubicBezTo>
                  <a:cubicBezTo>
                    <a:pt x="1170901" y="1572599"/>
                    <a:pt x="58844" y="1127725"/>
                    <a:pt x="2778" y="718148"/>
                  </a:cubicBezTo>
                  <a:cubicBezTo>
                    <a:pt x="-53288" y="308571"/>
                    <a:pt x="753402" y="94707"/>
                    <a:pt x="1158287" y="0"/>
                  </a:cubicBezTo>
                </a:path>
              </a:pathLst>
            </a:custGeom>
            <a:no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cxnSp>
        <p:nvCxnSpPr>
          <p:cNvPr id="200" name="Straight Connector 199">
            <a:extLst>
              <a:ext uri="{FF2B5EF4-FFF2-40B4-BE49-F238E27FC236}">
                <a16:creationId xmlns:a16="http://schemas.microsoft.com/office/drawing/2014/main" id="{779E1586-3C27-394D-B869-0CB545B6E6F6}"/>
              </a:ext>
            </a:extLst>
          </p:cNvPr>
          <p:cNvCxnSpPr>
            <a:cxnSpLocks/>
          </p:cNvCxnSpPr>
          <p:nvPr/>
        </p:nvCxnSpPr>
        <p:spPr>
          <a:xfrm>
            <a:off x="7864501" y="2864980"/>
            <a:ext cx="1809586" cy="0"/>
          </a:xfrm>
          <a:prstGeom prst="line">
            <a:avLst/>
          </a:prstGeom>
          <a:ln w="12700">
            <a:solidFill>
              <a:schemeClr val="tx2"/>
            </a:solidFill>
            <a:prstDash val="solid"/>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201" name="Rectangle 200">
            <a:extLst>
              <a:ext uri="{FF2B5EF4-FFF2-40B4-BE49-F238E27FC236}">
                <a16:creationId xmlns:a16="http://schemas.microsoft.com/office/drawing/2014/main" id="{AE19965E-ED1B-AF49-94A6-EC7E16DF1F21}"/>
              </a:ext>
            </a:extLst>
          </p:cNvPr>
          <p:cNvSpPr/>
          <p:nvPr/>
        </p:nvSpPr>
        <p:spPr>
          <a:xfrm>
            <a:off x="10692961" y="2909059"/>
            <a:ext cx="1082518" cy="253916"/>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300"/>
              </a:spcAft>
              <a:buClrTx/>
              <a:buSzPct val="90000"/>
              <a:buFontTx/>
              <a:buNone/>
              <a:tabLst/>
              <a:defRPr/>
            </a:pPr>
            <a:r>
              <a:rPr kumimoji="0" lang="en-US" sz="1000" b="0" i="0" u="none" strike="noStrike" kern="0" cap="none" spc="0" normalizeH="0" baseline="0" noProof="0" dirty="0">
                <a:ln>
                  <a:noFill/>
                </a:ln>
                <a:solidFill>
                  <a:srgbClr val="000000"/>
                </a:solidFill>
                <a:effectLst/>
                <a:uLnTx/>
                <a:uFillTx/>
                <a:latin typeface="Segoe UI" panose="020B0502040204020203" pitchFamily="34" charset="0"/>
                <a:ea typeface="MS PGothic" panose="020B0600070205080204" pitchFamily="34" charset="-128"/>
                <a:cs typeface="Segoe UI" panose="020B0502040204020203" pitchFamily="34" charset="0"/>
              </a:rPr>
              <a:t>Apps</a:t>
            </a:r>
          </a:p>
        </p:txBody>
      </p:sp>
      <p:cxnSp>
        <p:nvCxnSpPr>
          <p:cNvPr id="202" name="Straight Arrow Connector 201">
            <a:extLst>
              <a:ext uri="{FF2B5EF4-FFF2-40B4-BE49-F238E27FC236}">
                <a16:creationId xmlns:a16="http://schemas.microsoft.com/office/drawing/2014/main" id="{42B1D120-85DB-874D-BB96-FD8D29663ED3}"/>
              </a:ext>
            </a:extLst>
          </p:cNvPr>
          <p:cNvCxnSpPr>
            <a:cxnSpLocks/>
          </p:cNvCxnSpPr>
          <p:nvPr/>
        </p:nvCxnSpPr>
        <p:spPr>
          <a:xfrm>
            <a:off x="10584908" y="2863518"/>
            <a:ext cx="247960" cy="0"/>
          </a:xfrm>
          <a:prstGeom prst="straightConnector1">
            <a:avLst/>
          </a:prstGeom>
          <a:ln w="12700">
            <a:solidFill>
              <a:schemeClr val="tx2"/>
            </a:solidFill>
            <a:prstDash val="solid"/>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234" name="Rectangle 233">
            <a:extLst>
              <a:ext uri="{FF2B5EF4-FFF2-40B4-BE49-F238E27FC236}">
                <a16:creationId xmlns:a16="http://schemas.microsoft.com/office/drawing/2014/main" id="{DF8510C9-1E13-FA41-8CCD-A3BD672B30CF}"/>
              </a:ext>
            </a:extLst>
          </p:cNvPr>
          <p:cNvSpPr/>
          <p:nvPr/>
        </p:nvSpPr>
        <p:spPr>
          <a:xfrm>
            <a:off x="4588408" y="5041328"/>
            <a:ext cx="1313180" cy="24622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300"/>
              </a:spcAft>
              <a:buClrTx/>
              <a:buSzPct val="90000"/>
              <a:buFontTx/>
              <a:buNone/>
              <a:tabLst/>
              <a:defRPr/>
            </a:pPr>
            <a:r>
              <a:rPr kumimoji="0" lang="en-US" sz="1000" b="0" i="0" u="none" strike="noStrike" kern="0" cap="none" spc="0" normalizeH="0" baseline="0" noProof="0" dirty="0">
                <a:ln>
                  <a:noFill/>
                </a:ln>
                <a:solidFill>
                  <a:srgbClr val="000000"/>
                </a:solidFill>
                <a:effectLst/>
                <a:uLnTx/>
                <a:uFillTx/>
                <a:latin typeface="Segoe UI" panose="020B0502040204020203" pitchFamily="34" charset="0"/>
                <a:ea typeface="MS PGothic" panose="020B0600070205080204" pitchFamily="34" charset="-128"/>
                <a:cs typeface="Segoe UI" panose="020B0502040204020203" pitchFamily="34" charset="0"/>
              </a:rPr>
              <a:t>Azure Blob Storage</a:t>
            </a:r>
          </a:p>
        </p:txBody>
      </p:sp>
      <p:sp>
        <p:nvSpPr>
          <p:cNvPr id="235" name="TextBox 234">
            <a:extLst>
              <a:ext uri="{FF2B5EF4-FFF2-40B4-BE49-F238E27FC236}">
                <a16:creationId xmlns:a16="http://schemas.microsoft.com/office/drawing/2014/main" id="{6AE6879F-F0DC-D84D-B10E-47152FE5B9BE}"/>
              </a:ext>
            </a:extLst>
          </p:cNvPr>
          <p:cNvSpPr txBox="1"/>
          <p:nvPr/>
        </p:nvSpPr>
        <p:spPr>
          <a:xfrm>
            <a:off x="345532" y="3189858"/>
            <a:ext cx="1333480" cy="246221"/>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14400" rtl="0" eaLnBrk="1" fontAlgn="auto" latinLnBrk="0" hangingPunct="1">
              <a:lnSpc>
                <a:spcPct val="100000"/>
              </a:lnSpc>
              <a:spcBef>
                <a:spcPts val="0"/>
              </a:spcBef>
              <a:spcAft>
                <a:spcPts val="0"/>
              </a:spcAft>
              <a:buClrTx/>
              <a:buSzPct val="90000"/>
              <a:buFontTx/>
              <a:buNone/>
              <a:tabLst/>
              <a:defRPr/>
            </a:pPr>
            <a:r>
              <a:rPr kumimoji="0" lang="en-US" sz="1000" b="0" i="0" u="none" strike="noStrike" kern="0" cap="none" spc="0" normalizeH="0" baseline="0" noProof="0" dirty="0">
                <a:ln>
                  <a:noFill/>
                </a:ln>
                <a:solidFill>
                  <a:srgbClr val="000000"/>
                </a:solidFill>
                <a:effectLst/>
                <a:uLnTx/>
                <a:uFillTx/>
                <a:latin typeface="Segoe UI" panose="020B0502040204020203" pitchFamily="34" charset="0"/>
                <a:ea typeface="MS PGothic" panose="020B0600070205080204" pitchFamily="34" charset="-128"/>
                <a:cs typeface="Segoe UI" panose="020B0502040204020203" pitchFamily="34" charset="0"/>
              </a:rPr>
              <a:t>Logs (unstructured)</a:t>
            </a:r>
          </a:p>
        </p:txBody>
      </p:sp>
      <p:sp>
        <p:nvSpPr>
          <p:cNvPr id="236" name="Rectangle 235">
            <a:extLst>
              <a:ext uri="{FF2B5EF4-FFF2-40B4-BE49-F238E27FC236}">
                <a16:creationId xmlns:a16="http://schemas.microsoft.com/office/drawing/2014/main" id="{D5B2360F-1055-1447-96EA-FF281E022848}"/>
              </a:ext>
            </a:extLst>
          </p:cNvPr>
          <p:cNvSpPr/>
          <p:nvPr/>
        </p:nvSpPr>
        <p:spPr>
          <a:xfrm>
            <a:off x="2460504" y="5041328"/>
            <a:ext cx="1330814" cy="24622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300"/>
              </a:spcAft>
              <a:buClrTx/>
              <a:buSzPct val="90000"/>
              <a:buFontTx/>
              <a:buNone/>
              <a:tabLst/>
              <a:defRPr/>
            </a:pPr>
            <a:r>
              <a:rPr kumimoji="0" lang="en-US" sz="1000" b="0" i="0" u="none" strike="noStrike" kern="0" cap="none" spc="0" normalizeH="0" baseline="0" noProof="0" dirty="0">
                <a:ln>
                  <a:noFill/>
                </a:ln>
                <a:solidFill>
                  <a:srgbClr val="000000"/>
                </a:solidFill>
                <a:effectLst/>
                <a:uLnTx/>
                <a:uFillTx/>
                <a:latin typeface="Segoe UI" panose="020B0502040204020203" pitchFamily="34" charset="0"/>
                <a:ea typeface="MS PGothic" panose="020B0600070205080204" pitchFamily="34" charset="-128"/>
                <a:cs typeface="Segoe UI" panose="020B0502040204020203" pitchFamily="34" charset="0"/>
              </a:rPr>
              <a:t>Azure Data Factory </a:t>
            </a:r>
          </a:p>
        </p:txBody>
      </p:sp>
      <p:grpSp>
        <p:nvGrpSpPr>
          <p:cNvPr id="237" name="Group 236">
            <a:extLst>
              <a:ext uri="{FF2B5EF4-FFF2-40B4-BE49-F238E27FC236}">
                <a16:creationId xmlns:a16="http://schemas.microsoft.com/office/drawing/2014/main" id="{E7D37901-D9E1-F04E-B7D9-23845F9BC945}"/>
              </a:ext>
            </a:extLst>
          </p:cNvPr>
          <p:cNvGrpSpPr/>
          <p:nvPr/>
        </p:nvGrpSpPr>
        <p:grpSpPr>
          <a:xfrm>
            <a:off x="2875970" y="4560500"/>
            <a:ext cx="423284" cy="416651"/>
            <a:chOff x="5279190" y="5401430"/>
            <a:chExt cx="1101836" cy="1106637"/>
          </a:xfrm>
        </p:grpSpPr>
        <p:sp>
          <p:nvSpPr>
            <p:cNvPr id="238" name="Freeform: Shape 818">
              <a:extLst>
                <a:ext uri="{FF2B5EF4-FFF2-40B4-BE49-F238E27FC236}">
                  <a16:creationId xmlns:a16="http://schemas.microsoft.com/office/drawing/2014/main" id="{91987DBE-F738-5A46-BC76-423E435520F8}"/>
                </a:ext>
              </a:extLst>
            </p:cNvPr>
            <p:cNvSpPr/>
            <p:nvPr/>
          </p:nvSpPr>
          <p:spPr bwMode="auto">
            <a:xfrm>
              <a:off x="5279191" y="5499596"/>
              <a:ext cx="1101835" cy="1008471"/>
            </a:xfrm>
            <a:custGeom>
              <a:avLst/>
              <a:gdLst>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245153 w 1101835"/>
                <a:gd name="connsiteY9" fmla="*/ 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336593 w 1101835"/>
                <a:gd name="connsiteY9" fmla="*/ 9144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0" fmla="*/ 489041 w 1101835"/>
                <a:gd name="connsiteY0" fmla="*/ 0 h 1008471"/>
                <a:gd name="connsiteX1" fmla="*/ 490307 w 1101835"/>
                <a:gd name="connsiteY1" fmla="*/ 551557 h 1008471"/>
                <a:gd name="connsiteX2" fmla="*/ 796071 w 1101835"/>
                <a:gd name="connsiteY2" fmla="*/ 284445 h 1008471"/>
                <a:gd name="connsiteX3" fmla="*/ 796071 w 1101835"/>
                <a:gd name="connsiteY3" fmla="*/ 551557 h 1008471"/>
                <a:gd name="connsiteX4" fmla="*/ 1101835 w 1101835"/>
                <a:gd name="connsiteY4" fmla="*/ 284445 h 1008471"/>
                <a:gd name="connsiteX5" fmla="*/ 1101835 w 1101835"/>
                <a:gd name="connsiteY5" fmla="*/ 1008471 h 1008471"/>
                <a:gd name="connsiteX6" fmla="*/ 0 w 1101835"/>
                <a:gd name="connsiteY6" fmla="*/ 1008471 h 1008471"/>
                <a:gd name="connsiteX7" fmla="*/ 1265 w 1101835"/>
                <a:gd name="connsiteY7" fmla="*/ 0 h 1008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1835" h="1008471">
                  <a:moveTo>
                    <a:pt x="489041" y="0"/>
                  </a:moveTo>
                  <a:lnTo>
                    <a:pt x="490307" y="551557"/>
                  </a:lnTo>
                  <a:lnTo>
                    <a:pt x="796071" y="284445"/>
                  </a:lnTo>
                  <a:lnTo>
                    <a:pt x="796071" y="551557"/>
                  </a:lnTo>
                  <a:lnTo>
                    <a:pt x="1101835" y="284445"/>
                  </a:lnTo>
                  <a:lnTo>
                    <a:pt x="1101835" y="1008471"/>
                  </a:lnTo>
                  <a:lnTo>
                    <a:pt x="0" y="1008471"/>
                  </a:lnTo>
                  <a:cubicBezTo>
                    <a:pt x="422" y="672314"/>
                    <a:pt x="843" y="336157"/>
                    <a:pt x="1265" y="0"/>
                  </a:cubicBezTo>
                </a:path>
              </a:pathLst>
            </a:custGeom>
            <a:solidFill>
              <a:srgbClr val="0078D7"/>
            </a:solidFill>
            <a:ln w="1270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241" name="Freeform: Shape 815">
              <a:extLst>
                <a:ext uri="{FF2B5EF4-FFF2-40B4-BE49-F238E27FC236}">
                  <a16:creationId xmlns:a16="http://schemas.microsoft.com/office/drawing/2014/main" id="{B7908F3A-4929-2941-BAC8-F30C51CE0164}"/>
                </a:ext>
              </a:extLst>
            </p:cNvPr>
            <p:cNvSpPr/>
            <p:nvPr/>
          </p:nvSpPr>
          <p:spPr bwMode="auto">
            <a:xfrm>
              <a:off x="5708249"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solidFill>
              <a:schemeClr val="bg1"/>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245" name="Freeform: Shape 816">
              <a:extLst>
                <a:ext uri="{FF2B5EF4-FFF2-40B4-BE49-F238E27FC236}">
                  <a16:creationId xmlns:a16="http://schemas.microsoft.com/office/drawing/2014/main" id="{6561B2BA-1012-7D4F-8928-FA436B17CC27}"/>
                </a:ext>
              </a:extLst>
            </p:cNvPr>
            <p:cNvSpPr/>
            <p:nvPr/>
          </p:nvSpPr>
          <p:spPr bwMode="auto">
            <a:xfrm>
              <a:off x="5921817"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solidFill>
              <a:schemeClr val="bg1"/>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249" name="Freeform: Shape 817">
              <a:extLst>
                <a:ext uri="{FF2B5EF4-FFF2-40B4-BE49-F238E27FC236}">
                  <a16:creationId xmlns:a16="http://schemas.microsoft.com/office/drawing/2014/main" id="{D6FFBA35-02B5-7B40-A3CC-CF9ECF50C778}"/>
                </a:ext>
              </a:extLst>
            </p:cNvPr>
            <p:cNvSpPr/>
            <p:nvPr/>
          </p:nvSpPr>
          <p:spPr bwMode="auto">
            <a:xfrm>
              <a:off x="6135385"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solidFill>
              <a:schemeClr val="bg1"/>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250" name="Freeform: Shape 819">
              <a:extLst>
                <a:ext uri="{FF2B5EF4-FFF2-40B4-BE49-F238E27FC236}">
                  <a16:creationId xmlns:a16="http://schemas.microsoft.com/office/drawing/2014/main" id="{E6AD9045-461F-1548-92DA-529434B3444F}"/>
                </a:ext>
              </a:extLst>
            </p:cNvPr>
            <p:cNvSpPr/>
            <p:nvPr/>
          </p:nvSpPr>
          <p:spPr bwMode="auto">
            <a:xfrm>
              <a:off x="5279190" y="5401430"/>
              <a:ext cx="488333" cy="201776"/>
            </a:xfrm>
            <a:custGeom>
              <a:avLst/>
              <a:gdLst>
                <a:gd name="connsiteX0" fmla="*/ 246301 w 492602"/>
                <a:gd name="connsiteY0" fmla="*/ 0 h 201776"/>
                <a:gd name="connsiteX1" fmla="*/ 492602 w 492602"/>
                <a:gd name="connsiteY1" fmla="*/ 100888 h 201776"/>
                <a:gd name="connsiteX2" fmla="*/ 246301 w 492602"/>
                <a:gd name="connsiteY2" fmla="*/ 201776 h 201776"/>
                <a:gd name="connsiteX3" fmla="*/ 0 w 492602"/>
                <a:gd name="connsiteY3" fmla="*/ 100888 h 201776"/>
                <a:gd name="connsiteX4" fmla="*/ 246301 w 492602"/>
                <a:gd name="connsiteY4" fmla="*/ 0 h 201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602" h="201776">
                  <a:moveTo>
                    <a:pt x="246301" y="0"/>
                  </a:moveTo>
                  <a:cubicBezTo>
                    <a:pt x="382329" y="0"/>
                    <a:pt x="492602" y="45169"/>
                    <a:pt x="492602" y="100888"/>
                  </a:cubicBezTo>
                  <a:cubicBezTo>
                    <a:pt x="492602" y="156607"/>
                    <a:pt x="382329" y="201776"/>
                    <a:pt x="246301" y="201776"/>
                  </a:cubicBezTo>
                  <a:cubicBezTo>
                    <a:pt x="110273" y="201776"/>
                    <a:pt x="0" y="156607"/>
                    <a:pt x="0" y="100888"/>
                  </a:cubicBezTo>
                  <a:cubicBezTo>
                    <a:pt x="0" y="45169"/>
                    <a:pt x="110273" y="0"/>
                    <a:pt x="246301" y="0"/>
                  </a:cubicBezTo>
                  <a:close/>
                </a:path>
              </a:pathLst>
            </a:custGeom>
            <a:solidFill>
              <a:srgbClr val="EBEBEB"/>
            </a:solidFill>
            <a:ln w="1270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grpSp>
      <p:cxnSp>
        <p:nvCxnSpPr>
          <p:cNvPr id="251" name="Straight Arrow Connector 250">
            <a:extLst>
              <a:ext uri="{FF2B5EF4-FFF2-40B4-BE49-F238E27FC236}">
                <a16:creationId xmlns:a16="http://schemas.microsoft.com/office/drawing/2014/main" id="{2580DE93-BBC1-3745-9998-C75670475DCB}"/>
              </a:ext>
            </a:extLst>
          </p:cNvPr>
          <p:cNvCxnSpPr>
            <a:cxnSpLocks/>
          </p:cNvCxnSpPr>
          <p:nvPr/>
        </p:nvCxnSpPr>
        <p:spPr>
          <a:xfrm>
            <a:off x="1852206" y="4861177"/>
            <a:ext cx="802185" cy="0"/>
          </a:xfrm>
          <a:prstGeom prst="straightConnector1">
            <a:avLst/>
          </a:prstGeom>
          <a:ln w="12700">
            <a:solidFill>
              <a:schemeClr val="tx2"/>
            </a:solidFill>
            <a:prstDash val="solid"/>
            <a:headEnd type="none"/>
            <a:tailEnd type="triangle" w="med" len="med"/>
          </a:ln>
        </p:spPr>
        <p:style>
          <a:lnRef idx="1">
            <a:schemeClr val="accent1"/>
          </a:lnRef>
          <a:fillRef idx="0">
            <a:schemeClr val="accent1"/>
          </a:fillRef>
          <a:effectRef idx="0">
            <a:schemeClr val="accent1"/>
          </a:effectRef>
          <a:fontRef idx="minor">
            <a:schemeClr val="tx1"/>
          </a:fontRef>
        </p:style>
      </p:cxnSp>
      <p:sp>
        <p:nvSpPr>
          <p:cNvPr id="252" name="Right Bracket 251">
            <a:extLst>
              <a:ext uri="{FF2B5EF4-FFF2-40B4-BE49-F238E27FC236}">
                <a16:creationId xmlns:a16="http://schemas.microsoft.com/office/drawing/2014/main" id="{7F22F625-1673-C443-9592-F7473642CD46}"/>
              </a:ext>
            </a:extLst>
          </p:cNvPr>
          <p:cNvSpPr/>
          <p:nvPr/>
        </p:nvSpPr>
        <p:spPr>
          <a:xfrm>
            <a:off x="1759527" y="2654299"/>
            <a:ext cx="92679" cy="3469016"/>
          </a:xfrm>
          <a:prstGeom prst="rightBracket">
            <a:avLst/>
          </a:prstGeom>
          <a:ln w="12700">
            <a:solidFill>
              <a:schemeClr val="tx2"/>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53" name="Rectangle 252">
            <a:extLst>
              <a:ext uri="{FF2B5EF4-FFF2-40B4-BE49-F238E27FC236}">
                <a16:creationId xmlns:a16="http://schemas.microsoft.com/office/drawing/2014/main" id="{6A0EB9F6-9493-314C-8AFD-1E6C51A269FC}"/>
              </a:ext>
            </a:extLst>
          </p:cNvPr>
          <p:cNvSpPr/>
          <p:nvPr/>
        </p:nvSpPr>
        <p:spPr>
          <a:xfrm>
            <a:off x="6648266" y="2880557"/>
            <a:ext cx="1428598" cy="246221"/>
          </a:xfrm>
          <a:prstGeom prst="rect">
            <a:avLst/>
          </a:prstGeom>
          <a:noFill/>
        </p:spPr>
        <p:txBody>
          <a:bodyPr wrap="square" lIns="91440" tIns="45720" rIns="91440" bIns="45720"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Azure Databricks</a:t>
            </a:r>
          </a:p>
        </p:txBody>
      </p:sp>
      <p:cxnSp>
        <p:nvCxnSpPr>
          <p:cNvPr id="260" name="Straight Arrow Connector 259">
            <a:extLst>
              <a:ext uri="{FF2B5EF4-FFF2-40B4-BE49-F238E27FC236}">
                <a16:creationId xmlns:a16="http://schemas.microsoft.com/office/drawing/2014/main" id="{E1FC3F31-2A78-8743-B044-4545122AA90D}"/>
              </a:ext>
            </a:extLst>
          </p:cNvPr>
          <p:cNvCxnSpPr>
            <a:cxnSpLocks/>
          </p:cNvCxnSpPr>
          <p:nvPr/>
        </p:nvCxnSpPr>
        <p:spPr>
          <a:xfrm flipV="1">
            <a:off x="7391917" y="3517900"/>
            <a:ext cx="0" cy="1262596"/>
          </a:xfrm>
          <a:prstGeom prst="straightConnector1">
            <a:avLst/>
          </a:prstGeom>
          <a:ln w="12700">
            <a:solidFill>
              <a:schemeClr val="tx2"/>
            </a:solidFill>
            <a:prstDash val="solid"/>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262" name="TextBox 261">
            <a:extLst>
              <a:ext uri="{FF2B5EF4-FFF2-40B4-BE49-F238E27FC236}">
                <a16:creationId xmlns:a16="http://schemas.microsoft.com/office/drawing/2014/main" id="{5BB1A1FE-1C5D-B345-B743-07C531C75447}"/>
              </a:ext>
            </a:extLst>
          </p:cNvPr>
          <p:cNvSpPr txBox="1"/>
          <p:nvPr/>
        </p:nvSpPr>
        <p:spPr>
          <a:xfrm>
            <a:off x="289876" y="4087780"/>
            <a:ext cx="1444792" cy="246221"/>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14400" rtl="0" eaLnBrk="1" fontAlgn="auto" latinLnBrk="0" hangingPunct="1">
              <a:lnSpc>
                <a:spcPct val="100000"/>
              </a:lnSpc>
              <a:spcBef>
                <a:spcPts val="0"/>
              </a:spcBef>
              <a:spcAft>
                <a:spcPts val="0"/>
              </a:spcAft>
              <a:buClrTx/>
              <a:buSzPct val="90000"/>
              <a:buFontTx/>
              <a:buNone/>
              <a:tabLst/>
              <a:defRPr/>
            </a:pPr>
            <a:r>
              <a:rPr kumimoji="0" lang="en-US" sz="1000" b="0" i="0" u="none" strike="noStrike" kern="0" cap="none" spc="0" normalizeH="0" baseline="0" noProof="0" dirty="0">
                <a:ln>
                  <a:noFill/>
                </a:ln>
                <a:solidFill>
                  <a:srgbClr val="000000"/>
                </a:solidFill>
                <a:effectLst/>
                <a:uLnTx/>
                <a:uFillTx/>
                <a:latin typeface="Segoe UI" panose="020B0502040204020203" pitchFamily="34" charset="0"/>
                <a:ea typeface="MS PGothic" panose="020B0600070205080204" pitchFamily="34" charset="-128"/>
                <a:cs typeface="Segoe UI" panose="020B0502040204020203" pitchFamily="34" charset="0"/>
              </a:rPr>
              <a:t>Media (unstructured)</a:t>
            </a:r>
          </a:p>
        </p:txBody>
      </p:sp>
      <p:sp>
        <p:nvSpPr>
          <p:cNvPr id="263" name="TextBox 262">
            <a:extLst>
              <a:ext uri="{FF2B5EF4-FFF2-40B4-BE49-F238E27FC236}">
                <a16:creationId xmlns:a16="http://schemas.microsoft.com/office/drawing/2014/main" id="{77827D07-568F-5C4B-9830-87FE95608BC4}"/>
              </a:ext>
            </a:extLst>
          </p:cNvPr>
          <p:cNvSpPr txBox="1"/>
          <p:nvPr/>
        </p:nvSpPr>
        <p:spPr>
          <a:xfrm>
            <a:off x="345532" y="4985701"/>
            <a:ext cx="1333480" cy="246221"/>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14400" rtl="0" eaLnBrk="1" fontAlgn="auto" latinLnBrk="0" hangingPunct="1">
              <a:lnSpc>
                <a:spcPct val="100000"/>
              </a:lnSpc>
              <a:spcBef>
                <a:spcPts val="0"/>
              </a:spcBef>
              <a:spcAft>
                <a:spcPts val="0"/>
              </a:spcAft>
              <a:buClrTx/>
              <a:buSzPct val="90000"/>
              <a:buFontTx/>
              <a:buNone/>
              <a:tabLst/>
              <a:defRPr/>
            </a:pPr>
            <a:r>
              <a:rPr kumimoji="0" lang="en-US" sz="1000" b="0" i="0" u="none" strike="noStrike" kern="0" cap="none" spc="0" normalizeH="0" baseline="0" noProof="0" dirty="0">
                <a:ln>
                  <a:noFill/>
                </a:ln>
                <a:solidFill>
                  <a:srgbClr val="000000"/>
                </a:solidFill>
                <a:effectLst/>
                <a:uLnTx/>
                <a:uFillTx/>
                <a:latin typeface="Segoe UI" panose="020B0502040204020203" pitchFamily="34" charset="0"/>
                <a:ea typeface="MS PGothic" panose="020B0600070205080204" pitchFamily="34" charset="-128"/>
                <a:cs typeface="Segoe UI" panose="020B0502040204020203" pitchFamily="34" charset="0"/>
              </a:rPr>
              <a:t>Files (unstructured)</a:t>
            </a:r>
          </a:p>
        </p:txBody>
      </p:sp>
      <p:cxnSp>
        <p:nvCxnSpPr>
          <p:cNvPr id="294" name="Straight Arrow Connector 293">
            <a:extLst>
              <a:ext uri="{FF2B5EF4-FFF2-40B4-BE49-F238E27FC236}">
                <a16:creationId xmlns:a16="http://schemas.microsoft.com/office/drawing/2014/main" id="{1EE31A16-8254-E54E-AF41-A96B2339C248}"/>
              </a:ext>
            </a:extLst>
          </p:cNvPr>
          <p:cNvCxnSpPr>
            <a:cxnSpLocks/>
          </p:cNvCxnSpPr>
          <p:nvPr/>
        </p:nvCxnSpPr>
        <p:spPr>
          <a:xfrm>
            <a:off x="3625283" y="4778050"/>
            <a:ext cx="1174479" cy="0"/>
          </a:xfrm>
          <a:prstGeom prst="straightConnector1">
            <a:avLst/>
          </a:prstGeom>
          <a:ln w="12700">
            <a:solidFill>
              <a:schemeClr val="tx2"/>
            </a:solidFill>
            <a:prstDash val="solid"/>
            <a:headEnd type="none"/>
            <a:tailEnd type="triangle" w="med" len="med"/>
          </a:ln>
        </p:spPr>
        <p:style>
          <a:lnRef idx="1">
            <a:schemeClr val="accent1"/>
          </a:lnRef>
          <a:fillRef idx="0">
            <a:schemeClr val="accent1"/>
          </a:fillRef>
          <a:effectRef idx="0">
            <a:schemeClr val="accent1"/>
          </a:effectRef>
          <a:fontRef idx="minor">
            <a:schemeClr val="tx1"/>
          </a:fontRef>
        </p:style>
      </p:cxnSp>
      <p:sp>
        <p:nvSpPr>
          <p:cNvPr id="335" name="TextBox 334">
            <a:extLst>
              <a:ext uri="{FF2B5EF4-FFF2-40B4-BE49-F238E27FC236}">
                <a16:creationId xmlns:a16="http://schemas.microsoft.com/office/drawing/2014/main" id="{2F7B913B-CE5C-094C-A122-5965A922C350}"/>
              </a:ext>
            </a:extLst>
          </p:cNvPr>
          <p:cNvSpPr txBox="1"/>
          <p:nvPr/>
        </p:nvSpPr>
        <p:spPr>
          <a:xfrm>
            <a:off x="263649" y="5783406"/>
            <a:ext cx="1497246" cy="400110"/>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14400" rtl="0" eaLnBrk="1" fontAlgn="auto" latinLnBrk="0" hangingPunct="1">
              <a:lnSpc>
                <a:spcPct val="100000"/>
              </a:lnSpc>
              <a:spcBef>
                <a:spcPts val="0"/>
              </a:spcBef>
              <a:spcAft>
                <a:spcPts val="0"/>
              </a:spcAft>
              <a:buClrTx/>
              <a:buSzPct val="90000"/>
              <a:buFontTx/>
              <a:buNone/>
              <a:tabLst/>
              <a:defRPr/>
            </a:pPr>
            <a:r>
              <a:rPr kumimoji="0" lang="en-US" sz="1000" b="0" i="0" u="none" strike="noStrike" kern="0" cap="none" spc="0" normalizeH="0" baseline="0" noProof="0" dirty="0">
                <a:ln>
                  <a:noFill/>
                </a:ln>
                <a:solidFill>
                  <a:srgbClr val="000000"/>
                </a:solidFill>
                <a:effectLst/>
                <a:uLnTx/>
                <a:uFillTx/>
                <a:latin typeface="Segoe UI" panose="020B0502040204020203" pitchFamily="34" charset="0"/>
                <a:ea typeface="MS PGothic" panose="020B0600070205080204" pitchFamily="34" charset="-128"/>
                <a:cs typeface="Segoe UI" panose="020B0502040204020203" pitchFamily="34" charset="0"/>
              </a:rPr>
              <a:t>Business/custom apps</a:t>
            </a:r>
          </a:p>
          <a:p>
            <a:pPr marL="0" marR="0" lvl="0" indent="0" algn="ctr" defTabSz="914400" rtl="0" eaLnBrk="1" fontAlgn="auto" latinLnBrk="0" hangingPunct="1">
              <a:lnSpc>
                <a:spcPct val="100000"/>
              </a:lnSpc>
              <a:spcBef>
                <a:spcPts val="0"/>
              </a:spcBef>
              <a:spcAft>
                <a:spcPts val="0"/>
              </a:spcAft>
              <a:buClrTx/>
              <a:buSzPct val="90000"/>
              <a:buFontTx/>
              <a:buNone/>
              <a:tabLst/>
              <a:defRPr/>
            </a:pPr>
            <a:r>
              <a:rPr kumimoji="0" lang="en-US" sz="1000" b="0" i="0" u="none" strike="noStrike" kern="0" cap="none" spc="0" normalizeH="0" baseline="0" noProof="0" dirty="0">
                <a:ln>
                  <a:noFill/>
                </a:ln>
                <a:solidFill>
                  <a:srgbClr val="000000"/>
                </a:solidFill>
                <a:effectLst/>
                <a:uLnTx/>
                <a:uFillTx/>
                <a:latin typeface="Segoe UI" panose="020B0502040204020203" pitchFamily="34" charset="0"/>
                <a:ea typeface="MS PGothic" panose="020B0600070205080204" pitchFamily="34" charset="-128"/>
                <a:cs typeface="Segoe UI" panose="020B0502040204020203" pitchFamily="34" charset="0"/>
              </a:rPr>
              <a:t>(structured)</a:t>
            </a:r>
          </a:p>
        </p:txBody>
      </p:sp>
      <p:cxnSp>
        <p:nvCxnSpPr>
          <p:cNvPr id="336" name="Straight Arrow Connector 335">
            <a:extLst>
              <a:ext uri="{FF2B5EF4-FFF2-40B4-BE49-F238E27FC236}">
                <a16:creationId xmlns:a16="http://schemas.microsoft.com/office/drawing/2014/main" id="{4B4B8D5A-2AF3-4245-B05F-9F3FA6C6C67B}"/>
              </a:ext>
            </a:extLst>
          </p:cNvPr>
          <p:cNvCxnSpPr>
            <a:cxnSpLocks/>
          </p:cNvCxnSpPr>
          <p:nvPr/>
        </p:nvCxnSpPr>
        <p:spPr>
          <a:xfrm>
            <a:off x="9483034" y="4778050"/>
            <a:ext cx="409375" cy="0"/>
          </a:xfrm>
          <a:prstGeom prst="straightConnector1">
            <a:avLst/>
          </a:prstGeom>
          <a:ln w="12700">
            <a:solidFill>
              <a:schemeClr val="tx2"/>
            </a:solidFill>
            <a:prstDash val="solid"/>
            <a:headEnd type="none"/>
            <a:tailEnd type="triangle" w="med" len="med"/>
          </a:ln>
        </p:spPr>
        <p:style>
          <a:lnRef idx="1">
            <a:schemeClr val="accent1"/>
          </a:lnRef>
          <a:fillRef idx="0">
            <a:schemeClr val="accent1"/>
          </a:fillRef>
          <a:effectRef idx="0">
            <a:schemeClr val="accent1"/>
          </a:effectRef>
          <a:fontRef idx="minor">
            <a:schemeClr val="tx1"/>
          </a:fontRef>
        </p:style>
      </p:cxnSp>
      <p:sp>
        <p:nvSpPr>
          <p:cNvPr id="337" name="Rectangle 336">
            <a:extLst>
              <a:ext uri="{FF2B5EF4-FFF2-40B4-BE49-F238E27FC236}">
                <a16:creationId xmlns:a16="http://schemas.microsoft.com/office/drawing/2014/main" id="{8E15D8D0-C135-C04C-829B-90EE4F57DECC}"/>
              </a:ext>
            </a:extLst>
          </p:cNvPr>
          <p:cNvSpPr/>
          <p:nvPr/>
        </p:nvSpPr>
        <p:spPr>
          <a:xfrm>
            <a:off x="8505550" y="5041328"/>
            <a:ext cx="1257584" cy="40011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300"/>
              </a:spcAft>
              <a:buClrTx/>
              <a:buSzPct val="90000"/>
              <a:buFontTx/>
              <a:buNone/>
              <a:tabLst/>
              <a:defRPr/>
            </a:pPr>
            <a:r>
              <a:rPr kumimoji="0" lang="en-US" sz="1000" b="0" i="0" u="none" strike="noStrike" kern="0" cap="none" spc="0" normalizeH="0" baseline="0" noProof="0" dirty="0">
                <a:ln>
                  <a:noFill/>
                </a:ln>
                <a:solidFill>
                  <a:srgbClr val="000000"/>
                </a:solidFill>
                <a:effectLst/>
                <a:uLnTx/>
                <a:uFillTx/>
                <a:latin typeface="Segoe UI" panose="020B0502040204020203" pitchFamily="34" charset="0"/>
                <a:ea typeface="MS PGothic" panose="020B0600070205080204" pitchFamily="34" charset="-128"/>
                <a:cs typeface="Segoe UI" panose="020B0502040204020203" pitchFamily="34" charset="0"/>
              </a:rPr>
              <a:t>Azure SQL Data Warehouse</a:t>
            </a:r>
          </a:p>
        </p:txBody>
      </p:sp>
      <p:sp>
        <p:nvSpPr>
          <p:cNvPr id="338" name="Rectangle 337">
            <a:extLst>
              <a:ext uri="{FF2B5EF4-FFF2-40B4-BE49-F238E27FC236}">
                <a16:creationId xmlns:a16="http://schemas.microsoft.com/office/drawing/2014/main" id="{3E90E314-3CD7-E743-850D-3DB70D075544}"/>
              </a:ext>
            </a:extLst>
          </p:cNvPr>
          <p:cNvSpPr/>
          <p:nvPr/>
        </p:nvSpPr>
        <p:spPr>
          <a:xfrm>
            <a:off x="9760595" y="5041328"/>
            <a:ext cx="1065820" cy="40011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300"/>
              </a:spcAft>
              <a:buClrTx/>
              <a:buSzPct val="90000"/>
              <a:buFontTx/>
              <a:buNone/>
              <a:tabLst/>
              <a:defRPr/>
            </a:pPr>
            <a:r>
              <a:rPr kumimoji="0" lang="en-US" sz="1000" b="0" i="0" u="none" strike="noStrike" kern="0" cap="none" spc="0" normalizeH="0" baseline="0" noProof="0" dirty="0">
                <a:ln>
                  <a:noFill/>
                </a:ln>
                <a:solidFill>
                  <a:srgbClr val="000000"/>
                </a:solidFill>
                <a:effectLst/>
                <a:uLnTx/>
                <a:uFillTx/>
                <a:latin typeface="Segoe UI" panose="020B0502040204020203" pitchFamily="34" charset="0"/>
                <a:ea typeface="MS PGothic" panose="020B0600070205080204" pitchFamily="34" charset="-128"/>
                <a:cs typeface="Segoe UI" panose="020B0502040204020203" pitchFamily="34" charset="0"/>
              </a:rPr>
              <a:t>Azure Analysis Services</a:t>
            </a:r>
          </a:p>
        </p:txBody>
      </p:sp>
      <p:sp>
        <p:nvSpPr>
          <p:cNvPr id="339" name="Rectangle 338">
            <a:extLst>
              <a:ext uri="{FF2B5EF4-FFF2-40B4-BE49-F238E27FC236}">
                <a16:creationId xmlns:a16="http://schemas.microsoft.com/office/drawing/2014/main" id="{D3D971DA-8F69-CD4B-8A82-367C5AE8E81E}"/>
              </a:ext>
            </a:extLst>
          </p:cNvPr>
          <p:cNvSpPr/>
          <p:nvPr/>
        </p:nvSpPr>
        <p:spPr>
          <a:xfrm>
            <a:off x="10832868" y="5041328"/>
            <a:ext cx="1013600"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300"/>
              </a:spcAft>
              <a:buClrTx/>
              <a:buSzPct val="90000"/>
              <a:buFontTx/>
              <a:buNone/>
              <a:tabLst/>
              <a:defRPr/>
            </a:pPr>
            <a:r>
              <a:rPr kumimoji="0" lang="en-US" sz="1000" b="0" i="0" u="none" strike="noStrike" kern="0" cap="none" spc="0" normalizeH="0" baseline="0" noProof="0" dirty="0">
                <a:ln>
                  <a:noFill/>
                </a:ln>
                <a:solidFill>
                  <a:srgbClr val="000000"/>
                </a:solidFill>
                <a:effectLst/>
                <a:uLnTx/>
                <a:uFillTx/>
                <a:latin typeface="Segoe UI" panose="020B0502040204020203" pitchFamily="34" charset="0"/>
                <a:ea typeface="MS PGothic" panose="020B0600070205080204" pitchFamily="34" charset="-128"/>
                <a:cs typeface="Segoe UI" panose="020B0502040204020203" pitchFamily="34" charset="0"/>
              </a:rPr>
              <a:t>Power BI</a:t>
            </a:r>
          </a:p>
        </p:txBody>
      </p:sp>
      <p:cxnSp>
        <p:nvCxnSpPr>
          <p:cNvPr id="340" name="Straight Arrow Connector 339">
            <a:extLst>
              <a:ext uri="{FF2B5EF4-FFF2-40B4-BE49-F238E27FC236}">
                <a16:creationId xmlns:a16="http://schemas.microsoft.com/office/drawing/2014/main" id="{656379D0-8879-304B-BA48-36BEA3A122D0}"/>
              </a:ext>
            </a:extLst>
          </p:cNvPr>
          <p:cNvCxnSpPr>
            <a:cxnSpLocks/>
          </p:cNvCxnSpPr>
          <p:nvPr/>
        </p:nvCxnSpPr>
        <p:spPr>
          <a:xfrm>
            <a:off x="10666345" y="4778050"/>
            <a:ext cx="306674" cy="0"/>
          </a:xfrm>
          <a:prstGeom prst="straightConnector1">
            <a:avLst/>
          </a:prstGeom>
          <a:ln w="12700">
            <a:solidFill>
              <a:schemeClr val="tx2"/>
            </a:solidFill>
            <a:prstDash val="solid"/>
            <a:headEnd type="none"/>
            <a:tailEnd type="triangle" w="med" len="med"/>
          </a:ln>
        </p:spPr>
        <p:style>
          <a:lnRef idx="1">
            <a:schemeClr val="accent1"/>
          </a:lnRef>
          <a:fillRef idx="0">
            <a:schemeClr val="accent1"/>
          </a:fillRef>
          <a:effectRef idx="0">
            <a:schemeClr val="accent1"/>
          </a:effectRef>
          <a:fontRef idx="minor">
            <a:schemeClr val="tx1"/>
          </a:fontRef>
        </p:style>
      </p:cxnSp>
      <p:grpSp>
        <p:nvGrpSpPr>
          <p:cNvPr id="341" name="Group 340">
            <a:extLst>
              <a:ext uri="{FF2B5EF4-FFF2-40B4-BE49-F238E27FC236}">
                <a16:creationId xmlns:a16="http://schemas.microsoft.com/office/drawing/2014/main" id="{F797332C-976A-5341-B4C6-3C20DAE4AB67}"/>
              </a:ext>
            </a:extLst>
          </p:cNvPr>
          <p:cNvGrpSpPr/>
          <p:nvPr/>
        </p:nvGrpSpPr>
        <p:grpSpPr>
          <a:xfrm>
            <a:off x="11123153" y="4636206"/>
            <a:ext cx="398140" cy="303090"/>
            <a:chOff x="2502877" y="2643553"/>
            <a:chExt cx="3651737" cy="2779942"/>
          </a:xfrm>
        </p:grpSpPr>
        <p:cxnSp>
          <p:nvCxnSpPr>
            <p:cNvPr id="342" name="Straight Connector 341">
              <a:extLst>
                <a:ext uri="{FF2B5EF4-FFF2-40B4-BE49-F238E27FC236}">
                  <a16:creationId xmlns:a16="http://schemas.microsoft.com/office/drawing/2014/main" id="{44867CAE-DBED-4943-BD5F-627EFD44D370}"/>
                </a:ext>
              </a:extLst>
            </p:cNvPr>
            <p:cNvCxnSpPr>
              <a:cxnSpLocks/>
            </p:cNvCxnSpPr>
            <p:nvPr/>
          </p:nvCxnSpPr>
          <p:spPr>
            <a:xfrm>
              <a:off x="3303655" y="4505747"/>
              <a:ext cx="0" cy="917748"/>
            </a:xfrm>
            <a:prstGeom prst="line">
              <a:avLst/>
            </a:prstGeom>
            <a:ln w="25400" cap="rnd">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3" name="Straight Connector 342">
              <a:extLst>
                <a:ext uri="{FF2B5EF4-FFF2-40B4-BE49-F238E27FC236}">
                  <a16:creationId xmlns:a16="http://schemas.microsoft.com/office/drawing/2014/main" id="{B064AFF1-AF19-9D4B-BD88-501203CDAAC3}"/>
                </a:ext>
              </a:extLst>
            </p:cNvPr>
            <p:cNvCxnSpPr>
              <a:cxnSpLocks/>
            </p:cNvCxnSpPr>
            <p:nvPr/>
          </p:nvCxnSpPr>
          <p:spPr>
            <a:xfrm>
              <a:off x="3983069" y="3734649"/>
              <a:ext cx="0" cy="1688846"/>
            </a:xfrm>
            <a:prstGeom prst="line">
              <a:avLst/>
            </a:prstGeom>
            <a:ln w="25400" cap="rnd">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4" name="Straight Connector 343">
              <a:extLst>
                <a:ext uri="{FF2B5EF4-FFF2-40B4-BE49-F238E27FC236}">
                  <a16:creationId xmlns:a16="http://schemas.microsoft.com/office/drawing/2014/main" id="{8932C017-84E9-5847-AA38-FAF006BF0214}"/>
                </a:ext>
              </a:extLst>
            </p:cNvPr>
            <p:cNvCxnSpPr>
              <a:cxnSpLocks/>
            </p:cNvCxnSpPr>
            <p:nvPr/>
          </p:nvCxnSpPr>
          <p:spPr>
            <a:xfrm>
              <a:off x="4662482" y="4051603"/>
              <a:ext cx="0" cy="1371892"/>
            </a:xfrm>
            <a:prstGeom prst="line">
              <a:avLst/>
            </a:prstGeom>
            <a:ln w="25400" cap="rnd">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5" name="Straight Connector 344">
              <a:extLst>
                <a:ext uri="{FF2B5EF4-FFF2-40B4-BE49-F238E27FC236}">
                  <a16:creationId xmlns:a16="http://schemas.microsoft.com/office/drawing/2014/main" id="{4D963110-6A52-854E-B939-2782E3EE0FAD}"/>
                </a:ext>
              </a:extLst>
            </p:cNvPr>
            <p:cNvCxnSpPr>
              <a:cxnSpLocks/>
            </p:cNvCxnSpPr>
            <p:nvPr/>
          </p:nvCxnSpPr>
          <p:spPr>
            <a:xfrm>
              <a:off x="5330632" y="3185667"/>
              <a:ext cx="0" cy="2237828"/>
            </a:xfrm>
            <a:prstGeom prst="line">
              <a:avLst/>
            </a:prstGeom>
            <a:ln w="25400" cap="rnd">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47" name="Freeform: Shape 581">
              <a:extLst>
                <a:ext uri="{FF2B5EF4-FFF2-40B4-BE49-F238E27FC236}">
                  <a16:creationId xmlns:a16="http://schemas.microsoft.com/office/drawing/2014/main" id="{1DB68B1F-F9C0-A249-B812-AE6C9BFDCBEF}"/>
                </a:ext>
              </a:extLst>
            </p:cNvPr>
            <p:cNvSpPr/>
            <p:nvPr/>
          </p:nvSpPr>
          <p:spPr bwMode="auto">
            <a:xfrm>
              <a:off x="2502877" y="2643553"/>
              <a:ext cx="3651737" cy="2288931"/>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noFill/>
            <a:ln w="254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cxnSp>
        <p:nvCxnSpPr>
          <p:cNvPr id="348" name="Straight Arrow Connector 347">
            <a:extLst>
              <a:ext uri="{FF2B5EF4-FFF2-40B4-BE49-F238E27FC236}">
                <a16:creationId xmlns:a16="http://schemas.microsoft.com/office/drawing/2014/main" id="{09CECE01-842F-0D48-AD05-CF51E334E023}"/>
              </a:ext>
            </a:extLst>
          </p:cNvPr>
          <p:cNvCxnSpPr>
            <a:cxnSpLocks/>
          </p:cNvCxnSpPr>
          <p:nvPr/>
        </p:nvCxnSpPr>
        <p:spPr>
          <a:xfrm>
            <a:off x="5690234" y="4778050"/>
            <a:ext cx="3127195" cy="0"/>
          </a:xfrm>
          <a:prstGeom prst="straightConnector1">
            <a:avLst/>
          </a:prstGeom>
          <a:ln w="12700">
            <a:solidFill>
              <a:schemeClr val="tx2"/>
            </a:solidFill>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349" name="Group 348">
            <a:extLst>
              <a:ext uri="{FF2B5EF4-FFF2-40B4-BE49-F238E27FC236}">
                <a16:creationId xmlns:a16="http://schemas.microsoft.com/office/drawing/2014/main" id="{2A5408AB-D70A-644F-9440-176270C612A2}"/>
              </a:ext>
            </a:extLst>
          </p:cNvPr>
          <p:cNvGrpSpPr/>
          <p:nvPr/>
        </p:nvGrpSpPr>
        <p:grpSpPr>
          <a:xfrm>
            <a:off x="910909" y="4587741"/>
            <a:ext cx="254214" cy="347425"/>
            <a:chOff x="7264761" y="118465"/>
            <a:chExt cx="365202" cy="499109"/>
          </a:xfrm>
        </p:grpSpPr>
        <p:sp>
          <p:nvSpPr>
            <p:cNvPr id="350" name="document">
              <a:extLst>
                <a:ext uri="{FF2B5EF4-FFF2-40B4-BE49-F238E27FC236}">
                  <a16:creationId xmlns:a16="http://schemas.microsoft.com/office/drawing/2014/main" id="{F16C85BE-7A26-EE49-B750-638ED1B078B5}"/>
                </a:ext>
              </a:extLst>
            </p:cNvPr>
            <p:cNvSpPr>
              <a:spLocks noChangeAspect="1" noEditPoints="1"/>
            </p:cNvSpPr>
            <p:nvPr/>
          </p:nvSpPr>
          <p:spPr bwMode="auto">
            <a:xfrm>
              <a:off x="7264761" y="118465"/>
              <a:ext cx="365202" cy="499109"/>
            </a:xfrm>
            <a:custGeom>
              <a:avLst/>
              <a:gdLst>
                <a:gd name="T0" fmla="*/ 48 w 180"/>
                <a:gd name="T1" fmla="*/ 0 h 246"/>
                <a:gd name="T2" fmla="*/ 97 w 180"/>
                <a:gd name="T3" fmla="*/ 0 h 246"/>
                <a:gd name="T4" fmla="*/ 180 w 180"/>
                <a:gd name="T5" fmla="*/ 82 h 246"/>
                <a:gd name="T6" fmla="*/ 180 w 180"/>
                <a:gd name="T7" fmla="*/ 246 h 246"/>
                <a:gd name="T8" fmla="*/ 0 w 180"/>
                <a:gd name="T9" fmla="*/ 246 h 246"/>
                <a:gd name="T10" fmla="*/ 0 w 180"/>
                <a:gd name="T11" fmla="*/ 0 h 246"/>
                <a:gd name="T12" fmla="*/ 48 w 180"/>
                <a:gd name="T13" fmla="*/ 0 h 246"/>
                <a:gd name="T14" fmla="*/ 97 w 180"/>
                <a:gd name="T15" fmla="*/ 0 h 246"/>
                <a:gd name="T16" fmla="*/ 97 w 180"/>
                <a:gd name="T17" fmla="*/ 82 h 246"/>
                <a:gd name="T18" fmla="*/ 180 w 180"/>
                <a:gd name="T19" fmla="*/ 82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0" h="246">
                  <a:moveTo>
                    <a:pt x="48" y="0"/>
                  </a:moveTo>
                  <a:lnTo>
                    <a:pt x="97" y="0"/>
                  </a:lnTo>
                  <a:lnTo>
                    <a:pt x="180" y="82"/>
                  </a:lnTo>
                  <a:lnTo>
                    <a:pt x="180" y="246"/>
                  </a:lnTo>
                  <a:lnTo>
                    <a:pt x="0" y="246"/>
                  </a:lnTo>
                  <a:lnTo>
                    <a:pt x="0" y="0"/>
                  </a:lnTo>
                  <a:lnTo>
                    <a:pt x="48" y="0"/>
                  </a:lnTo>
                  <a:moveTo>
                    <a:pt x="97" y="0"/>
                  </a:moveTo>
                  <a:lnTo>
                    <a:pt x="97" y="82"/>
                  </a:lnTo>
                  <a:lnTo>
                    <a:pt x="180" y="82"/>
                  </a:lnTo>
                </a:path>
              </a:pathLst>
            </a:custGeom>
            <a:solidFill>
              <a:srgbClr val="0078D7"/>
            </a:solidFill>
            <a:ln w="12700" cap="flat">
              <a:no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gradFill>
                <a:effectLst/>
                <a:uLnTx/>
                <a:uFillTx/>
                <a:latin typeface="Segoe UI Semilight"/>
                <a:ea typeface="+mn-ea"/>
                <a:cs typeface="+mn-cs"/>
              </a:endParaRPr>
            </a:p>
          </p:txBody>
        </p:sp>
        <p:sp>
          <p:nvSpPr>
            <p:cNvPr id="351" name="Right Triangle 350">
              <a:extLst>
                <a:ext uri="{FF2B5EF4-FFF2-40B4-BE49-F238E27FC236}">
                  <a16:creationId xmlns:a16="http://schemas.microsoft.com/office/drawing/2014/main" id="{0D5B689D-D014-E84F-A165-D49BC81974DA}"/>
                </a:ext>
              </a:extLst>
            </p:cNvPr>
            <p:cNvSpPr/>
            <p:nvPr/>
          </p:nvSpPr>
          <p:spPr bwMode="auto">
            <a:xfrm>
              <a:off x="7456155" y="118465"/>
              <a:ext cx="173808" cy="175543"/>
            </a:xfrm>
            <a:prstGeom prst="rtTriangle">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352" name="Group 351">
            <a:extLst>
              <a:ext uri="{FF2B5EF4-FFF2-40B4-BE49-F238E27FC236}">
                <a16:creationId xmlns:a16="http://schemas.microsoft.com/office/drawing/2014/main" id="{89819150-0F86-9942-AC0D-FAC5C98D5837}"/>
              </a:ext>
            </a:extLst>
          </p:cNvPr>
          <p:cNvGrpSpPr/>
          <p:nvPr/>
        </p:nvGrpSpPr>
        <p:grpSpPr>
          <a:xfrm>
            <a:off x="832437" y="5407107"/>
            <a:ext cx="393259" cy="372895"/>
            <a:chOff x="8301667" y="2334125"/>
            <a:chExt cx="586815" cy="556429"/>
          </a:xfrm>
        </p:grpSpPr>
        <p:sp>
          <p:nvSpPr>
            <p:cNvPr id="353" name="Freeform 352">
              <a:extLst>
                <a:ext uri="{FF2B5EF4-FFF2-40B4-BE49-F238E27FC236}">
                  <a16:creationId xmlns:a16="http://schemas.microsoft.com/office/drawing/2014/main" id="{43BB50E1-7365-164C-B126-7EBCA2934C15}"/>
                </a:ext>
              </a:extLst>
            </p:cNvPr>
            <p:cNvSpPr/>
            <p:nvPr/>
          </p:nvSpPr>
          <p:spPr>
            <a:xfrm>
              <a:off x="8301667" y="2334125"/>
              <a:ext cx="586815" cy="556429"/>
            </a:xfrm>
            <a:custGeom>
              <a:avLst/>
              <a:gdLst>
                <a:gd name="connsiteX0" fmla="*/ 0 w 586815"/>
                <a:gd name="connsiteY0" fmla="*/ 0 h 556429"/>
                <a:gd name="connsiteX1" fmla="*/ 586815 w 586815"/>
                <a:gd name="connsiteY1" fmla="*/ 0 h 556429"/>
                <a:gd name="connsiteX2" fmla="*/ 586815 w 586815"/>
                <a:gd name="connsiteY2" fmla="*/ 433633 h 556429"/>
                <a:gd name="connsiteX3" fmla="*/ 321111 w 586815"/>
                <a:gd name="connsiteY3" fmla="*/ 433633 h 556429"/>
                <a:gd name="connsiteX4" fmla="*/ 321111 w 586815"/>
                <a:gd name="connsiteY4" fmla="*/ 510710 h 556429"/>
                <a:gd name="connsiteX5" fmla="*/ 528438 w 586815"/>
                <a:gd name="connsiteY5" fmla="*/ 510710 h 556429"/>
                <a:gd name="connsiteX6" fmla="*/ 528438 w 586815"/>
                <a:gd name="connsiteY6" fmla="*/ 556429 h 556429"/>
                <a:gd name="connsiteX7" fmla="*/ 57710 w 586815"/>
                <a:gd name="connsiteY7" fmla="*/ 556429 h 556429"/>
                <a:gd name="connsiteX8" fmla="*/ 57710 w 586815"/>
                <a:gd name="connsiteY8" fmla="*/ 510710 h 556429"/>
                <a:gd name="connsiteX9" fmla="*/ 265036 w 586815"/>
                <a:gd name="connsiteY9" fmla="*/ 510710 h 556429"/>
                <a:gd name="connsiteX10" fmla="*/ 265036 w 586815"/>
                <a:gd name="connsiteY10" fmla="*/ 433633 h 556429"/>
                <a:gd name="connsiteX11" fmla="*/ 0 w 586815"/>
                <a:gd name="connsiteY11" fmla="*/ 433633 h 556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86815" h="556429">
                  <a:moveTo>
                    <a:pt x="0" y="0"/>
                  </a:moveTo>
                  <a:lnTo>
                    <a:pt x="586815" y="0"/>
                  </a:lnTo>
                  <a:lnTo>
                    <a:pt x="586815" y="433633"/>
                  </a:lnTo>
                  <a:lnTo>
                    <a:pt x="321111" y="433633"/>
                  </a:lnTo>
                  <a:lnTo>
                    <a:pt x="321111" y="510710"/>
                  </a:lnTo>
                  <a:lnTo>
                    <a:pt x="528438" y="510710"/>
                  </a:lnTo>
                  <a:lnTo>
                    <a:pt x="528438" y="556429"/>
                  </a:lnTo>
                  <a:lnTo>
                    <a:pt x="57710" y="556429"/>
                  </a:lnTo>
                  <a:lnTo>
                    <a:pt x="57710" y="510710"/>
                  </a:lnTo>
                  <a:lnTo>
                    <a:pt x="265036" y="510710"/>
                  </a:lnTo>
                  <a:lnTo>
                    <a:pt x="265036" y="433633"/>
                  </a:lnTo>
                  <a:lnTo>
                    <a:pt x="0" y="433633"/>
                  </a:lnTo>
                  <a:close/>
                </a:path>
              </a:pathLst>
            </a:custGeom>
            <a:solidFill>
              <a:srgbClr val="02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54" name="Rectangle 353">
              <a:extLst>
                <a:ext uri="{FF2B5EF4-FFF2-40B4-BE49-F238E27FC236}">
                  <a16:creationId xmlns:a16="http://schemas.microsoft.com/office/drawing/2014/main" id="{2F4BD0EF-E653-804E-AE6F-3FB34CE722ED}"/>
                </a:ext>
              </a:extLst>
            </p:cNvPr>
            <p:cNvSpPr/>
            <p:nvPr/>
          </p:nvSpPr>
          <p:spPr>
            <a:xfrm>
              <a:off x="8334531" y="2359341"/>
              <a:ext cx="522038" cy="376103"/>
            </a:xfrm>
            <a:prstGeom prst="rect">
              <a:avLst/>
            </a:prstGeom>
            <a:solidFill>
              <a:srgbClr val="02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55" name="Pie 354">
              <a:extLst>
                <a:ext uri="{FF2B5EF4-FFF2-40B4-BE49-F238E27FC236}">
                  <a16:creationId xmlns:a16="http://schemas.microsoft.com/office/drawing/2014/main" id="{68B92F70-4E48-5D46-9E82-C1CC2EF53B05}"/>
                </a:ext>
              </a:extLst>
            </p:cNvPr>
            <p:cNvSpPr/>
            <p:nvPr/>
          </p:nvSpPr>
          <p:spPr>
            <a:xfrm>
              <a:off x="8372155" y="2452694"/>
              <a:ext cx="198620" cy="198620"/>
            </a:xfrm>
            <a:prstGeom prst="pie">
              <a:avLst>
                <a:gd name="adj1" fmla="val 21510717"/>
                <a:gd name="adj2" fmla="val 16200000"/>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57" name="Pie 356">
              <a:extLst>
                <a:ext uri="{FF2B5EF4-FFF2-40B4-BE49-F238E27FC236}">
                  <a16:creationId xmlns:a16="http://schemas.microsoft.com/office/drawing/2014/main" id="{DFBFA585-03B0-084F-8AB9-CA19AA317C8E}"/>
                </a:ext>
              </a:extLst>
            </p:cNvPr>
            <p:cNvSpPr/>
            <p:nvPr/>
          </p:nvSpPr>
          <p:spPr>
            <a:xfrm rot="20135223">
              <a:off x="8395688" y="2456956"/>
              <a:ext cx="167996" cy="167996"/>
            </a:xfrm>
            <a:prstGeom prst="pie">
              <a:avLst>
                <a:gd name="adj1" fmla="val 17759983"/>
                <a:gd name="adj2" fmla="val 21164392"/>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66" name="Pie 365">
              <a:extLst>
                <a:ext uri="{FF2B5EF4-FFF2-40B4-BE49-F238E27FC236}">
                  <a16:creationId xmlns:a16="http://schemas.microsoft.com/office/drawing/2014/main" id="{B2301230-B7C1-6941-96BF-960EEE59AADA}"/>
                </a:ext>
              </a:extLst>
            </p:cNvPr>
            <p:cNvSpPr/>
            <p:nvPr/>
          </p:nvSpPr>
          <p:spPr>
            <a:xfrm>
              <a:off x="8396802" y="2463844"/>
              <a:ext cx="167996" cy="167996"/>
            </a:xfrm>
            <a:prstGeom prst="pie">
              <a:avLst>
                <a:gd name="adj1" fmla="val 19893257"/>
                <a:gd name="adj2" fmla="val 21164392"/>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67" name="Rounded Rectangle 366">
              <a:extLst>
                <a:ext uri="{FF2B5EF4-FFF2-40B4-BE49-F238E27FC236}">
                  <a16:creationId xmlns:a16="http://schemas.microsoft.com/office/drawing/2014/main" id="{94B741EC-6E92-8640-A1BB-9D01CF1B9DC7}"/>
                </a:ext>
              </a:extLst>
            </p:cNvPr>
            <p:cNvSpPr/>
            <p:nvPr/>
          </p:nvSpPr>
          <p:spPr>
            <a:xfrm>
              <a:off x="8608662" y="2469349"/>
              <a:ext cx="202249" cy="45719"/>
            </a:xfrm>
            <a:prstGeom prst="round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68" name="Rounded Rectangle 367">
              <a:extLst>
                <a:ext uri="{FF2B5EF4-FFF2-40B4-BE49-F238E27FC236}">
                  <a16:creationId xmlns:a16="http://schemas.microsoft.com/office/drawing/2014/main" id="{497C4316-9C49-B741-9032-C96F860E9483}"/>
                </a:ext>
              </a:extLst>
            </p:cNvPr>
            <p:cNvSpPr/>
            <p:nvPr/>
          </p:nvSpPr>
          <p:spPr>
            <a:xfrm>
              <a:off x="8608662" y="2529856"/>
              <a:ext cx="202249" cy="45719"/>
            </a:xfrm>
            <a:prstGeom prst="round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69" name="Rounded Rectangle 368">
              <a:extLst>
                <a:ext uri="{FF2B5EF4-FFF2-40B4-BE49-F238E27FC236}">
                  <a16:creationId xmlns:a16="http://schemas.microsoft.com/office/drawing/2014/main" id="{51B8D252-0A6B-FD4B-9699-814C4D72D4E5}"/>
                </a:ext>
              </a:extLst>
            </p:cNvPr>
            <p:cNvSpPr/>
            <p:nvPr/>
          </p:nvSpPr>
          <p:spPr>
            <a:xfrm>
              <a:off x="8607108" y="2590363"/>
              <a:ext cx="202249" cy="45719"/>
            </a:xfrm>
            <a:prstGeom prst="round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grpSp>
      <p:grpSp>
        <p:nvGrpSpPr>
          <p:cNvPr id="370" name="Group 369">
            <a:extLst>
              <a:ext uri="{FF2B5EF4-FFF2-40B4-BE49-F238E27FC236}">
                <a16:creationId xmlns:a16="http://schemas.microsoft.com/office/drawing/2014/main" id="{838FF273-EB47-F04B-9D60-DF4DD3C3F582}"/>
              </a:ext>
            </a:extLst>
          </p:cNvPr>
          <p:cNvGrpSpPr/>
          <p:nvPr/>
        </p:nvGrpSpPr>
        <p:grpSpPr>
          <a:xfrm>
            <a:off x="855264" y="3701367"/>
            <a:ext cx="302217" cy="302217"/>
            <a:chOff x="8035871" y="3099661"/>
            <a:chExt cx="302217" cy="302217"/>
          </a:xfrm>
        </p:grpSpPr>
        <p:sp>
          <p:nvSpPr>
            <p:cNvPr id="371" name="Oval 370">
              <a:extLst>
                <a:ext uri="{FF2B5EF4-FFF2-40B4-BE49-F238E27FC236}">
                  <a16:creationId xmlns:a16="http://schemas.microsoft.com/office/drawing/2014/main" id="{117132E9-5CC9-F14C-8519-262C1B7C7CBB}"/>
                </a:ext>
              </a:extLst>
            </p:cNvPr>
            <p:cNvSpPr/>
            <p:nvPr/>
          </p:nvSpPr>
          <p:spPr bwMode="auto">
            <a:xfrm>
              <a:off x="8035871" y="3099661"/>
              <a:ext cx="302217" cy="302217"/>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72" name="Triangle 371">
              <a:extLst>
                <a:ext uri="{FF2B5EF4-FFF2-40B4-BE49-F238E27FC236}">
                  <a16:creationId xmlns:a16="http://schemas.microsoft.com/office/drawing/2014/main" id="{0B2FD96F-50B4-1A4B-BA58-050A26CB2B76}"/>
                </a:ext>
              </a:extLst>
            </p:cNvPr>
            <p:cNvSpPr/>
            <p:nvPr/>
          </p:nvSpPr>
          <p:spPr bwMode="auto">
            <a:xfrm rot="5400000">
              <a:off x="8138793" y="3190791"/>
              <a:ext cx="139149" cy="119956"/>
            </a:xfrm>
            <a:prstGeom prst="triangl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373" name="Group 372">
            <a:extLst>
              <a:ext uri="{FF2B5EF4-FFF2-40B4-BE49-F238E27FC236}">
                <a16:creationId xmlns:a16="http://schemas.microsoft.com/office/drawing/2014/main" id="{4DCD76A4-C91E-0442-AC3C-D37757A3814A}"/>
              </a:ext>
            </a:extLst>
          </p:cNvPr>
          <p:cNvGrpSpPr/>
          <p:nvPr/>
        </p:nvGrpSpPr>
        <p:grpSpPr>
          <a:xfrm>
            <a:off x="761413" y="2729431"/>
            <a:ext cx="483187" cy="360985"/>
            <a:chOff x="710613" y="918881"/>
            <a:chExt cx="2781877" cy="2078318"/>
          </a:xfrm>
        </p:grpSpPr>
        <p:grpSp>
          <p:nvGrpSpPr>
            <p:cNvPr id="374" name="Group 373">
              <a:extLst>
                <a:ext uri="{FF2B5EF4-FFF2-40B4-BE49-F238E27FC236}">
                  <a16:creationId xmlns:a16="http://schemas.microsoft.com/office/drawing/2014/main" id="{822C2E7B-40CC-3A4D-84EF-8193FB1277FC}"/>
                </a:ext>
              </a:extLst>
            </p:cNvPr>
            <p:cNvGrpSpPr/>
            <p:nvPr/>
          </p:nvGrpSpPr>
          <p:grpSpPr>
            <a:xfrm>
              <a:off x="710613" y="918881"/>
              <a:ext cx="2781877" cy="2078318"/>
              <a:chOff x="9531457" y="2208508"/>
              <a:chExt cx="503695" cy="376306"/>
            </a:xfrm>
          </p:grpSpPr>
          <p:sp>
            <p:nvSpPr>
              <p:cNvPr id="387" name="Rectangle 386">
                <a:extLst>
                  <a:ext uri="{FF2B5EF4-FFF2-40B4-BE49-F238E27FC236}">
                    <a16:creationId xmlns:a16="http://schemas.microsoft.com/office/drawing/2014/main" id="{ECD56195-43FC-4A40-A86E-E834F8FB671D}"/>
                  </a:ext>
                </a:extLst>
              </p:cNvPr>
              <p:cNvSpPr/>
              <p:nvPr/>
            </p:nvSpPr>
            <p:spPr bwMode="auto">
              <a:xfrm>
                <a:off x="9531457" y="2208508"/>
                <a:ext cx="503695" cy="376306"/>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88" name="Group 387">
                <a:extLst>
                  <a:ext uri="{FF2B5EF4-FFF2-40B4-BE49-F238E27FC236}">
                    <a16:creationId xmlns:a16="http://schemas.microsoft.com/office/drawing/2014/main" id="{0B394BD8-E9D0-D647-B063-3BA4238F06FC}"/>
                  </a:ext>
                </a:extLst>
              </p:cNvPr>
              <p:cNvGrpSpPr/>
              <p:nvPr/>
            </p:nvGrpSpPr>
            <p:grpSpPr>
              <a:xfrm>
                <a:off x="9813643" y="2248546"/>
                <a:ext cx="187245" cy="46420"/>
                <a:chOff x="9747337" y="2248545"/>
                <a:chExt cx="249070" cy="61747"/>
              </a:xfrm>
            </p:grpSpPr>
            <p:sp>
              <p:nvSpPr>
                <p:cNvPr id="389" name="Oval 388">
                  <a:extLst>
                    <a:ext uri="{FF2B5EF4-FFF2-40B4-BE49-F238E27FC236}">
                      <a16:creationId xmlns:a16="http://schemas.microsoft.com/office/drawing/2014/main" id="{49D00C08-AE04-2040-B4F7-A947066EF1DF}"/>
                    </a:ext>
                  </a:extLst>
                </p:cNvPr>
                <p:cNvSpPr/>
                <p:nvPr/>
              </p:nvSpPr>
              <p:spPr bwMode="auto">
                <a:xfrm>
                  <a:off x="9934660" y="2248545"/>
                  <a:ext cx="61747" cy="61747"/>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0" name="Oval 389">
                  <a:extLst>
                    <a:ext uri="{FF2B5EF4-FFF2-40B4-BE49-F238E27FC236}">
                      <a16:creationId xmlns:a16="http://schemas.microsoft.com/office/drawing/2014/main" id="{E5A7BA80-B79C-CE41-88C0-23091C4A6169}"/>
                    </a:ext>
                  </a:extLst>
                </p:cNvPr>
                <p:cNvSpPr/>
                <p:nvPr/>
              </p:nvSpPr>
              <p:spPr bwMode="auto">
                <a:xfrm>
                  <a:off x="9840998" y="2248545"/>
                  <a:ext cx="61747" cy="61747"/>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1" name="Oval 390">
                  <a:extLst>
                    <a:ext uri="{FF2B5EF4-FFF2-40B4-BE49-F238E27FC236}">
                      <a16:creationId xmlns:a16="http://schemas.microsoft.com/office/drawing/2014/main" id="{B923AB2C-89C8-A04C-8072-C58A420CB131}"/>
                    </a:ext>
                  </a:extLst>
                </p:cNvPr>
                <p:cNvSpPr/>
                <p:nvPr/>
              </p:nvSpPr>
              <p:spPr bwMode="auto">
                <a:xfrm>
                  <a:off x="9747337" y="2248545"/>
                  <a:ext cx="61747" cy="61747"/>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
          <p:nvSpPr>
            <p:cNvPr id="375" name="Rectangle 374">
              <a:extLst>
                <a:ext uri="{FF2B5EF4-FFF2-40B4-BE49-F238E27FC236}">
                  <a16:creationId xmlns:a16="http://schemas.microsoft.com/office/drawing/2014/main" id="{B7C0A106-5753-7B4F-9B98-9D7EC7B21254}"/>
                </a:ext>
              </a:extLst>
            </p:cNvPr>
            <p:cNvSpPr/>
            <p:nvPr/>
          </p:nvSpPr>
          <p:spPr bwMode="auto">
            <a:xfrm>
              <a:off x="901700" y="1600200"/>
              <a:ext cx="2413000" cy="266700"/>
            </a:xfrm>
            <a:prstGeom prst="rect">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84" name="Rectangle 383">
              <a:extLst>
                <a:ext uri="{FF2B5EF4-FFF2-40B4-BE49-F238E27FC236}">
                  <a16:creationId xmlns:a16="http://schemas.microsoft.com/office/drawing/2014/main" id="{BF4F1920-F2E0-7B44-85BA-524965789AC9}"/>
                </a:ext>
              </a:extLst>
            </p:cNvPr>
            <p:cNvSpPr/>
            <p:nvPr/>
          </p:nvSpPr>
          <p:spPr bwMode="auto">
            <a:xfrm>
              <a:off x="901700" y="2057400"/>
              <a:ext cx="2413000" cy="266700"/>
            </a:xfrm>
            <a:prstGeom prst="rect">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86" name="Rectangle 385">
              <a:extLst>
                <a:ext uri="{FF2B5EF4-FFF2-40B4-BE49-F238E27FC236}">
                  <a16:creationId xmlns:a16="http://schemas.microsoft.com/office/drawing/2014/main" id="{1FF21788-8FF2-B745-A37C-067F318BB75B}"/>
                </a:ext>
              </a:extLst>
            </p:cNvPr>
            <p:cNvSpPr/>
            <p:nvPr/>
          </p:nvSpPr>
          <p:spPr bwMode="auto">
            <a:xfrm>
              <a:off x="901700" y="2501900"/>
              <a:ext cx="2413000" cy="266700"/>
            </a:xfrm>
            <a:prstGeom prst="rect">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392" name="Group 391">
            <a:extLst>
              <a:ext uri="{FF2B5EF4-FFF2-40B4-BE49-F238E27FC236}">
                <a16:creationId xmlns:a16="http://schemas.microsoft.com/office/drawing/2014/main" id="{668AC160-98D7-FB4D-BFB1-E67497504BD0}"/>
              </a:ext>
            </a:extLst>
          </p:cNvPr>
          <p:cNvGrpSpPr/>
          <p:nvPr/>
        </p:nvGrpSpPr>
        <p:grpSpPr>
          <a:xfrm>
            <a:off x="7171674" y="2464904"/>
            <a:ext cx="390511" cy="398037"/>
            <a:chOff x="7158422" y="1607015"/>
            <a:chExt cx="2726357" cy="2778897"/>
          </a:xfrm>
        </p:grpSpPr>
        <p:sp>
          <p:nvSpPr>
            <p:cNvPr id="393" name="Freeform 392">
              <a:extLst>
                <a:ext uri="{FF2B5EF4-FFF2-40B4-BE49-F238E27FC236}">
                  <a16:creationId xmlns:a16="http://schemas.microsoft.com/office/drawing/2014/main" id="{58CFBC85-EFEC-3F43-81A8-C80F30050733}"/>
                </a:ext>
              </a:extLst>
            </p:cNvPr>
            <p:cNvSpPr/>
            <p:nvPr/>
          </p:nvSpPr>
          <p:spPr bwMode="auto">
            <a:xfrm>
              <a:off x="7158422" y="2971800"/>
              <a:ext cx="2726357" cy="1414112"/>
            </a:xfrm>
            <a:custGeom>
              <a:avLst/>
              <a:gdLst>
                <a:gd name="connsiteX0" fmla="*/ 1363179 w 2726357"/>
                <a:gd name="connsiteY0" fmla="*/ 0 h 1414112"/>
                <a:gd name="connsiteX1" fmla="*/ 1859701 w 2726357"/>
                <a:gd name="connsiteY1" fmla="*/ 257537 h 1414112"/>
                <a:gd name="connsiteX2" fmla="*/ 2722177 w 2726357"/>
                <a:gd name="connsiteY2" fmla="*/ 257537 h 1414112"/>
                <a:gd name="connsiteX3" fmla="*/ 2722177 w 2726357"/>
                <a:gd name="connsiteY3" fmla="*/ 704888 h 1414112"/>
                <a:gd name="connsiteX4" fmla="*/ 2726357 w 2726357"/>
                <a:gd name="connsiteY4" fmla="*/ 707056 h 1414112"/>
                <a:gd name="connsiteX5" fmla="*/ 1363179 w 2726357"/>
                <a:gd name="connsiteY5" fmla="*/ 1414112 h 1414112"/>
                <a:gd name="connsiteX6" fmla="*/ 3650 w 2726357"/>
                <a:gd name="connsiteY6" fmla="*/ 708949 h 1414112"/>
                <a:gd name="connsiteX7" fmla="*/ 1202 w 2726357"/>
                <a:gd name="connsiteY7" fmla="*/ 708949 h 1414112"/>
                <a:gd name="connsiteX8" fmla="*/ 1202 w 2726357"/>
                <a:gd name="connsiteY8" fmla="*/ 707680 h 1414112"/>
                <a:gd name="connsiteX9" fmla="*/ 0 w 2726357"/>
                <a:gd name="connsiteY9" fmla="*/ 707056 h 1414112"/>
                <a:gd name="connsiteX10" fmla="*/ 1202 w 2726357"/>
                <a:gd name="connsiteY10" fmla="*/ 706433 h 1414112"/>
                <a:gd name="connsiteX11" fmla="*/ 1202 w 2726357"/>
                <a:gd name="connsiteY11" fmla="*/ 257537 h 1414112"/>
                <a:gd name="connsiteX12" fmla="*/ 866657 w 2726357"/>
                <a:gd name="connsiteY12" fmla="*/ 257537 h 1414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26357" h="1414112">
                  <a:moveTo>
                    <a:pt x="1363179" y="0"/>
                  </a:moveTo>
                  <a:lnTo>
                    <a:pt x="1859701" y="257537"/>
                  </a:lnTo>
                  <a:lnTo>
                    <a:pt x="2722177" y="257537"/>
                  </a:lnTo>
                  <a:lnTo>
                    <a:pt x="2722177" y="704888"/>
                  </a:lnTo>
                  <a:lnTo>
                    <a:pt x="2726357" y="707056"/>
                  </a:lnTo>
                  <a:lnTo>
                    <a:pt x="1363179" y="1414112"/>
                  </a:lnTo>
                  <a:lnTo>
                    <a:pt x="3650" y="708949"/>
                  </a:lnTo>
                  <a:lnTo>
                    <a:pt x="1202" y="708949"/>
                  </a:lnTo>
                  <a:lnTo>
                    <a:pt x="1202" y="707680"/>
                  </a:lnTo>
                  <a:lnTo>
                    <a:pt x="0" y="707056"/>
                  </a:lnTo>
                  <a:lnTo>
                    <a:pt x="1202" y="706433"/>
                  </a:lnTo>
                  <a:lnTo>
                    <a:pt x="1202" y="257537"/>
                  </a:lnTo>
                  <a:lnTo>
                    <a:pt x="866657" y="257537"/>
                  </a:lnTo>
                  <a:close/>
                </a:path>
              </a:pathLst>
            </a:custGeom>
            <a:solidFill>
              <a:srgbClr val="1070C4"/>
            </a:solidFill>
            <a:ln w="12700" cap="rnd">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394" name="Diamond 393">
              <a:extLst>
                <a:ext uri="{FF2B5EF4-FFF2-40B4-BE49-F238E27FC236}">
                  <a16:creationId xmlns:a16="http://schemas.microsoft.com/office/drawing/2014/main" id="{3E74F416-28E0-BC45-B902-1AC13690CB64}"/>
                </a:ext>
              </a:extLst>
            </p:cNvPr>
            <p:cNvSpPr/>
            <p:nvPr/>
          </p:nvSpPr>
          <p:spPr bwMode="auto">
            <a:xfrm>
              <a:off x="7158422" y="2521415"/>
              <a:ext cx="2726357" cy="1414112"/>
            </a:xfrm>
            <a:prstGeom prst="diamond">
              <a:avLst/>
            </a:prstGeom>
            <a:solidFill>
              <a:srgbClr val="0078D7"/>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95" name="Freeform 394">
              <a:extLst>
                <a:ext uri="{FF2B5EF4-FFF2-40B4-BE49-F238E27FC236}">
                  <a16:creationId xmlns:a16="http://schemas.microsoft.com/office/drawing/2014/main" id="{4898A7A6-9747-C84C-A1C0-7C3E07AD81AF}"/>
                </a:ext>
              </a:extLst>
            </p:cNvPr>
            <p:cNvSpPr/>
            <p:nvPr/>
          </p:nvSpPr>
          <p:spPr bwMode="auto">
            <a:xfrm>
              <a:off x="7158422" y="2057400"/>
              <a:ext cx="2726357" cy="1414112"/>
            </a:xfrm>
            <a:custGeom>
              <a:avLst/>
              <a:gdLst>
                <a:gd name="connsiteX0" fmla="*/ 1363179 w 2726357"/>
                <a:gd name="connsiteY0" fmla="*/ 0 h 1414112"/>
                <a:gd name="connsiteX1" fmla="*/ 1859701 w 2726357"/>
                <a:gd name="connsiteY1" fmla="*/ 257537 h 1414112"/>
                <a:gd name="connsiteX2" fmla="*/ 2722177 w 2726357"/>
                <a:gd name="connsiteY2" fmla="*/ 257537 h 1414112"/>
                <a:gd name="connsiteX3" fmla="*/ 2722177 w 2726357"/>
                <a:gd name="connsiteY3" fmla="*/ 704888 h 1414112"/>
                <a:gd name="connsiteX4" fmla="*/ 2726357 w 2726357"/>
                <a:gd name="connsiteY4" fmla="*/ 707056 h 1414112"/>
                <a:gd name="connsiteX5" fmla="*/ 1363179 w 2726357"/>
                <a:gd name="connsiteY5" fmla="*/ 1414112 h 1414112"/>
                <a:gd name="connsiteX6" fmla="*/ 3650 w 2726357"/>
                <a:gd name="connsiteY6" fmla="*/ 708949 h 1414112"/>
                <a:gd name="connsiteX7" fmla="*/ 1202 w 2726357"/>
                <a:gd name="connsiteY7" fmla="*/ 708949 h 1414112"/>
                <a:gd name="connsiteX8" fmla="*/ 1202 w 2726357"/>
                <a:gd name="connsiteY8" fmla="*/ 707680 h 1414112"/>
                <a:gd name="connsiteX9" fmla="*/ 0 w 2726357"/>
                <a:gd name="connsiteY9" fmla="*/ 707056 h 1414112"/>
                <a:gd name="connsiteX10" fmla="*/ 1202 w 2726357"/>
                <a:gd name="connsiteY10" fmla="*/ 706433 h 1414112"/>
                <a:gd name="connsiteX11" fmla="*/ 1202 w 2726357"/>
                <a:gd name="connsiteY11" fmla="*/ 257537 h 1414112"/>
                <a:gd name="connsiteX12" fmla="*/ 866657 w 2726357"/>
                <a:gd name="connsiteY12" fmla="*/ 257537 h 1414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26357" h="1414112">
                  <a:moveTo>
                    <a:pt x="1363179" y="0"/>
                  </a:moveTo>
                  <a:lnTo>
                    <a:pt x="1859701" y="257537"/>
                  </a:lnTo>
                  <a:lnTo>
                    <a:pt x="2722177" y="257537"/>
                  </a:lnTo>
                  <a:lnTo>
                    <a:pt x="2722177" y="704888"/>
                  </a:lnTo>
                  <a:lnTo>
                    <a:pt x="2726357" y="707056"/>
                  </a:lnTo>
                  <a:lnTo>
                    <a:pt x="1363179" y="1414112"/>
                  </a:lnTo>
                  <a:lnTo>
                    <a:pt x="3650" y="708949"/>
                  </a:lnTo>
                  <a:lnTo>
                    <a:pt x="1202" y="708949"/>
                  </a:lnTo>
                  <a:lnTo>
                    <a:pt x="1202" y="707680"/>
                  </a:lnTo>
                  <a:lnTo>
                    <a:pt x="0" y="707056"/>
                  </a:lnTo>
                  <a:lnTo>
                    <a:pt x="1202" y="706433"/>
                  </a:lnTo>
                  <a:lnTo>
                    <a:pt x="1202" y="257537"/>
                  </a:lnTo>
                  <a:lnTo>
                    <a:pt x="866657" y="257537"/>
                  </a:lnTo>
                  <a:close/>
                </a:path>
              </a:pathLst>
            </a:custGeom>
            <a:solidFill>
              <a:srgbClr val="1070C4"/>
            </a:solidFill>
            <a:ln w="12700" cap="rnd">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396" name="Diamond 395">
              <a:extLst>
                <a:ext uri="{FF2B5EF4-FFF2-40B4-BE49-F238E27FC236}">
                  <a16:creationId xmlns:a16="http://schemas.microsoft.com/office/drawing/2014/main" id="{3F3757BD-7E83-4541-A5EE-B841F902CAAF}"/>
                </a:ext>
              </a:extLst>
            </p:cNvPr>
            <p:cNvSpPr/>
            <p:nvPr/>
          </p:nvSpPr>
          <p:spPr bwMode="auto">
            <a:xfrm>
              <a:off x="7158422" y="1607015"/>
              <a:ext cx="2726357" cy="1414112"/>
            </a:xfrm>
            <a:prstGeom prst="diamond">
              <a:avLst/>
            </a:prstGeom>
            <a:solidFill>
              <a:srgbClr val="0078D7"/>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397" name="Freeform 396">
            <a:extLst>
              <a:ext uri="{FF2B5EF4-FFF2-40B4-BE49-F238E27FC236}">
                <a16:creationId xmlns:a16="http://schemas.microsoft.com/office/drawing/2014/main" id="{745C96A9-D552-8D42-9BA6-7B411388FF8B}"/>
              </a:ext>
            </a:extLst>
          </p:cNvPr>
          <p:cNvSpPr/>
          <p:nvPr/>
        </p:nvSpPr>
        <p:spPr bwMode="auto">
          <a:xfrm>
            <a:off x="4970473" y="4555729"/>
            <a:ext cx="521209" cy="450582"/>
          </a:xfrm>
          <a:custGeom>
            <a:avLst/>
            <a:gdLst>
              <a:gd name="connsiteX0" fmla="*/ 2045820 w 4638512"/>
              <a:gd name="connsiteY0" fmla="*/ 2246179 h 4009962"/>
              <a:gd name="connsiteX1" fmla="*/ 2135116 w 4638512"/>
              <a:gd name="connsiteY1" fmla="*/ 2478723 h 4009962"/>
              <a:gd name="connsiteX2" fmla="*/ 2043959 w 4638512"/>
              <a:gd name="connsiteY2" fmla="*/ 2711267 h 4009962"/>
              <a:gd name="connsiteX3" fmla="*/ 1950477 w 4638512"/>
              <a:gd name="connsiteY3" fmla="*/ 2485699 h 4009962"/>
              <a:gd name="connsiteX4" fmla="*/ 2045820 w 4638512"/>
              <a:gd name="connsiteY4" fmla="*/ 2246179 h 4009962"/>
              <a:gd name="connsiteX5" fmla="*/ 2052331 w 4638512"/>
              <a:gd name="connsiteY5" fmla="*/ 2134093 h 4009962"/>
              <a:gd name="connsiteX6" fmla="*/ 1865598 w 4638512"/>
              <a:gd name="connsiteY6" fmla="*/ 2225018 h 4009962"/>
              <a:gd name="connsiteX7" fmla="*/ 1801183 w 4638512"/>
              <a:gd name="connsiteY7" fmla="*/ 2489420 h 4009962"/>
              <a:gd name="connsiteX8" fmla="*/ 2039308 w 4638512"/>
              <a:gd name="connsiteY8" fmla="*/ 2823818 h 4009962"/>
              <a:gd name="connsiteX9" fmla="*/ 2221390 w 4638512"/>
              <a:gd name="connsiteY9" fmla="*/ 2733591 h 4009962"/>
              <a:gd name="connsiteX10" fmla="*/ 2284875 w 4638512"/>
              <a:gd name="connsiteY10" fmla="*/ 2474072 h 4009962"/>
              <a:gd name="connsiteX11" fmla="*/ 2052331 w 4638512"/>
              <a:gd name="connsiteY11" fmla="*/ 2134093 h 4009962"/>
              <a:gd name="connsiteX12" fmla="*/ 2619664 w 4638512"/>
              <a:gd name="connsiteY12" fmla="*/ 2130372 h 4009962"/>
              <a:gd name="connsiteX13" fmla="*/ 2528041 w 4638512"/>
              <a:gd name="connsiteY13" fmla="*/ 2187578 h 4009962"/>
              <a:gd name="connsiteX14" fmla="*/ 2420141 w 4638512"/>
              <a:gd name="connsiteY14" fmla="*/ 2230366 h 4009962"/>
              <a:gd name="connsiteX15" fmla="*/ 2420141 w 4638512"/>
              <a:gd name="connsiteY15" fmla="*/ 2354080 h 4009962"/>
              <a:gd name="connsiteX16" fmla="*/ 2459673 w 4638512"/>
              <a:gd name="connsiteY16" fmla="*/ 2346406 h 4009962"/>
              <a:gd name="connsiteX17" fmla="*/ 2498276 w 4638512"/>
              <a:gd name="connsiteY17" fmla="*/ 2333383 h 4009962"/>
              <a:gd name="connsiteX18" fmla="*/ 2533390 w 4638512"/>
              <a:gd name="connsiteY18" fmla="*/ 2316175 h 4009962"/>
              <a:gd name="connsiteX19" fmla="*/ 2561993 w 4638512"/>
              <a:gd name="connsiteY19" fmla="*/ 2295944 h 4009962"/>
              <a:gd name="connsiteX20" fmla="*/ 2561993 w 4638512"/>
              <a:gd name="connsiteY20" fmla="*/ 2812191 h 4009962"/>
              <a:gd name="connsiteX21" fmla="*/ 2708495 w 4638512"/>
              <a:gd name="connsiteY21" fmla="*/ 2812191 h 4009962"/>
              <a:gd name="connsiteX22" fmla="*/ 2708495 w 4638512"/>
              <a:gd name="connsiteY22" fmla="*/ 2130372 h 4009962"/>
              <a:gd name="connsiteX23" fmla="*/ 2598269 w 4638512"/>
              <a:gd name="connsiteY23" fmla="*/ 1315451 h 4009962"/>
              <a:gd name="connsiteX24" fmla="*/ 2687566 w 4638512"/>
              <a:gd name="connsiteY24" fmla="*/ 1547995 h 4009962"/>
              <a:gd name="connsiteX25" fmla="*/ 2596409 w 4638512"/>
              <a:gd name="connsiteY25" fmla="*/ 1780539 h 4009962"/>
              <a:gd name="connsiteX26" fmla="*/ 2502926 w 4638512"/>
              <a:gd name="connsiteY26" fmla="*/ 1554971 h 4009962"/>
              <a:gd name="connsiteX27" fmla="*/ 2598269 w 4638512"/>
              <a:gd name="connsiteY27" fmla="*/ 1315451 h 4009962"/>
              <a:gd name="connsiteX28" fmla="*/ 2604781 w 4638512"/>
              <a:gd name="connsiteY28" fmla="*/ 1203365 h 4009962"/>
              <a:gd name="connsiteX29" fmla="*/ 2418048 w 4638512"/>
              <a:gd name="connsiteY29" fmla="*/ 1294290 h 4009962"/>
              <a:gd name="connsiteX30" fmla="*/ 2353633 w 4638512"/>
              <a:gd name="connsiteY30" fmla="*/ 1558692 h 4009962"/>
              <a:gd name="connsiteX31" fmla="*/ 2591758 w 4638512"/>
              <a:gd name="connsiteY31" fmla="*/ 1893090 h 4009962"/>
              <a:gd name="connsiteX32" fmla="*/ 2773840 w 4638512"/>
              <a:gd name="connsiteY32" fmla="*/ 1802863 h 4009962"/>
              <a:gd name="connsiteX33" fmla="*/ 2837325 w 4638512"/>
              <a:gd name="connsiteY33" fmla="*/ 1543344 h 4009962"/>
              <a:gd name="connsiteX34" fmla="*/ 2604781 w 4638512"/>
              <a:gd name="connsiteY34" fmla="*/ 1203365 h 4009962"/>
              <a:gd name="connsiteX35" fmla="*/ 2067214 w 4638512"/>
              <a:gd name="connsiteY35" fmla="*/ 1199644 h 4009962"/>
              <a:gd name="connsiteX36" fmla="*/ 1975591 w 4638512"/>
              <a:gd name="connsiteY36" fmla="*/ 1256850 h 4009962"/>
              <a:gd name="connsiteX37" fmla="*/ 1867691 w 4638512"/>
              <a:gd name="connsiteY37" fmla="*/ 1299638 h 4009962"/>
              <a:gd name="connsiteX38" fmla="*/ 1867691 w 4638512"/>
              <a:gd name="connsiteY38" fmla="*/ 1423352 h 4009962"/>
              <a:gd name="connsiteX39" fmla="*/ 1907223 w 4638512"/>
              <a:gd name="connsiteY39" fmla="*/ 1415678 h 4009962"/>
              <a:gd name="connsiteX40" fmla="*/ 1945826 w 4638512"/>
              <a:gd name="connsiteY40" fmla="*/ 1402655 h 4009962"/>
              <a:gd name="connsiteX41" fmla="*/ 1980940 w 4638512"/>
              <a:gd name="connsiteY41" fmla="*/ 1385447 h 4009962"/>
              <a:gd name="connsiteX42" fmla="*/ 2009543 w 4638512"/>
              <a:gd name="connsiteY42" fmla="*/ 1365216 h 4009962"/>
              <a:gd name="connsiteX43" fmla="*/ 2009543 w 4638512"/>
              <a:gd name="connsiteY43" fmla="*/ 1881463 h 4009962"/>
              <a:gd name="connsiteX44" fmla="*/ 2156045 w 4638512"/>
              <a:gd name="connsiteY44" fmla="*/ 1881463 h 4009962"/>
              <a:gd name="connsiteX45" fmla="*/ 2156045 w 4638512"/>
              <a:gd name="connsiteY45" fmla="*/ 1199644 h 4009962"/>
              <a:gd name="connsiteX46" fmla="*/ 1451717 w 4638512"/>
              <a:gd name="connsiteY46" fmla="*/ 975276 h 4009962"/>
              <a:gd name="connsiteX47" fmla="*/ 2932580 w 4638512"/>
              <a:gd name="connsiteY47" fmla="*/ 975277 h 4009962"/>
              <a:gd name="connsiteX48" fmla="*/ 2932580 w 4638512"/>
              <a:gd name="connsiteY48" fmla="*/ 1360287 h 4009962"/>
              <a:gd name="connsiteX49" fmla="*/ 3300325 w 4638512"/>
              <a:gd name="connsiteY49" fmla="*/ 1360287 h 4009962"/>
              <a:gd name="connsiteX50" fmla="*/ 3300325 w 4638512"/>
              <a:gd name="connsiteY50" fmla="*/ 2920137 h 4009962"/>
              <a:gd name="connsiteX51" fmla="*/ 3185379 w 4638512"/>
              <a:gd name="connsiteY51" fmla="*/ 3035083 h 4009962"/>
              <a:gd name="connsiteX52" fmla="*/ 1451717 w 4638512"/>
              <a:gd name="connsiteY52" fmla="*/ 3035083 h 4009962"/>
              <a:gd name="connsiteX53" fmla="*/ 1336771 w 4638512"/>
              <a:gd name="connsiteY53" fmla="*/ 2920137 h 4009962"/>
              <a:gd name="connsiteX54" fmla="*/ 1336771 w 4638512"/>
              <a:gd name="connsiteY54" fmla="*/ 1090222 h 4009962"/>
              <a:gd name="connsiteX55" fmla="*/ 1451717 w 4638512"/>
              <a:gd name="connsiteY55" fmla="*/ 975276 h 4009962"/>
              <a:gd name="connsiteX56" fmla="*/ 1471468 w 4638512"/>
              <a:gd name="connsiteY56" fmla="*/ 797915 h 4009962"/>
              <a:gd name="connsiteX57" fmla="*/ 1156956 w 4638512"/>
              <a:gd name="connsiteY57" fmla="*/ 1112426 h 4009962"/>
              <a:gd name="connsiteX58" fmla="*/ 1156956 w 4638512"/>
              <a:gd name="connsiteY58" fmla="*/ 2900449 h 4009962"/>
              <a:gd name="connsiteX59" fmla="*/ 1471468 w 4638512"/>
              <a:gd name="connsiteY59" fmla="*/ 3214961 h 4009962"/>
              <a:gd name="connsiteX60" fmla="*/ 3166302 w 4638512"/>
              <a:gd name="connsiteY60" fmla="*/ 3214961 h 4009962"/>
              <a:gd name="connsiteX61" fmla="*/ 3480814 w 4638512"/>
              <a:gd name="connsiteY61" fmla="*/ 2900449 h 4009962"/>
              <a:gd name="connsiteX62" fmla="*/ 3480814 w 4638512"/>
              <a:gd name="connsiteY62" fmla="*/ 1279104 h 4009962"/>
              <a:gd name="connsiteX63" fmla="*/ 2999625 w 4638512"/>
              <a:gd name="connsiteY63" fmla="*/ 797915 h 4009962"/>
              <a:gd name="connsiteX64" fmla="*/ 1168463 w 4638512"/>
              <a:gd name="connsiteY64" fmla="*/ 0 h 4009962"/>
              <a:gd name="connsiteX65" fmla="*/ 3470048 w 4638512"/>
              <a:gd name="connsiteY65" fmla="*/ 0 h 4009962"/>
              <a:gd name="connsiteX66" fmla="*/ 4638512 w 4638512"/>
              <a:gd name="connsiteY66" fmla="*/ 2004981 h 4009962"/>
              <a:gd name="connsiteX67" fmla="*/ 3470048 w 4638512"/>
              <a:gd name="connsiteY67" fmla="*/ 4009962 h 4009962"/>
              <a:gd name="connsiteX68" fmla="*/ 1168463 w 4638512"/>
              <a:gd name="connsiteY68" fmla="*/ 4009962 h 4009962"/>
              <a:gd name="connsiteX69" fmla="*/ 0 w 4638512"/>
              <a:gd name="connsiteY69" fmla="*/ 2004981 h 4009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4638512" h="4009962">
                <a:moveTo>
                  <a:pt x="2045820" y="2246179"/>
                </a:moveTo>
                <a:cubicBezTo>
                  <a:pt x="2105351" y="2246179"/>
                  <a:pt x="2135116" y="2323694"/>
                  <a:pt x="2135116" y="2478723"/>
                </a:cubicBezTo>
                <a:cubicBezTo>
                  <a:pt x="2135116" y="2633753"/>
                  <a:pt x="2104731" y="2711267"/>
                  <a:pt x="2043959" y="2711267"/>
                </a:cubicBezTo>
                <a:cubicBezTo>
                  <a:pt x="1981637" y="2711267"/>
                  <a:pt x="1950477" y="2636078"/>
                  <a:pt x="1950477" y="2485699"/>
                </a:cubicBezTo>
                <a:cubicBezTo>
                  <a:pt x="1950477" y="2326019"/>
                  <a:pt x="1982258" y="2246179"/>
                  <a:pt x="2045820" y="2246179"/>
                </a:cubicBezTo>
                <a:close/>
                <a:moveTo>
                  <a:pt x="2052331" y="2134093"/>
                </a:moveTo>
                <a:cubicBezTo>
                  <a:pt x="1970785" y="2134093"/>
                  <a:pt x="1908541" y="2164401"/>
                  <a:pt x="1865598" y="2225018"/>
                </a:cubicBezTo>
                <a:cubicBezTo>
                  <a:pt x="1822655" y="2285634"/>
                  <a:pt x="1801183" y="2373768"/>
                  <a:pt x="1801183" y="2489420"/>
                </a:cubicBezTo>
                <a:cubicBezTo>
                  <a:pt x="1801183" y="2712352"/>
                  <a:pt x="1880558" y="2823818"/>
                  <a:pt x="2039308" y="2823818"/>
                </a:cubicBezTo>
                <a:cubicBezTo>
                  <a:pt x="2118373" y="2823818"/>
                  <a:pt x="2179067" y="2793743"/>
                  <a:pt x="2221390" y="2733591"/>
                </a:cubicBezTo>
                <a:cubicBezTo>
                  <a:pt x="2263713" y="2673440"/>
                  <a:pt x="2284875" y="2586934"/>
                  <a:pt x="2284875" y="2474072"/>
                </a:cubicBezTo>
                <a:cubicBezTo>
                  <a:pt x="2284875" y="2247419"/>
                  <a:pt x="2207360" y="2134093"/>
                  <a:pt x="2052331" y="2134093"/>
                </a:cubicBezTo>
                <a:close/>
                <a:moveTo>
                  <a:pt x="2619664" y="2130372"/>
                </a:moveTo>
                <a:cubicBezTo>
                  <a:pt x="2592378" y="2151146"/>
                  <a:pt x="2561838" y="2170215"/>
                  <a:pt x="2528041" y="2187578"/>
                </a:cubicBezTo>
                <a:cubicBezTo>
                  <a:pt x="2494245" y="2204941"/>
                  <a:pt x="2458278" y="2219204"/>
                  <a:pt x="2420141" y="2230366"/>
                </a:cubicBezTo>
                <a:lnTo>
                  <a:pt x="2420141" y="2354080"/>
                </a:lnTo>
                <a:cubicBezTo>
                  <a:pt x="2433163" y="2352529"/>
                  <a:pt x="2446341" y="2349971"/>
                  <a:pt x="2459673" y="2346406"/>
                </a:cubicBezTo>
                <a:cubicBezTo>
                  <a:pt x="2473006" y="2342840"/>
                  <a:pt x="2485873" y="2338499"/>
                  <a:pt x="2498276" y="2333383"/>
                </a:cubicBezTo>
                <a:cubicBezTo>
                  <a:pt x="2510678" y="2328267"/>
                  <a:pt x="2522383" y="2322531"/>
                  <a:pt x="2533390" y="2316175"/>
                </a:cubicBezTo>
                <a:cubicBezTo>
                  <a:pt x="2544397" y="2309819"/>
                  <a:pt x="2553931" y="2303075"/>
                  <a:pt x="2561993" y="2295944"/>
                </a:cubicBezTo>
                <a:lnTo>
                  <a:pt x="2561993" y="2812191"/>
                </a:lnTo>
                <a:lnTo>
                  <a:pt x="2708495" y="2812191"/>
                </a:lnTo>
                <a:lnTo>
                  <a:pt x="2708495" y="2130372"/>
                </a:lnTo>
                <a:close/>
                <a:moveTo>
                  <a:pt x="2598269" y="1315451"/>
                </a:moveTo>
                <a:cubicBezTo>
                  <a:pt x="2657801" y="1315451"/>
                  <a:pt x="2687566" y="1392966"/>
                  <a:pt x="2687566" y="1547995"/>
                </a:cubicBezTo>
                <a:cubicBezTo>
                  <a:pt x="2687566" y="1703024"/>
                  <a:pt x="2657181" y="1780539"/>
                  <a:pt x="2596409" y="1780539"/>
                </a:cubicBezTo>
                <a:cubicBezTo>
                  <a:pt x="2534087" y="1780539"/>
                  <a:pt x="2502926" y="1705350"/>
                  <a:pt x="2502926" y="1554971"/>
                </a:cubicBezTo>
                <a:cubicBezTo>
                  <a:pt x="2502926" y="1395291"/>
                  <a:pt x="2534707" y="1315451"/>
                  <a:pt x="2598269" y="1315451"/>
                </a:cubicBezTo>
                <a:close/>
                <a:moveTo>
                  <a:pt x="2604781" y="1203365"/>
                </a:moveTo>
                <a:cubicBezTo>
                  <a:pt x="2523235" y="1203365"/>
                  <a:pt x="2460991" y="1233673"/>
                  <a:pt x="2418048" y="1294290"/>
                </a:cubicBezTo>
                <a:cubicBezTo>
                  <a:pt x="2375105" y="1354906"/>
                  <a:pt x="2353633" y="1443040"/>
                  <a:pt x="2353633" y="1558692"/>
                </a:cubicBezTo>
                <a:cubicBezTo>
                  <a:pt x="2353633" y="1781624"/>
                  <a:pt x="2433008" y="1893090"/>
                  <a:pt x="2591758" y="1893090"/>
                </a:cubicBezTo>
                <a:cubicBezTo>
                  <a:pt x="2670823" y="1893090"/>
                  <a:pt x="2731517" y="1863015"/>
                  <a:pt x="2773840" y="1802863"/>
                </a:cubicBezTo>
                <a:cubicBezTo>
                  <a:pt x="2816163" y="1742712"/>
                  <a:pt x="2837325" y="1656206"/>
                  <a:pt x="2837325" y="1543344"/>
                </a:cubicBezTo>
                <a:cubicBezTo>
                  <a:pt x="2837325" y="1316691"/>
                  <a:pt x="2759810" y="1203365"/>
                  <a:pt x="2604781" y="1203365"/>
                </a:cubicBezTo>
                <a:close/>
                <a:moveTo>
                  <a:pt x="2067214" y="1199644"/>
                </a:moveTo>
                <a:cubicBezTo>
                  <a:pt x="2039928" y="1220418"/>
                  <a:pt x="2009388" y="1239487"/>
                  <a:pt x="1975591" y="1256850"/>
                </a:cubicBezTo>
                <a:cubicBezTo>
                  <a:pt x="1941795" y="1274213"/>
                  <a:pt x="1905828" y="1288476"/>
                  <a:pt x="1867691" y="1299638"/>
                </a:cubicBezTo>
                <a:lnTo>
                  <a:pt x="1867691" y="1423352"/>
                </a:lnTo>
                <a:cubicBezTo>
                  <a:pt x="1880713" y="1421801"/>
                  <a:pt x="1893891" y="1419243"/>
                  <a:pt x="1907223" y="1415678"/>
                </a:cubicBezTo>
                <a:cubicBezTo>
                  <a:pt x="1920556" y="1412112"/>
                  <a:pt x="1933423" y="1407771"/>
                  <a:pt x="1945826" y="1402655"/>
                </a:cubicBezTo>
                <a:cubicBezTo>
                  <a:pt x="1958228" y="1397539"/>
                  <a:pt x="1969933" y="1391803"/>
                  <a:pt x="1980940" y="1385447"/>
                </a:cubicBezTo>
                <a:cubicBezTo>
                  <a:pt x="1991947" y="1379091"/>
                  <a:pt x="2001481" y="1372347"/>
                  <a:pt x="2009543" y="1365216"/>
                </a:cubicBezTo>
                <a:lnTo>
                  <a:pt x="2009543" y="1881463"/>
                </a:lnTo>
                <a:lnTo>
                  <a:pt x="2156045" y="1881463"/>
                </a:lnTo>
                <a:lnTo>
                  <a:pt x="2156045" y="1199644"/>
                </a:lnTo>
                <a:close/>
                <a:moveTo>
                  <a:pt x="1451717" y="975276"/>
                </a:moveTo>
                <a:lnTo>
                  <a:pt x="2932580" y="975277"/>
                </a:lnTo>
                <a:lnTo>
                  <a:pt x="2932580" y="1360287"/>
                </a:lnTo>
                <a:lnTo>
                  <a:pt x="3300325" y="1360287"/>
                </a:lnTo>
                <a:lnTo>
                  <a:pt x="3300325" y="2920137"/>
                </a:lnTo>
                <a:cubicBezTo>
                  <a:pt x="3300325" y="2983620"/>
                  <a:pt x="3248862" y="3035083"/>
                  <a:pt x="3185379" y="3035083"/>
                </a:cubicBezTo>
                <a:lnTo>
                  <a:pt x="1451717" y="3035083"/>
                </a:lnTo>
                <a:cubicBezTo>
                  <a:pt x="1388234" y="3035083"/>
                  <a:pt x="1336771" y="2983619"/>
                  <a:pt x="1336771" y="2920137"/>
                </a:cubicBezTo>
                <a:lnTo>
                  <a:pt x="1336771" y="1090222"/>
                </a:lnTo>
                <a:cubicBezTo>
                  <a:pt x="1336771" y="1026739"/>
                  <a:pt x="1388234" y="975276"/>
                  <a:pt x="1451717" y="975276"/>
                </a:cubicBezTo>
                <a:close/>
                <a:moveTo>
                  <a:pt x="1471468" y="797915"/>
                </a:moveTo>
                <a:cubicBezTo>
                  <a:pt x="1297768" y="797915"/>
                  <a:pt x="1156956" y="938726"/>
                  <a:pt x="1156956" y="1112426"/>
                </a:cubicBezTo>
                <a:lnTo>
                  <a:pt x="1156956" y="2900449"/>
                </a:lnTo>
                <a:cubicBezTo>
                  <a:pt x="1156956" y="3074149"/>
                  <a:pt x="1297768" y="3214960"/>
                  <a:pt x="1471468" y="3214961"/>
                </a:cubicBezTo>
                <a:lnTo>
                  <a:pt x="3166302" y="3214961"/>
                </a:lnTo>
                <a:cubicBezTo>
                  <a:pt x="3340003" y="3214960"/>
                  <a:pt x="3480814" y="3074149"/>
                  <a:pt x="3480814" y="2900449"/>
                </a:cubicBezTo>
                <a:lnTo>
                  <a:pt x="3480814" y="1279104"/>
                </a:lnTo>
                <a:lnTo>
                  <a:pt x="2999625" y="797915"/>
                </a:lnTo>
                <a:close/>
                <a:moveTo>
                  <a:pt x="1168463" y="0"/>
                </a:moveTo>
                <a:lnTo>
                  <a:pt x="3470048" y="0"/>
                </a:lnTo>
                <a:lnTo>
                  <a:pt x="4638512" y="2004981"/>
                </a:lnTo>
                <a:lnTo>
                  <a:pt x="3470048" y="4009962"/>
                </a:lnTo>
                <a:lnTo>
                  <a:pt x="1168463" y="4009962"/>
                </a:lnTo>
                <a:lnTo>
                  <a:pt x="0" y="2004981"/>
                </a:lnTo>
                <a:close/>
              </a:path>
            </a:pathLst>
          </a:cu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8" name="Freeform 397">
            <a:extLst>
              <a:ext uri="{FF2B5EF4-FFF2-40B4-BE49-F238E27FC236}">
                <a16:creationId xmlns:a16="http://schemas.microsoft.com/office/drawing/2014/main" id="{919E1A57-1DE5-354F-BA03-AA4B12E31EC0}"/>
              </a:ext>
            </a:extLst>
          </p:cNvPr>
          <p:cNvSpPr/>
          <p:nvPr/>
        </p:nvSpPr>
        <p:spPr bwMode="auto">
          <a:xfrm flipH="1">
            <a:off x="8886007" y="4580710"/>
            <a:ext cx="476514" cy="438852"/>
          </a:xfrm>
          <a:custGeom>
            <a:avLst/>
            <a:gdLst>
              <a:gd name="connsiteX0" fmla="*/ 144517 w 665158"/>
              <a:gd name="connsiteY0" fmla="*/ 432643 h 635971"/>
              <a:gd name="connsiteX1" fmla="*/ 134794 w 665158"/>
              <a:gd name="connsiteY1" fmla="*/ 438281 h 635971"/>
              <a:gd name="connsiteX2" fmla="*/ 131240 w 665158"/>
              <a:gd name="connsiteY2" fmla="*/ 453701 h 635971"/>
              <a:gd name="connsiteX3" fmla="*/ 135004 w 665158"/>
              <a:gd name="connsiteY3" fmla="*/ 468403 h 635971"/>
              <a:gd name="connsiteX4" fmla="*/ 144883 w 665158"/>
              <a:gd name="connsiteY4" fmla="*/ 473874 h 635971"/>
              <a:gd name="connsiteX5" fmla="*/ 155050 w 665158"/>
              <a:gd name="connsiteY5" fmla="*/ 468458 h 635971"/>
              <a:gd name="connsiteX6" fmla="*/ 158788 w 665158"/>
              <a:gd name="connsiteY6" fmla="*/ 453369 h 635971"/>
              <a:gd name="connsiteX7" fmla="*/ 155024 w 665158"/>
              <a:gd name="connsiteY7" fmla="*/ 438059 h 635971"/>
              <a:gd name="connsiteX8" fmla="*/ 144517 w 665158"/>
              <a:gd name="connsiteY8" fmla="*/ 432643 h 635971"/>
              <a:gd name="connsiteX9" fmla="*/ 96733 w 665158"/>
              <a:gd name="connsiteY9" fmla="*/ 413631 h 635971"/>
              <a:gd name="connsiteX10" fmla="*/ 96733 w 665158"/>
              <a:gd name="connsiteY10" fmla="*/ 492888 h 635971"/>
              <a:gd name="connsiteX11" fmla="*/ 48328 w 665158"/>
              <a:gd name="connsiteY11" fmla="*/ 492888 h 635971"/>
              <a:gd name="connsiteX12" fmla="*/ 48328 w 665158"/>
              <a:gd name="connsiteY12" fmla="*/ 474206 h 635971"/>
              <a:gd name="connsiteX13" fmla="*/ 74151 w 665158"/>
              <a:gd name="connsiteY13" fmla="*/ 474206 h 635971"/>
              <a:gd name="connsiteX14" fmla="*/ 74151 w 665158"/>
              <a:gd name="connsiteY14" fmla="*/ 413631 h 635971"/>
              <a:gd name="connsiteX15" fmla="*/ 144308 w 665158"/>
              <a:gd name="connsiteY15" fmla="*/ 412304 h 635971"/>
              <a:gd name="connsiteX16" fmla="*/ 164277 w 665158"/>
              <a:gd name="connsiteY16" fmla="*/ 417582 h 635971"/>
              <a:gd name="connsiteX17" fmla="*/ 177920 w 665158"/>
              <a:gd name="connsiteY17" fmla="*/ 432533 h 635971"/>
              <a:gd name="connsiteX18" fmla="*/ 182782 w 665158"/>
              <a:gd name="connsiteY18" fmla="*/ 454309 h 635971"/>
              <a:gd name="connsiteX19" fmla="*/ 177972 w 665158"/>
              <a:gd name="connsiteY19" fmla="*/ 475007 h 635971"/>
              <a:gd name="connsiteX20" fmla="*/ 164512 w 665158"/>
              <a:gd name="connsiteY20" fmla="*/ 489212 h 635971"/>
              <a:gd name="connsiteX21" fmla="*/ 145301 w 665158"/>
              <a:gd name="connsiteY21" fmla="*/ 494269 h 635971"/>
              <a:gd name="connsiteX22" fmla="*/ 136572 w 665158"/>
              <a:gd name="connsiteY22" fmla="*/ 493329 h 635971"/>
              <a:gd name="connsiteX23" fmla="*/ 127058 w 665158"/>
              <a:gd name="connsiteY23" fmla="*/ 503554 h 635971"/>
              <a:gd name="connsiteX24" fmla="*/ 98726 w 665158"/>
              <a:gd name="connsiteY24" fmla="*/ 503554 h 635971"/>
              <a:gd name="connsiteX25" fmla="*/ 118537 w 665158"/>
              <a:gd name="connsiteY25" fmla="*/ 483325 h 635971"/>
              <a:gd name="connsiteX26" fmla="*/ 107298 w 665158"/>
              <a:gd name="connsiteY26" fmla="*/ 453038 h 635971"/>
              <a:gd name="connsiteX27" fmla="*/ 111924 w 665158"/>
              <a:gd name="connsiteY27" fmla="*/ 431786 h 635971"/>
              <a:gd name="connsiteX28" fmla="*/ 125045 w 665158"/>
              <a:gd name="connsiteY28" fmla="*/ 417362 h 635971"/>
              <a:gd name="connsiteX29" fmla="*/ 144308 w 665158"/>
              <a:gd name="connsiteY29" fmla="*/ 412304 h 635971"/>
              <a:gd name="connsiteX30" fmla="*/ 214235 w 665158"/>
              <a:gd name="connsiteY30" fmla="*/ 412304 h 635971"/>
              <a:gd name="connsiteX31" fmla="*/ 236399 w 665158"/>
              <a:gd name="connsiteY31" fmla="*/ 419185 h 635971"/>
              <a:gd name="connsiteX32" fmla="*/ 244658 w 665158"/>
              <a:gd name="connsiteY32" fmla="*/ 437562 h 635971"/>
              <a:gd name="connsiteX33" fmla="*/ 226571 w 665158"/>
              <a:gd name="connsiteY33" fmla="*/ 461329 h 635971"/>
              <a:gd name="connsiteX34" fmla="*/ 218913 w 665158"/>
              <a:gd name="connsiteY34" fmla="*/ 464811 h 635971"/>
              <a:gd name="connsiteX35" fmla="*/ 215829 w 665158"/>
              <a:gd name="connsiteY35" fmla="*/ 467546 h 635971"/>
              <a:gd name="connsiteX36" fmla="*/ 214810 w 665158"/>
              <a:gd name="connsiteY36" fmla="*/ 470945 h 635971"/>
              <a:gd name="connsiteX37" fmla="*/ 216848 w 665158"/>
              <a:gd name="connsiteY37" fmla="*/ 475063 h 635971"/>
              <a:gd name="connsiteX38" fmla="*/ 222598 w 665158"/>
              <a:gd name="connsiteY38" fmla="*/ 476472 h 635971"/>
              <a:gd name="connsiteX39" fmla="*/ 233210 w 665158"/>
              <a:gd name="connsiteY39" fmla="*/ 474234 h 635971"/>
              <a:gd name="connsiteX40" fmla="*/ 243612 w 665158"/>
              <a:gd name="connsiteY40" fmla="*/ 468348 h 635971"/>
              <a:gd name="connsiteX41" fmla="*/ 243612 w 665158"/>
              <a:gd name="connsiteY41" fmla="*/ 490068 h 635971"/>
              <a:gd name="connsiteX42" fmla="*/ 222076 w 665158"/>
              <a:gd name="connsiteY42" fmla="*/ 494269 h 635971"/>
              <a:gd name="connsiteX43" fmla="*/ 204721 w 665158"/>
              <a:gd name="connsiteY43" fmla="*/ 491395 h 635971"/>
              <a:gd name="connsiteX44" fmla="*/ 193509 w 665158"/>
              <a:gd name="connsiteY44" fmla="*/ 482663 h 635971"/>
              <a:gd name="connsiteX45" fmla="*/ 189509 w 665158"/>
              <a:gd name="connsiteY45" fmla="*/ 468901 h 635971"/>
              <a:gd name="connsiteX46" fmla="*/ 194345 w 665158"/>
              <a:gd name="connsiteY46" fmla="*/ 454862 h 635971"/>
              <a:gd name="connsiteX47" fmla="*/ 210837 w 665158"/>
              <a:gd name="connsiteY47" fmla="*/ 443973 h 635971"/>
              <a:gd name="connsiteX48" fmla="*/ 218600 w 665158"/>
              <a:gd name="connsiteY48" fmla="*/ 439746 h 635971"/>
              <a:gd name="connsiteX49" fmla="*/ 220456 w 665158"/>
              <a:gd name="connsiteY49" fmla="*/ 435628 h 635971"/>
              <a:gd name="connsiteX50" fmla="*/ 218155 w 665158"/>
              <a:gd name="connsiteY50" fmla="*/ 431538 h 635971"/>
              <a:gd name="connsiteX51" fmla="*/ 212091 w 665158"/>
              <a:gd name="connsiteY51" fmla="*/ 430046 h 635971"/>
              <a:gd name="connsiteX52" fmla="*/ 193482 w 665158"/>
              <a:gd name="connsiteY52" fmla="*/ 435517 h 635971"/>
              <a:gd name="connsiteX53" fmla="*/ 193482 w 665158"/>
              <a:gd name="connsiteY53" fmla="*/ 415344 h 635971"/>
              <a:gd name="connsiteX54" fmla="*/ 201036 w 665158"/>
              <a:gd name="connsiteY54" fmla="*/ 413464 h 635971"/>
              <a:gd name="connsiteX55" fmla="*/ 207021 w 665158"/>
              <a:gd name="connsiteY55" fmla="*/ 412635 h 635971"/>
              <a:gd name="connsiteX56" fmla="*/ 214235 w 665158"/>
              <a:gd name="connsiteY56" fmla="*/ 412304 h 635971"/>
              <a:gd name="connsiteX57" fmla="*/ 420744 w 665158"/>
              <a:gd name="connsiteY57" fmla="*/ 354477 h 635971"/>
              <a:gd name="connsiteX58" fmla="*/ 372634 w 665158"/>
              <a:gd name="connsiteY58" fmla="*/ 354477 h 635971"/>
              <a:gd name="connsiteX59" fmla="*/ 372634 w 665158"/>
              <a:gd name="connsiteY59" fmla="*/ 402262 h 635971"/>
              <a:gd name="connsiteX60" fmla="*/ 420744 w 665158"/>
              <a:gd name="connsiteY60" fmla="*/ 402262 h 635971"/>
              <a:gd name="connsiteX61" fmla="*/ 496460 w 665158"/>
              <a:gd name="connsiteY61" fmla="*/ 354477 h 635971"/>
              <a:gd name="connsiteX62" fmla="*/ 448350 w 665158"/>
              <a:gd name="connsiteY62" fmla="*/ 354477 h 635971"/>
              <a:gd name="connsiteX63" fmla="*/ 448350 w 665158"/>
              <a:gd name="connsiteY63" fmla="*/ 402262 h 635971"/>
              <a:gd name="connsiteX64" fmla="*/ 496460 w 665158"/>
              <a:gd name="connsiteY64" fmla="*/ 402262 h 635971"/>
              <a:gd name="connsiteX65" fmla="*/ 572175 w 665158"/>
              <a:gd name="connsiteY65" fmla="*/ 354477 h 635971"/>
              <a:gd name="connsiteX66" fmla="*/ 524065 w 665158"/>
              <a:gd name="connsiteY66" fmla="*/ 354477 h 635971"/>
              <a:gd name="connsiteX67" fmla="*/ 524065 w 665158"/>
              <a:gd name="connsiteY67" fmla="*/ 402262 h 635971"/>
              <a:gd name="connsiteX68" fmla="*/ 572175 w 665158"/>
              <a:gd name="connsiteY68" fmla="*/ 402262 h 635971"/>
              <a:gd name="connsiteX69" fmla="*/ 496460 w 665158"/>
              <a:gd name="connsiteY69" fmla="*/ 287115 h 635971"/>
              <a:gd name="connsiteX70" fmla="*/ 448350 w 665158"/>
              <a:gd name="connsiteY70" fmla="*/ 287115 h 635971"/>
              <a:gd name="connsiteX71" fmla="*/ 448350 w 665158"/>
              <a:gd name="connsiteY71" fmla="*/ 334900 h 635971"/>
              <a:gd name="connsiteX72" fmla="*/ 496460 w 665158"/>
              <a:gd name="connsiteY72" fmla="*/ 334900 h 635971"/>
              <a:gd name="connsiteX73" fmla="*/ 572175 w 665158"/>
              <a:gd name="connsiteY73" fmla="*/ 287115 h 635971"/>
              <a:gd name="connsiteX74" fmla="*/ 524065 w 665158"/>
              <a:gd name="connsiteY74" fmla="*/ 287115 h 635971"/>
              <a:gd name="connsiteX75" fmla="*/ 524065 w 665158"/>
              <a:gd name="connsiteY75" fmla="*/ 334900 h 635971"/>
              <a:gd name="connsiteX76" fmla="*/ 572175 w 665158"/>
              <a:gd name="connsiteY76" fmla="*/ 334900 h 635971"/>
              <a:gd name="connsiteX77" fmla="*/ 146493 w 665158"/>
              <a:gd name="connsiteY77" fmla="*/ 261457 h 635971"/>
              <a:gd name="connsiteX78" fmla="*/ 247609 w 665158"/>
              <a:gd name="connsiteY78" fmla="*/ 292835 h 635971"/>
              <a:gd name="connsiteX79" fmla="*/ 146493 w 665158"/>
              <a:gd name="connsiteY79" fmla="*/ 324213 h 635971"/>
              <a:gd name="connsiteX80" fmla="*/ 45377 w 665158"/>
              <a:gd name="connsiteY80" fmla="*/ 292835 h 635971"/>
              <a:gd name="connsiteX81" fmla="*/ 146493 w 665158"/>
              <a:gd name="connsiteY81" fmla="*/ 261457 h 635971"/>
              <a:gd name="connsiteX82" fmla="*/ 146493 w 665158"/>
              <a:gd name="connsiteY82" fmla="*/ 238664 h 635971"/>
              <a:gd name="connsiteX83" fmla="*/ 756 w 665158"/>
              <a:gd name="connsiteY83" fmla="*/ 295386 h 635971"/>
              <a:gd name="connsiteX84" fmla="*/ 224 w 665158"/>
              <a:gd name="connsiteY84" fmla="*/ 299934 h 635971"/>
              <a:gd name="connsiteX85" fmla="*/ 0 w 665158"/>
              <a:gd name="connsiteY85" fmla="*/ 299934 h 635971"/>
              <a:gd name="connsiteX86" fmla="*/ 0 w 665158"/>
              <a:gd name="connsiteY86" fmla="*/ 301846 h 635971"/>
              <a:gd name="connsiteX87" fmla="*/ 0 w 665158"/>
              <a:gd name="connsiteY87" fmla="*/ 572789 h 635971"/>
              <a:gd name="connsiteX88" fmla="*/ 0 w 665158"/>
              <a:gd name="connsiteY88" fmla="*/ 572790 h 635971"/>
              <a:gd name="connsiteX89" fmla="*/ 0 w 665158"/>
              <a:gd name="connsiteY89" fmla="*/ 572791 h 635971"/>
              <a:gd name="connsiteX90" fmla="*/ 0 w 665158"/>
              <a:gd name="connsiteY90" fmla="*/ 574701 h 635971"/>
              <a:gd name="connsiteX91" fmla="*/ 224 w 665158"/>
              <a:gd name="connsiteY91" fmla="*/ 574701 h 635971"/>
              <a:gd name="connsiteX92" fmla="*/ 756 w 665158"/>
              <a:gd name="connsiteY92" fmla="*/ 579250 h 635971"/>
              <a:gd name="connsiteX93" fmla="*/ 146493 w 665158"/>
              <a:gd name="connsiteY93" fmla="*/ 635971 h 635971"/>
              <a:gd name="connsiteX94" fmla="*/ 292229 w 665158"/>
              <a:gd name="connsiteY94" fmla="*/ 579250 h 635971"/>
              <a:gd name="connsiteX95" fmla="*/ 292762 w 665158"/>
              <a:gd name="connsiteY95" fmla="*/ 574701 h 635971"/>
              <a:gd name="connsiteX96" fmla="*/ 292986 w 665158"/>
              <a:gd name="connsiteY96" fmla="*/ 574701 h 635971"/>
              <a:gd name="connsiteX97" fmla="*/ 292986 w 665158"/>
              <a:gd name="connsiteY97" fmla="*/ 572790 h 635971"/>
              <a:gd name="connsiteX98" fmla="*/ 292986 w 665158"/>
              <a:gd name="connsiteY98" fmla="*/ 301846 h 635971"/>
              <a:gd name="connsiteX99" fmla="*/ 292986 w 665158"/>
              <a:gd name="connsiteY99" fmla="*/ 301846 h 635971"/>
              <a:gd name="connsiteX100" fmla="*/ 292986 w 665158"/>
              <a:gd name="connsiteY100" fmla="*/ 301845 h 635971"/>
              <a:gd name="connsiteX101" fmla="*/ 292229 w 665158"/>
              <a:gd name="connsiteY101" fmla="*/ 295386 h 635971"/>
              <a:gd name="connsiteX102" fmla="*/ 146493 w 665158"/>
              <a:gd name="connsiteY102" fmla="*/ 238664 h 635971"/>
              <a:gd name="connsiteX103" fmla="*/ 534317 w 665158"/>
              <a:gd name="connsiteY103" fmla="*/ 219753 h 635971"/>
              <a:gd name="connsiteX104" fmla="*/ 486207 w 665158"/>
              <a:gd name="connsiteY104" fmla="*/ 219753 h 635971"/>
              <a:gd name="connsiteX105" fmla="*/ 486207 w 665158"/>
              <a:gd name="connsiteY105" fmla="*/ 267538 h 635971"/>
              <a:gd name="connsiteX106" fmla="*/ 534317 w 665158"/>
              <a:gd name="connsiteY106" fmla="*/ 267538 h 635971"/>
              <a:gd name="connsiteX107" fmla="*/ 449628 w 665158"/>
              <a:gd name="connsiteY107" fmla="*/ 0 h 635971"/>
              <a:gd name="connsiteX108" fmla="*/ 230694 w 665158"/>
              <a:gd name="connsiteY108" fmla="*/ 119160 h 635971"/>
              <a:gd name="connsiteX109" fmla="*/ 230694 w 665158"/>
              <a:gd name="connsiteY109" fmla="*/ 162466 h 635971"/>
              <a:gd name="connsiteX110" fmla="*/ 272097 w 665158"/>
              <a:gd name="connsiteY110" fmla="*/ 162466 h 635971"/>
              <a:gd name="connsiteX111" fmla="*/ 272097 w 665158"/>
              <a:gd name="connsiteY111" fmla="*/ 251850 h 635971"/>
              <a:gd name="connsiteX112" fmla="*/ 309810 w 665158"/>
              <a:gd name="connsiteY112" fmla="*/ 251850 h 635971"/>
              <a:gd name="connsiteX113" fmla="*/ 309810 w 665158"/>
              <a:gd name="connsiteY113" fmla="*/ 162466 h 635971"/>
              <a:gd name="connsiteX114" fmla="*/ 592776 w 665158"/>
              <a:gd name="connsiteY114" fmla="*/ 162466 h 635971"/>
              <a:gd name="connsiteX115" fmla="*/ 592776 w 665158"/>
              <a:gd name="connsiteY115" fmla="*/ 403380 h 635971"/>
              <a:gd name="connsiteX116" fmla="*/ 639160 w 665158"/>
              <a:gd name="connsiteY116" fmla="*/ 403380 h 635971"/>
              <a:gd name="connsiteX117" fmla="*/ 639160 w 665158"/>
              <a:gd name="connsiteY117" fmla="*/ 162466 h 635971"/>
              <a:gd name="connsiteX118" fmla="*/ 665158 w 665158"/>
              <a:gd name="connsiteY118" fmla="*/ 162466 h 635971"/>
              <a:gd name="connsiteX119" fmla="*/ 665158 w 665158"/>
              <a:gd name="connsiteY119" fmla="*/ 119160 h 635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665158" h="635971">
                <a:moveTo>
                  <a:pt x="144517" y="432643"/>
                </a:moveTo>
                <a:cubicBezTo>
                  <a:pt x="140405" y="432643"/>
                  <a:pt x="137164" y="434522"/>
                  <a:pt x="134794" y="438281"/>
                </a:cubicBezTo>
                <a:cubicBezTo>
                  <a:pt x="132425" y="442039"/>
                  <a:pt x="131240" y="447179"/>
                  <a:pt x="131240" y="453701"/>
                </a:cubicBezTo>
                <a:cubicBezTo>
                  <a:pt x="131240" y="459854"/>
                  <a:pt x="132494" y="464755"/>
                  <a:pt x="135004" y="468403"/>
                </a:cubicBezTo>
                <a:cubicBezTo>
                  <a:pt x="137513" y="472050"/>
                  <a:pt x="140806" y="473874"/>
                  <a:pt x="144883" y="473874"/>
                </a:cubicBezTo>
                <a:cubicBezTo>
                  <a:pt x="149169" y="473874"/>
                  <a:pt x="152558" y="472069"/>
                  <a:pt x="155050" y="468458"/>
                </a:cubicBezTo>
                <a:cubicBezTo>
                  <a:pt x="157542" y="464847"/>
                  <a:pt x="158788" y="459818"/>
                  <a:pt x="158788" y="453369"/>
                </a:cubicBezTo>
                <a:cubicBezTo>
                  <a:pt x="158788" y="446774"/>
                  <a:pt x="157534" y="441671"/>
                  <a:pt x="155024" y="438059"/>
                </a:cubicBezTo>
                <a:cubicBezTo>
                  <a:pt x="152515" y="434449"/>
                  <a:pt x="149013" y="432643"/>
                  <a:pt x="144517" y="432643"/>
                </a:cubicBezTo>
                <a:close/>
                <a:moveTo>
                  <a:pt x="96733" y="413631"/>
                </a:moveTo>
                <a:lnTo>
                  <a:pt x="96733" y="492888"/>
                </a:lnTo>
                <a:lnTo>
                  <a:pt x="48328" y="492888"/>
                </a:lnTo>
                <a:lnTo>
                  <a:pt x="48328" y="474206"/>
                </a:lnTo>
                <a:lnTo>
                  <a:pt x="74151" y="474206"/>
                </a:lnTo>
                <a:lnTo>
                  <a:pt x="74151" y="413631"/>
                </a:lnTo>
                <a:close/>
                <a:moveTo>
                  <a:pt x="144308" y="412304"/>
                </a:moveTo>
                <a:cubicBezTo>
                  <a:pt x="151766" y="412304"/>
                  <a:pt x="158422" y="414063"/>
                  <a:pt x="164277" y="417582"/>
                </a:cubicBezTo>
                <a:cubicBezTo>
                  <a:pt x="170131" y="421101"/>
                  <a:pt x="174679" y="426085"/>
                  <a:pt x="177920" y="432533"/>
                </a:cubicBezTo>
                <a:cubicBezTo>
                  <a:pt x="181161" y="438981"/>
                  <a:pt x="182782" y="446240"/>
                  <a:pt x="182782" y="454309"/>
                </a:cubicBezTo>
                <a:cubicBezTo>
                  <a:pt x="182782" y="462010"/>
                  <a:pt x="181178" y="468910"/>
                  <a:pt x="177972" y="475007"/>
                </a:cubicBezTo>
                <a:cubicBezTo>
                  <a:pt x="174766" y="481106"/>
                  <a:pt x="170279" y="485841"/>
                  <a:pt x="164512" y="489212"/>
                </a:cubicBezTo>
                <a:cubicBezTo>
                  <a:pt x="158744" y="492583"/>
                  <a:pt x="152341" y="494269"/>
                  <a:pt x="145301" y="494269"/>
                </a:cubicBezTo>
                <a:cubicBezTo>
                  <a:pt x="142270" y="494269"/>
                  <a:pt x="139359" y="493956"/>
                  <a:pt x="136572" y="493329"/>
                </a:cubicBezTo>
                <a:lnTo>
                  <a:pt x="127058" y="503554"/>
                </a:lnTo>
                <a:lnTo>
                  <a:pt x="98726" y="503554"/>
                </a:lnTo>
                <a:lnTo>
                  <a:pt x="118537" y="483325"/>
                </a:lnTo>
                <a:cubicBezTo>
                  <a:pt x="111044" y="475404"/>
                  <a:pt x="107298" y="465308"/>
                  <a:pt x="107298" y="453038"/>
                </a:cubicBezTo>
                <a:cubicBezTo>
                  <a:pt x="107298" y="445116"/>
                  <a:pt x="108841" y="438032"/>
                  <a:pt x="111924" y="431786"/>
                </a:cubicBezTo>
                <a:cubicBezTo>
                  <a:pt x="115008" y="425541"/>
                  <a:pt x="119382" y="420732"/>
                  <a:pt x="125045" y="417362"/>
                </a:cubicBezTo>
                <a:cubicBezTo>
                  <a:pt x="130708" y="413990"/>
                  <a:pt x="137129" y="412304"/>
                  <a:pt x="144308" y="412304"/>
                </a:cubicBezTo>
                <a:close/>
                <a:moveTo>
                  <a:pt x="214235" y="412304"/>
                </a:moveTo>
                <a:cubicBezTo>
                  <a:pt x="223505" y="412304"/>
                  <a:pt x="230892" y="414598"/>
                  <a:pt x="236399" y="419185"/>
                </a:cubicBezTo>
                <a:cubicBezTo>
                  <a:pt x="241905" y="423772"/>
                  <a:pt x="244658" y="429898"/>
                  <a:pt x="244658" y="437562"/>
                </a:cubicBezTo>
                <a:cubicBezTo>
                  <a:pt x="244658" y="448506"/>
                  <a:pt x="238629" y="456428"/>
                  <a:pt x="226571" y="461329"/>
                </a:cubicBezTo>
                <a:cubicBezTo>
                  <a:pt x="222842" y="462802"/>
                  <a:pt x="220290" y="463963"/>
                  <a:pt x="218913" y="464811"/>
                </a:cubicBezTo>
                <a:cubicBezTo>
                  <a:pt x="217537" y="465658"/>
                  <a:pt x="216509" y="466570"/>
                  <a:pt x="215829" y="467546"/>
                </a:cubicBezTo>
                <a:cubicBezTo>
                  <a:pt x="215149" y="468522"/>
                  <a:pt x="214810" y="469656"/>
                  <a:pt x="214810" y="470945"/>
                </a:cubicBezTo>
                <a:cubicBezTo>
                  <a:pt x="214810" y="472751"/>
                  <a:pt x="215489" y="474123"/>
                  <a:pt x="216848" y="475063"/>
                </a:cubicBezTo>
                <a:cubicBezTo>
                  <a:pt x="218208" y="476002"/>
                  <a:pt x="220124" y="476472"/>
                  <a:pt x="222598" y="476472"/>
                </a:cubicBezTo>
                <a:cubicBezTo>
                  <a:pt x="225874" y="476472"/>
                  <a:pt x="229411" y="475726"/>
                  <a:pt x="233210" y="474234"/>
                </a:cubicBezTo>
                <a:cubicBezTo>
                  <a:pt x="237009" y="472742"/>
                  <a:pt x="240476" y="470780"/>
                  <a:pt x="243612" y="468348"/>
                </a:cubicBezTo>
                <a:lnTo>
                  <a:pt x="243612" y="490068"/>
                </a:lnTo>
                <a:cubicBezTo>
                  <a:pt x="237096" y="492869"/>
                  <a:pt x="229917" y="494269"/>
                  <a:pt x="222076" y="494269"/>
                </a:cubicBezTo>
                <a:cubicBezTo>
                  <a:pt x="215315" y="494269"/>
                  <a:pt x="209530" y="493311"/>
                  <a:pt x="204721" y="491395"/>
                </a:cubicBezTo>
                <a:cubicBezTo>
                  <a:pt x="199912" y="489479"/>
                  <a:pt x="196174" y="486568"/>
                  <a:pt x="193509" y="482663"/>
                </a:cubicBezTo>
                <a:cubicBezTo>
                  <a:pt x="190842" y="478756"/>
                  <a:pt x="189509" y="474169"/>
                  <a:pt x="189509" y="468901"/>
                </a:cubicBezTo>
                <a:cubicBezTo>
                  <a:pt x="189509" y="463484"/>
                  <a:pt x="191121" y="458804"/>
                  <a:pt x="194345" y="454862"/>
                </a:cubicBezTo>
                <a:cubicBezTo>
                  <a:pt x="197568" y="450919"/>
                  <a:pt x="203065" y="447290"/>
                  <a:pt x="210837" y="443973"/>
                </a:cubicBezTo>
                <a:cubicBezTo>
                  <a:pt x="214775" y="442242"/>
                  <a:pt x="217363" y="440833"/>
                  <a:pt x="218600" y="439746"/>
                </a:cubicBezTo>
                <a:cubicBezTo>
                  <a:pt x="219837" y="438659"/>
                  <a:pt x="220456" y="437286"/>
                  <a:pt x="220456" y="435628"/>
                </a:cubicBezTo>
                <a:cubicBezTo>
                  <a:pt x="220456" y="433896"/>
                  <a:pt x="219689" y="432533"/>
                  <a:pt x="218155" y="431538"/>
                </a:cubicBezTo>
                <a:cubicBezTo>
                  <a:pt x="216622" y="430543"/>
                  <a:pt x="214601" y="430046"/>
                  <a:pt x="212091" y="430046"/>
                </a:cubicBezTo>
                <a:cubicBezTo>
                  <a:pt x="205993" y="430046"/>
                  <a:pt x="199790" y="431870"/>
                  <a:pt x="193482" y="435517"/>
                </a:cubicBezTo>
                <a:lnTo>
                  <a:pt x="193482" y="415344"/>
                </a:lnTo>
                <a:cubicBezTo>
                  <a:pt x="196723" y="414423"/>
                  <a:pt x="199241" y="413796"/>
                  <a:pt x="201036" y="413464"/>
                </a:cubicBezTo>
                <a:cubicBezTo>
                  <a:pt x="202830" y="413133"/>
                  <a:pt x="204825" y="412857"/>
                  <a:pt x="207021" y="412635"/>
                </a:cubicBezTo>
                <a:cubicBezTo>
                  <a:pt x="209217" y="412414"/>
                  <a:pt x="211621" y="412304"/>
                  <a:pt x="214235" y="412304"/>
                </a:cubicBezTo>
                <a:close/>
                <a:moveTo>
                  <a:pt x="420744" y="354477"/>
                </a:moveTo>
                <a:lnTo>
                  <a:pt x="372634" y="354477"/>
                </a:lnTo>
                <a:lnTo>
                  <a:pt x="372634" y="402262"/>
                </a:lnTo>
                <a:lnTo>
                  <a:pt x="420744" y="402262"/>
                </a:lnTo>
                <a:close/>
                <a:moveTo>
                  <a:pt x="496460" y="354477"/>
                </a:moveTo>
                <a:lnTo>
                  <a:pt x="448350" y="354477"/>
                </a:lnTo>
                <a:lnTo>
                  <a:pt x="448350" y="402262"/>
                </a:lnTo>
                <a:lnTo>
                  <a:pt x="496460" y="402262"/>
                </a:lnTo>
                <a:close/>
                <a:moveTo>
                  <a:pt x="572175" y="354477"/>
                </a:moveTo>
                <a:lnTo>
                  <a:pt x="524065" y="354477"/>
                </a:lnTo>
                <a:lnTo>
                  <a:pt x="524065" y="402262"/>
                </a:lnTo>
                <a:lnTo>
                  <a:pt x="572175" y="402262"/>
                </a:lnTo>
                <a:close/>
                <a:moveTo>
                  <a:pt x="496460" y="287115"/>
                </a:moveTo>
                <a:lnTo>
                  <a:pt x="448350" y="287115"/>
                </a:lnTo>
                <a:lnTo>
                  <a:pt x="448350" y="334900"/>
                </a:lnTo>
                <a:lnTo>
                  <a:pt x="496460" y="334900"/>
                </a:lnTo>
                <a:close/>
                <a:moveTo>
                  <a:pt x="572175" y="287115"/>
                </a:moveTo>
                <a:lnTo>
                  <a:pt x="524065" y="287115"/>
                </a:lnTo>
                <a:lnTo>
                  <a:pt x="524065" y="334900"/>
                </a:lnTo>
                <a:lnTo>
                  <a:pt x="572175" y="334900"/>
                </a:lnTo>
                <a:close/>
                <a:moveTo>
                  <a:pt x="146493" y="261457"/>
                </a:moveTo>
                <a:cubicBezTo>
                  <a:pt x="202338" y="261457"/>
                  <a:pt x="247609" y="275505"/>
                  <a:pt x="247609" y="292835"/>
                </a:cubicBezTo>
                <a:cubicBezTo>
                  <a:pt x="247609" y="310165"/>
                  <a:pt x="202338" y="324213"/>
                  <a:pt x="146493" y="324213"/>
                </a:cubicBezTo>
                <a:cubicBezTo>
                  <a:pt x="90648" y="324213"/>
                  <a:pt x="45377" y="310165"/>
                  <a:pt x="45377" y="292835"/>
                </a:cubicBezTo>
                <a:cubicBezTo>
                  <a:pt x="45377" y="275505"/>
                  <a:pt x="90648" y="261457"/>
                  <a:pt x="146493" y="261457"/>
                </a:cubicBezTo>
                <a:close/>
                <a:moveTo>
                  <a:pt x="146493" y="238664"/>
                </a:moveTo>
                <a:cubicBezTo>
                  <a:pt x="70644" y="238664"/>
                  <a:pt x="8258" y="263526"/>
                  <a:pt x="756" y="295386"/>
                </a:cubicBezTo>
                <a:lnTo>
                  <a:pt x="224" y="299934"/>
                </a:lnTo>
                <a:lnTo>
                  <a:pt x="0" y="299934"/>
                </a:lnTo>
                <a:lnTo>
                  <a:pt x="0" y="301846"/>
                </a:lnTo>
                <a:cubicBezTo>
                  <a:pt x="0" y="347321"/>
                  <a:pt x="0" y="527632"/>
                  <a:pt x="0" y="572789"/>
                </a:cubicBezTo>
                <a:lnTo>
                  <a:pt x="0" y="572790"/>
                </a:lnTo>
                <a:lnTo>
                  <a:pt x="0" y="572791"/>
                </a:lnTo>
                <a:lnTo>
                  <a:pt x="0" y="574701"/>
                </a:lnTo>
                <a:lnTo>
                  <a:pt x="224" y="574701"/>
                </a:lnTo>
                <a:lnTo>
                  <a:pt x="756" y="579250"/>
                </a:lnTo>
                <a:cubicBezTo>
                  <a:pt x="8258" y="611109"/>
                  <a:pt x="70644" y="635971"/>
                  <a:pt x="146493" y="635971"/>
                </a:cubicBezTo>
                <a:cubicBezTo>
                  <a:pt x="222342" y="635971"/>
                  <a:pt x="284727" y="611109"/>
                  <a:pt x="292229" y="579250"/>
                </a:cubicBezTo>
                <a:lnTo>
                  <a:pt x="292762" y="574701"/>
                </a:lnTo>
                <a:lnTo>
                  <a:pt x="292986" y="574701"/>
                </a:lnTo>
                <a:lnTo>
                  <a:pt x="292986" y="572790"/>
                </a:lnTo>
                <a:lnTo>
                  <a:pt x="292986" y="301846"/>
                </a:lnTo>
                <a:lnTo>
                  <a:pt x="292986" y="301846"/>
                </a:lnTo>
                <a:lnTo>
                  <a:pt x="292986" y="301845"/>
                </a:lnTo>
                <a:lnTo>
                  <a:pt x="292229" y="295386"/>
                </a:lnTo>
                <a:cubicBezTo>
                  <a:pt x="284728" y="263526"/>
                  <a:pt x="222342" y="238664"/>
                  <a:pt x="146493" y="238664"/>
                </a:cubicBezTo>
                <a:close/>
                <a:moveTo>
                  <a:pt x="534317" y="219753"/>
                </a:moveTo>
                <a:lnTo>
                  <a:pt x="486207" y="219753"/>
                </a:lnTo>
                <a:lnTo>
                  <a:pt x="486207" y="267538"/>
                </a:lnTo>
                <a:lnTo>
                  <a:pt x="534317" y="267538"/>
                </a:lnTo>
                <a:close/>
                <a:moveTo>
                  <a:pt x="449628" y="0"/>
                </a:moveTo>
                <a:lnTo>
                  <a:pt x="230694" y="119160"/>
                </a:lnTo>
                <a:lnTo>
                  <a:pt x="230694" y="162466"/>
                </a:lnTo>
                <a:lnTo>
                  <a:pt x="272097" y="162466"/>
                </a:lnTo>
                <a:lnTo>
                  <a:pt x="272097" y="251850"/>
                </a:lnTo>
                <a:lnTo>
                  <a:pt x="309810" y="251850"/>
                </a:lnTo>
                <a:lnTo>
                  <a:pt x="309810" y="162466"/>
                </a:lnTo>
                <a:lnTo>
                  <a:pt x="592776" y="162466"/>
                </a:lnTo>
                <a:lnTo>
                  <a:pt x="592776" y="403380"/>
                </a:lnTo>
                <a:lnTo>
                  <a:pt x="639160" y="403380"/>
                </a:lnTo>
                <a:lnTo>
                  <a:pt x="639160" y="162466"/>
                </a:lnTo>
                <a:lnTo>
                  <a:pt x="665158" y="162466"/>
                </a:lnTo>
                <a:lnTo>
                  <a:pt x="665158" y="119160"/>
                </a:lnTo>
                <a:close/>
              </a:path>
            </a:pathLst>
          </a:cu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000000"/>
              </a:solidFill>
              <a:effectLst/>
              <a:uLnTx/>
              <a:uFillTx/>
              <a:latin typeface="Segoe UI Light"/>
              <a:ea typeface="Segoe UI" pitchFamily="34" charset="0"/>
              <a:cs typeface="Segoe UI" pitchFamily="34" charset="0"/>
            </a:endParaRPr>
          </a:p>
        </p:txBody>
      </p:sp>
      <p:sp>
        <p:nvSpPr>
          <p:cNvPr id="399" name="Freeform: Shape 282">
            <a:extLst>
              <a:ext uri="{FF2B5EF4-FFF2-40B4-BE49-F238E27FC236}">
                <a16:creationId xmlns:a16="http://schemas.microsoft.com/office/drawing/2014/main" id="{FCFEC977-206D-194A-9BF9-6C94264FE575}"/>
              </a:ext>
            </a:extLst>
          </p:cNvPr>
          <p:cNvSpPr/>
          <p:nvPr/>
        </p:nvSpPr>
        <p:spPr>
          <a:xfrm>
            <a:off x="10045147" y="4578448"/>
            <a:ext cx="515506" cy="401358"/>
          </a:xfrm>
          <a:custGeom>
            <a:avLst/>
            <a:gdLst>
              <a:gd name="connsiteX0" fmla="*/ 389860 w 1425158"/>
              <a:gd name="connsiteY0" fmla="*/ 651501 h 1109587"/>
              <a:gd name="connsiteX1" fmla="*/ 688826 w 1425158"/>
              <a:gd name="connsiteY1" fmla="*/ 651501 h 1109587"/>
              <a:gd name="connsiteX2" fmla="*/ 688826 w 1425158"/>
              <a:gd name="connsiteY2" fmla="*/ 711477 h 1109587"/>
              <a:gd name="connsiteX3" fmla="*/ 599090 w 1425158"/>
              <a:gd name="connsiteY3" fmla="*/ 759660 h 1109587"/>
              <a:gd name="connsiteX4" fmla="*/ 405906 w 1425158"/>
              <a:gd name="connsiteY4" fmla="*/ 759660 h 1109587"/>
              <a:gd name="connsiteX5" fmla="*/ 101797 w 1425158"/>
              <a:gd name="connsiteY5" fmla="*/ 651501 h 1109587"/>
              <a:gd name="connsiteX6" fmla="*/ 316855 w 1425158"/>
              <a:gd name="connsiteY6" fmla="*/ 651501 h 1109587"/>
              <a:gd name="connsiteX7" fmla="*/ 332901 w 1425158"/>
              <a:gd name="connsiteY7" fmla="*/ 759660 h 1109587"/>
              <a:gd name="connsiteX8" fmla="*/ 159058 w 1425158"/>
              <a:gd name="connsiteY8" fmla="*/ 759660 h 1109587"/>
              <a:gd name="connsiteX9" fmla="*/ 159058 w 1425158"/>
              <a:gd name="connsiteY9" fmla="*/ 1052327 h 1109587"/>
              <a:gd name="connsiteX10" fmla="*/ 631566 w 1425158"/>
              <a:gd name="connsiteY10" fmla="*/ 1052327 h 1109587"/>
              <a:gd name="connsiteX11" fmla="*/ 631566 w 1425158"/>
              <a:gd name="connsiteY11" fmla="*/ 824189 h 1109587"/>
              <a:gd name="connsiteX12" fmla="*/ 688826 w 1425158"/>
              <a:gd name="connsiteY12" fmla="*/ 793443 h 1109587"/>
              <a:gd name="connsiteX13" fmla="*/ 688826 w 1425158"/>
              <a:gd name="connsiteY13" fmla="*/ 1109587 h 1109587"/>
              <a:gd name="connsiteX14" fmla="*/ 101797 w 1425158"/>
              <a:gd name="connsiteY14" fmla="*/ 1109587 h 1109587"/>
              <a:gd name="connsiteX15" fmla="*/ 838129 w 1425158"/>
              <a:gd name="connsiteY15" fmla="*/ 464948 h 1109587"/>
              <a:gd name="connsiteX16" fmla="*/ 895390 w 1425158"/>
              <a:gd name="connsiteY16" fmla="*/ 484141 h 1109587"/>
              <a:gd name="connsiteX17" fmla="*/ 895390 w 1425158"/>
              <a:gd name="connsiteY17" fmla="*/ 600562 h 1109587"/>
              <a:gd name="connsiteX18" fmla="*/ 838129 w 1425158"/>
              <a:gd name="connsiteY18" fmla="*/ 631309 h 1109587"/>
              <a:gd name="connsiteX19" fmla="*/ 529769 w 1425158"/>
              <a:gd name="connsiteY19" fmla="*/ 361593 h 1109587"/>
              <a:gd name="connsiteX20" fmla="*/ 587029 w 1425158"/>
              <a:gd name="connsiteY20" fmla="*/ 380785 h 1109587"/>
              <a:gd name="connsiteX21" fmla="*/ 587029 w 1425158"/>
              <a:gd name="connsiteY21" fmla="*/ 458086 h 1109587"/>
              <a:gd name="connsiteX22" fmla="*/ 361165 w 1425158"/>
              <a:gd name="connsiteY22" fmla="*/ 458086 h 1109587"/>
              <a:gd name="connsiteX23" fmla="*/ 352670 w 1425158"/>
              <a:gd name="connsiteY23" fmla="*/ 400826 h 1109587"/>
              <a:gd name="connsiteX24" fmla="*/ 529769 w 1425158"/>
              <a:gd name="connsiteY24" fmla="*/ 400826 h 1109587"/>
              <a:gd name="connsiteX25" fmla="*/ 359677 w 1425158"/>
              <a:gd name="connsiteY25" fmla="*/ 290886 h 1109587"/>
              <a:gd name="connsiteX26" fmla="*/ 347006 w 1425158"/>
              <a:gd name="connsiteY26" fmla="*/ 309679 h 1109587"/>
              <a:gd name="connsiteX27" fmla="*/ 326542 w 1425158"/>
              <a:gd name="connsiteY27" fmla="*/ 323477 h 1109587"/>
              <a:gd name="connsiteX28" fmla="*/ 402143 w 1425158"/>
              <a:gd name="connsiteY28" fmla="*/ 833064 h 1109587"/>
              <a:gd name="connsiteX29" fmla="*/ 423996 w 1425158"/>
              <a:gd name="connsiteY29" fmla="*/ 837475 h 1109587"/>
              <a:gd name="connsiteX30" fmla="*/ 448803 w 1425158"/>
              <a:gd name="connsiteY30" fmla="*/ 854201 h 1109587"/>
              <a:gd name="connsiteX31" fmla="*/ 450445 w 1425158"/>
              <a:gd name="connsiteY31" fmla="*/ 856636 h 1109587"/>
              <a:gd name="connsiteX32" fmla="*/ 1055784 w 1425158"/>
              <a:gd name="connsiteY32" fmla="*/ 531601 h 1109587"/>
              <a:gd name="connsiteX33" fmla="*/ 1054183 w 1425158"/>
              <a:gd name="connsiteY33" fmla="*/ 523670 h 1109587"/>
              <a:gd name="connsiteX34" fmla="*/ 838129 w 1425158"/>
              <a:gd name="connsiteY34" fmla="*/ 254492 h 1109587"/>
              <a:gd name="connsiteX35" fmla="*/ 1425158 w 1425158"/>
              <a:gd name="connsiteY35" fmla="*/ 254492 h 1109587"/>
              <a:gd name="connsiteX36" fmla="*/ 1425158 w 1425158"/>
              <a:gd name="connsiteY36" fmla="*/ 712578 h 1109587"/>
              <a:gd name="connsiteX37" fmla="*/ 839428 w 1425158"/>
              <a:gd name="connsiteY37" fmla="*/ 712578 h 1109587"/>
              <a:gd name="connsiteX38" fmla="*/ 946067 w 1425158"/>
              <a:gd name="connsiteY38" fmla="*/ 655318 h 1109587"/>
              <a:gd name="connsiteX39" fmla="*/ 1367898 w 1425158"/>
              <a:gd name="connsiteY39" fmla="*/ 655318 h 1109587"/>
              <a:gd name="connsiteX40" fmla="*/ 1367898 w 1425158"/>
              <a:gd name="connsiteY40" fmla="*/ 362651 h 1109587"/>
              <a:gd name="connsiteX41" fmla="*/ 895390 w 1425158"/>
              <a:gd name="connsiteY41" fmla="*/ 362651 h 1109587"/>
              <a:gd name="connsiteX42" fmla="*/ 895390 w 1425158"/>
              <a:gd name="connsiteY42" fmla="*/ 407978 h 1109587"/>
              <a:gd name="connsiteX43" fmla="*/ 838129 w 1425158"/>
              <a:gd name="connsiteY43" fmla="*/ 388785 h 1109587"/>
              <a:gd name="connsiteX44" fmla="*/ 291820 w 1425158"/>
              <a:gd name="connsiteY44" fmla="*/ 176448 h 1109587"/>
              <a:gd name="connsiteX45" fmla="*/ 363732 w 1425158"/>
              <a:gd name="connsiteY45" fmla="*/ 224115 h 1109587"/>
              <a:gd name="connsiteX46" fmla="*/ 368177 w 1425158"/>
              <a:gd name="connsiteY46" fmla="*/ 246133 h 1109587"/>
              <a:gd name="connsiteX47" fmla="*/ 710036 w 1425158"/>
              <a:gd name="connsiteY47" fmla="*/ 360717 h 1109587"/>
              <a:gd name="connsiteX48" fmla="*/ 1060589 w 1425158"/>
              <a:gd name="connsiteY48" fmla="*/ 478215 h 1109587"/>
              <a:gd name="connsiteX49" fmla="*/ 1074762 w 1425158"/>
              <a:gd name="connsiteY49" fmla="*/ 457193 h 1109587"/>
              <a:gd name="connsiteX50" fmla="*/ 1129948 w 1425158"/>
              <a:gd name="connsiteY50" fmla="*/ 434334 h 1109587"/>
              <a:gd name="connsiteX51" fmla="*/ 1207993 w 1425158"/>
              <a:gd name="connsiteY51" fmla="*/ 512379 h 1109587"/>
              <a:gd name="connsiteX52" fmla="*/ 1129948 w 1425158"/>
              <a:gd name="connsiteY52" fmla="*/ 590424 h 1109587"/>
              <a:gd name="connsiteX53" fmla="*/ 1099570 w 1425158"/>
              <a:gd name="connsiteY53" fmla="*/ 584291 h 1109587"/>
              <a:gd name="connsiteX54" fmla="*/ 1078951 w 1425158"/>
              <a:gd name="connsiteY54" fmla="*/ 570390 h 1109587"/>
              <a:gd name="connsiteX55" fmla="*/ 469310 w 1425158"/>
              <a:gd name="connsiteY55" fmla="*/ 897736 h 1109587"/>
              <a:gd name="connsiteX56" fmla="*/ 471662 w 1425158"/>
              <a:gd name="connsiteY56" fmla="*/ 909387 h 1109587"/>
              <a:gd name="connsiteX57" fmla="*/ 393617 w 1425158"/>
              <a:gd name="connsiteY57" fmla="*/ 987432 h 1109587"/>
              <a:gd name="connsiteX58" fmla="*/ 315572 w 1425158"/>
              <a:gd name="connsiteY58" fmla="*/ 909387 h 1109587"/>
              <a:gd name="connsiteX59" fmla="*/ 338431 w 1425158"/>
              <a:gd name="connsiteY59" fmla="*/ 854201 h 1109587"/>
              <a:gd name="connsiteX60" fmla="*/ 357722 w 1425158"/>
              <a:gd name="connsiteY60" fmla="*/ 841195 h 1109587"/>
              <a:gd name="connsiteX61" fmla="*/ 281963 w 1425158"/>
              <a:gd name="connsiteY61" fmla="*/ 330548 h 1109587"/>
              <a:gd name="connsiteX62" fmla="*/ 261442 w 1425158"/>
              <a:gd name="connsiteY62" fmla="*/ 326405 h 1109587"/>
              <a:gd name="connsiteX63" fmla="*/ 213775 w 1425158"/>
              <a:gd name="connsiteY63" fmla="*/ 254493 h 1109587"/>
              <a:gd name="connsiteX64" fmla="*/ 291820 w 1425158"/>
              <a:gd name="connsiteY64" fmla="*/ 176448 h 1109587"/>
              <a:gd name="connsiteX65" fmla="*/ 0 w 1425158"/>
              <a:gd name="connsiteY65" fmla="*/ 0 h 1109587"/>
              <a:gd name="connsiteX66" fmla="*/ 587029 w 1425158"/>
              <a:gd name="connsiteY66" fmla="*/ 0 h 1109587"/>
              <a:gd name="connsiteX67" fmla="*/ 587029 w 1425158"/>
              <a:gd name="connsiteY67" fmla="*/ 304622 h 1109587"/>
              <a:gd name="connsiteX68" fmla="*/ 529769 w 1425158"/>
              <a:gd name="connsiteY68" fmla="*/ 285430 h 1109587"/>
              <a:gd name="connsiteX69" fmla="*/ 529769 w 1425158"/>
              <a:gd name="connsiteY69" fmla="*/ 108159 h 1109587"/>
              <a:gd name="connsiteX70" fmla="*/ 57261 w 1425158"/>
              <a:gd name="connsiteY70" fmla="*/ 108159 h 1109587"/>
              <a:gd name="connsiteX71" fmla="*/ 57261 w 1425158"/>
              <a:gd name="connsiteY71" fmla="*/ 400826 h 1109587"/>
              <a:gd name="connsiteX72" fmla="*/ 279666 w 1425158"/>
              <a:gd name="connsiteY72" fmla="*/ 400826 h 1109587"/>
              <a:gd name="connsiteX73" fmla="*/ 288160 w 1425158"/>
              <a:gd name="connsiteY73" fmla="*/ 458086 h 1109587"/>
              <a:gd name="connsiteX74" fmla="*/ 0 w 1425158"/>
              <a:gd name="connsiteY74" fmla="*/ 458086 h 1109587"/>
              <a:gd name="connsiteX0" fmla="*/ 389860 w 1425158"/>
              <a:gd name="connsiteY0" fmla="*/ 651501 h 1109587"/>
              <a:gd name="connsiteX1" fmla="*/ 688826 w 1425158"/>
              <a:gd name="connsiteY1" fmla="*/ 651501 h 1109587"/>
              <a:gd name="connsiteX2" fmla="*/ 688826 w 1425158"/>
              <a:gd name="connsiteY2" fmla="*/ 711477 h 1109587"/>
              <a:gd name="connsiteX3" fmla="*/ 599090 w 1425158"/>
              <a:gd name="connsiteY3" fmla="*/ 759660 h 1109587"/>
              <a:gd name="connsiteX4" fmla="*/ 405906 w 1425158"/>
              <a:gd name="connsiteY4" fmla="*/ 759660 h 1109587"/>
              <a:gd name="connsiteX5" fmla="*/ 389860 w 1425158"/>
              <a:gd name="connsiteY5" fmla="*/ 651501 h 1109587"/>
              <a:gd name="connsiteX6" fmla="*/ 101797 w 1425158"/>
              <a:gd name="connsiteY6" fmla="*/ 651501 h 1109587"/>
              <a:gd name="connsiteX7" fmla="*/ 316855 w 1425158"/>
              <a:gd name="connsiteY7" fmla="*/ 651501 h 1109587"/>
              <a:gd name="connsiteX8" fmla="*/ 332901 w 1425158"/>
              <a:gd name="connsiteY8" fmla="*/ 759660 h 1109587"/>
              <a:gd name="connsiteX9" fmla="*/ 159058 w 1425158"/>
              <a:gd name="connsiteY9" fmla="*/ 759660 h 1109587"/>
              <a:gd name="connsiteX10" fmla="*/ 159058 w 1425158"/>
              <a:gd name="connsiteY10" fmla="*/ 1052327 h 1109587"/>
              <a:gd name="connsiteX11" fmla="*/ 631566 w 1425158"/>
              <a:gd name="connsiteY11" fmla="*/ 1052327 h 1109587"/>
              <a:gd name="connsiteX12" fmla="*/ 631566 w 1425158"/>
              <a:gd name="connsiteY12" fmla="*/ 824189 h 1109587"/>
              <a:gd name="connsiteX13" fmla="*/ 688826 w 1425158"/>
              <a:gd name="connsiteY13" fmla="*/ 793443 h 1109587"/>
              <a:gd name="connsiteX14" fmla="*/ 688826 w 1425158"/>
              <a:gd name="connsiteY14" fmla="*/ 1109587 h 1109587"/>
              <a:gd name="connsiteX15" fmla="*/ 101797 w 1425158"/>
              <a:gd name="connsiteY15" fmla="*/ 1109587 h 1109587"/>
              <a:gd name="connsiteX16" fmla="*/ 101797 w 1425158"/>
              <a:gd name="connsiteY16" fmla="*/ 651501 h 1109587"/>
              <a:gd name="connsiteX17" fmla="*/ 838129 w 1425158"/>
              <a:gd name="connsiteY17" fmla="*/ 464948 h 1109587"/>
              <a:gd name="connsiteX18" fmla="*/ 895390 w 1425158"/>
              <a:gd name="connsiteY18" fmla="*/ 484141 h 1109587"/>
              <a:gd name="connsiteX19" fmla="*/ 895390 w 1425158"/>
              <a:gd name="connsiteY19" fmla="*/ 600562 h 1109587"/>
              <a:gd name="connsiteX20" fmla="*/ 838129 w 1425158"/>
              <a:gd name="connsiteY20" fmla="*/ 631309 h 1109587"/>
              <a:gd name="connsiteX21" fmla="*/ 838129 w 1425158"/>
              <a:gd name="connsiteY21" fmla="*/ 464948 h 1109587"/>
              <a:gd name="connsiteX22" fmla="*/ 529769 w 1425158"/>
              <a:gd name="connsiteY22" fmla="*/ 361593 h 1109587"/>
              <a:gd name="connsiteX23" fmla="*/ 587029 w 1425158"/>
              <a:gd name="connsiteY23" fmla="*/ 380785 h 1109587"/>
              <a:gd name="connsiteX24" fmla="*/ 587029 w 1425158"/>
              <a:gd name="connsiteY24" fmla="*/ 458086 h 1109587"/>
              <a:gd name="connsiteX25" fmla="*/ 361165 w 1425158"/>
              <a:gd name="connsiteY25" fmla="*/ 458086 h 1109587"/>
              <a:gd name="connsiteX26" fmla="*/ 352670 w 1425158"/>
              <a:gd name="connsiteY26" fmla="*/ 400826 h 1109587"/>
              <a:gd name="connsiteX27" fmla="*/ 529769 w 1425158"/>
              <a:gd name="connsiteY27" fmla="*/ 400826 h 1109587"/>
              <a:gd name="connsiteX28" fmla="*/ 529769 w 1425158"/>
              <a:gd name="connsiteY28" fmla="*/ 361593 h 1109587"/>
              <a:gd name="connsiteX29" fmla="*/ 359677 w 1425158"/>
              <a:gd name="connsiteY29" fmla="*/ 290886 h 1109587"/>
              <a:gd name="connsiteX30" fmla="*/ 347006 w 1425158"/>
              <a:gd name="connsiteY30" fmla="*/ 309679 h 1109587"/>
              <a:gd name="connsiteX31" fmla="*/ 326542 w 1425158"/>
              <a:gd name="connsiteY31" fmla="*/ 323477 h 1109587"/>
              <a:gd name="connsiteX32" fmla="*/ 402143 w 1425158"/>
              <a:gd name="connsiteY32" fmla="*/ 833064 h 1109587"/>
              <a:gd name="connsiteX33" fmla="*/ 423996 w 1425158"/>
              <a:gd name="connsiteY33" fmla="*/ 837475 h 1109587"/>
              <a:gd name="connsiteX34" fmla="*/ 448803 w 1425158"/>
              <a:gd name="connsiteY34" fmla="*/ 854201 h 1109587"/>
              <a:gd name="connsiteX35" fmla="*/ 450445 w 1425158"/>
              <a:gd name="connsiteY35" fmla="*/ 856636 h 1109587"/>
              <a:gd name="connsiteX36" fmla="*/ 1055784 w 1425158"/>
              <a:gd name="connsiteY36" fmla="*/ 531601 h 1109587"/>
              <a:gd name="connsiteX37" fmla="*/ 1054183 w 1425158"/>
              <a:gd name="connsiteY37" fmla="*/ 523670 h 1109587"/>
              <a:gd name="connsiteX38" fmla="*/ 359677 w 1425158"/>
              <a:gd name="connsiteY38" fmla="*/ 290886 h 1109587"/>
              <a:gd name="connsiteX39" fmla="*/ 838129 w 1425158"/>
              <a:gd name="connsiteY39" fmla="*/ 254492 h 1109587"/>
              <a:gd name="connsiteX40" fmla="*/ 1425158 w 1425158"/>
              <a:gd name="connsiteY40" fmla="*/ 254492 h 1109587"/>
              <a:gd name="connsiteX41" fmla="*/ 1425158 w 1425158"/>
              <a:gd name="connsiteY41" fmla="*/ 712578 h 1109587"/>
              <a:gd name="connsiteX42" fmla="*/ 839428 w 1425158"/>
              <a:gd name="connsiteY42" fmla="*/ 712578 h 1109587"/>
              <a:gd name="connsiteX43" fmla="*/ 946067 w 1425158"/>
              <a:gd name="connsiteY43" fmla="*/ 655318 h 1109587"/>
              <a:gd name="connsiteX44" fmla="*/ 1367898 w 1425158"/>
              <a:gd name="connsiteY44" fmla="*/ 655318 h 1109587"/>
              <a:gd name="connsiteX45" fmla="*/ 1367898 w 1425158"/>
              <a:gd name="connsiteY45" fmla="*/ 362651 h 1109587"/>
              <a:gd name="connsiteX46" fmla="*/ 895390 w 1425158"/>
              <a:gd name="connsiteY46" fmla="*/ 362651 h 1109587"/>
              <a:gd name="connsiteX47" fmla="*/ 895390 w 1425158"/>
              <a:gd name="connsiteY47" fmla="*/ 407978 h 1109587"/>
              <a:gd name="connsiteX48" fmla="*/ 838129 w 1425158"/>
              <a:gd name="connsiteY48" fmla="*/ 388785 h 1109587"/>
              <a:gd name="connsiteX49" fmla="*/ 838129 w 1425158"/>
              <a:gd name="connsiteY49" fmla="*/ 254492 h 1109587"/>
              <a:gd name="connsiteX50" fmla="*/ 291820 w 1425158"/>
              <a:gd name="connsiteY50" fmla="*/ 176448 h 1109587"/>
              <a:gd name="connsiteX51" fmla="*/ 363732 w 1425158"/>
              <a:gd name="connsiteY51" fmla="*/ 224115 h 1109587"/>
              <a:gd name="connsiteX52" fmla="*/ 368177 w 1425158"/>
              <a:gd name="connsiteY52" fmla="*/ 246133 h 1109587"/>
              <a:gd name="connsiteX53" fmla="*/ 1060589 w 1425158"/>
              <a:gd name="connsiteY53" fmla="*/ 478215 h 1109587"/>
              <a:gd name="connsiteX54" fmla="*/ 1074762 w 1425158"/>
              <a:gd name="connsiteY54" fmla="*/ 457193 h 1109587"/>
              <a:gd name="connsiteX55" fmla="*/ 1129948 w 1425158"/>
              <a:gd name="connsiteY55" fmla="*/ 434334 h 1109587"/>
              <a:gd name="connsiteX56" fmla="*/ 1207993 w 1425158"/>
              <a:gd name="connsiteY56" fmla="*/ 512379 h 1109587"/>
              <a:gd name="connsiteX57" fmla="*/ 1129948 w 1425158"/>
              <a:gd name="connsiteY57" fmla="*/ 590424 h 1109587"/>
              <a:gd name="connsiteX58" fmla="*/ 1099570 w 1425158"/>
              <a:gd name="connsiteY58" fmla="*/ 584291 h 1109587"/>
              <a:gd name="connsiteX59" fmla="*/ 1078951 w 1425158"/>
              <a:gd name="connsiteY59" fmla="*/ 570390 h 1109587"/>
              <a:gd name="connsiteX60" fmla="*/ 469310 w 1425158"/>
              <a:gd name="connsiteY60" fmla="*/ 897736 h 1109587"/>
              <a:gd name="connsiteX61" fmla="*/ 471662 w 1425158"/>
              <a:gd name="connsiteY61" fmla="*/ 909387 h 1109587"/>
              <a:gd name="connsiteX62" fmla="*/ 393617 w 1425158"/>
              <a:gd name="connsiteY62" fmla="*/ 987432 h 1109587"/>
              <a:gd name="connsiteX63" fmla="*/ 315572 w 1425158"/>
              <a:gd name="connsiteY63" fmla="*/ 909387 h 1109587"/>
              <a:gd name="connsiteX64" fmla="*/ 338431 w 1425158"/>
              <a:gd name="connsiteY64" fmla="*/ 854201 h 1109587"/>
              <a:gd name="connsiteX65" fmla="*/ 357722 w 1425158"/>
              <a:gd name="connsiteY65" fmla="*/ 841195 h 1109587"/>
              <a:gd name="connsiteX66" fmla="*/ 281963 w 1425158"/>
              <a:gd name="connsiteY66" fmla="*/ 330548 h 1109587"/>
              <a:gd name="connsiteX67" fmla="*/ 261442 w 1425158"/>
              <a:gd name="connsiteY67" fmla="*/ 326405 h 1109587"/>
              <a:gd name="connsiteX68" fmla="*/ 213775 w 1425158"/>
              <a:gd name="connsiteY68" fmla="*/ 254493 h 1109587"/>
              <a:gd name="connsiteX69" fmla="*/ 291820 w 1425158"/>
              <a:gd name="connsiteY69" fmla="*/ 176448 h 1109587"/>
              <a:gd name="connsiteX70" fmla="*/ 0 w 1425158"/>
              <a:gd name="connsiteY70" fmla="*/ 0 h 1109587"/>
              <a:gd name="connsiteX71" fmla="*/ 587029 w 1425158"/>
              <a:gd name="connsiteY71" fmla="*/ 0 h 1109587"/>
              <a:gd name="connsiteX72" fmla="*/ 587029 w 1425158"/>
              <a:gd name="connsiteY72" fmla="*/ 304622 h 1109587"/>
              <a:gd name="connsiteX73" fmla="*/ 529769 w 1425158"/>
              <a:gd name="connsiteY73" fmla="*/ 285430 h 1109587"/>
              <a:gd name="connsiteX74" fmla="*/ 529769 w 1425158"/>
              <a:gd name="connsiteY74" fmla="*/ 108159 h 1109587"/>
              <a:gd name="connsiteX75" fmla="*/ 57261 w 1425158"/>
              <a:gd name="connsiteY75" fmla="*/ 108159 h 1109587"/>
              <a:gd name="connsiteX76" fmla="*/ 57261 w 1425158"/>
              <a:gd name="connsiteY76" fmla="*/ 400826 h 1109587"/>
              <a:gd name="connsiteX77" fmla="*/ 279666 w 1425158"/>
              <a:gd name="connsiteY77" fmla="*/ 400826 h 1109587"/>
              <a:gd name="connsiteX78" fmla="*/ 288160 w 1425158"/>
              <a:gd name="connsiteY78" fmla="*/ 458086 h 1109587"/>
              <a:gd name="connsiteX79" fmla="*/ 0 w 1425158"/>
              <a:gd name="connsiteY79" fmla="*/ 458086 h 1109587"/>
              <a:gd name="connsiteX80" fmla="*/ 0 w 1425158"/>
              <a:gd name="connsiteY80" fmla="*/ 0 h 1109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1425158" h="1109587">
                <a:moveTo>
                  <a:pt x="389860" y="651501"/>
                </a:moveTo>
                <a:lnTo>
                  <a:pt x="688826" y="651501"/>
                </a:lnTo>
                <a:lnTo>
                  <a:pt x="688826" y="711477"/>
                </a:lnTo>
                <a:lnTo>
                  <a:pt x="599090" y="759660"/>
                </a:lnTo>
                <a:lnTo>
                  <a:pt x="405906" y="759660"/>
                </a:lnTo>
                <a:lnTo>
                  <a:pt x="389860" y="651501"/>
                </a:lnTo>
                <a:close/>
                <a:moveTo>
                  <a:pt x="101797" y="651501"/>
                </a:moveTo>
                <a:lnTo>
                  <a:pt x="316855" y="651501"/>
                </a:lnTo>
                <a:lnTo>
                  <a:pt x="332901" y="759660"/>
                </a:lnTo>
                <a:lnTo>
                  <a:pt x="159058" y="759660"/>
                </a:lnTo>
                <a:lnTo>
                  <a:pt x="159058" y="1052327"/>
                </a:lnTo>
                <a:lnTo>
                  <a:pt x="631566" y="1052327"/>
                </a:lnTo>
                <a:lnTo>
                  <a:pt x="631566" y="824189"/>
                </a:lnTo>
                <a:lnTo>
                  <a:pt x="688826" y="793443"/>
                </a:lnTo>
                <a:lnTo>
                  <a:pt x="688826" y="1109587"/>
                </a:lnTo>
                <a:lnTo>
                  <a:pt x="101797" y="1109587"/>
                </a:lnTo>
                <a:lnTo>
                  <a:pt x="101797" y="651501"/>
                </a:lnTo>
                <a:close/>
                <a:moveTo>
                  <a:pt x="838129" y="464948"/>
                </a:moveTo>
                <a:lnTo>
                  <a:pt x="895390" y="484141"/>
                </a:lnTo>
                <a:lnTo>
                  <a:pt x="895390" y="600562"/>
                </a:lnTo>
                <a:lnTo>
                  <a:pt x="838129" y="631309"/>
                </a:lnTo>
                <a:lnTo>
                  <a:pt x="838129" y="464948"/>
                </a:lnTo>
                <a:close/>
                <a:moveTo>
                  <a:pt x="529769" y="361593"/>
                </a:moveTo>
                <a:lnTo>
                  <a:pt x="587029" y="380785"/>
                </a:lnTo>
                <a:lnTo>
                  <a:pt x="587029" y="458086"/>
                </a:lnTo>
                <a:lnTo>
                  <a:pt x="361165" y="458086"/>
                </a:lnTo>
                <a:lnTo>
                  <a:pt x="352670" y="400826"/>
                </a:lnTo>
                <a:lnTo>
                  <a:pt x="529769" y="400826"/>
                </a:lnTo>
                <a:lnTo>
                  <a:pt x="529769" y="361593"/>
                </a:lnTo>
                <a:close/>
                <a:moveTo>
                  <a:pt x="359677" y="290886"/>
                </a:moveTo>
                <a:lnTo>
                  <a:pt x="347006" y="309679"/>
                </a:lnTo>
                <a:lnTo>
                  <a:pt x="326542" y="323477"/>
                </a:lnTo>
                <a:lnTo>
                  <a:pt x="402143" y="833064"/>
                </a:lnTo>
                <a:lnTo>
                  <a:pt x="423996" y="837475"/>
                </a:lnTo>
                <a:cubicBezTo>
                  <a:pt x="433333" y="841425"/>
                  <a:pt x="441742" y="847139"/>
                  <a:pt x="448803" y="854201"/>
                </a:cubicBezTo>
                <a:lnTo>
                  <a:pt x="450445" y="856636"/>
                </a:lnTo>
                <a:lnTo>
                  <a:pt x="1055784" y="531601"/>
                </a:lnTo>
                <a:lnTo>
                  <a:pt x="1054183" y="523670"/>
                </a:lnTo>
                <a:lnTo>
                  <a:pt x="359677" y="290886"/>
                </a:lnTo>
                <a:close/>
                <a:moveTo>
                  <a:pt x="838129" y="254492"/>
                </a:moveTo>
                <a:lnTo>
                  <a:pt x="1425158" y="254492"/>
                </a:lnTo>
                <a:lnTo>
                  <a:pt x="1425158" y="712578"/>
                </a:lnTo>
                <a:lnTo>
                  <a:pt x="839428" y="712578"/>
                </a:lnTo>
                <a:lnTo>
                  <a:pt x="946067" y="655318"/>
                </a:lnTo>
                <a:lnTo>
                  <a:pt x="1367898" y="655318"/>
                </a:lnTo>
                <a:lnTo>
                  <a:pt x="1367898" y="362651"/>
                </a:lnTo>
                <a:lnTo>
                  <a:pt x="895390" y="362651"/>
                </a:lnTo>
                <a:lnTo>
                  <a:pt x="895390" y="407978"/>
                </a:lnTo>
                <a:lnTo>
                  <a:pt x="838129" y="388785"/>
                </a:lnTo>
                <a:lnTo>
                  <a:pt x="838129" y="254492"/>
                </a:lnTo>
                <a:close/>
                <a:moveTo>
                  <a:pt x="291820" y="176448"/>
                </a:moveTo>
                <a:cubicBezTo>
                  <a:pt x="324147" y="176448"/>
                  <a:pt x="351884" y="196103"/>
                  <a:pt x="363732" y="224115"/>
                </a:cubicBezTo>
                <a:lnTo>
                  <a:pt x="368177" y="246133"/>
                </a:lnTo>
                <a:lnTo>
                  <a:pt x="1060589" y="478215"/>
                </a:lnTo>
                <a:lnTo>
                  <a:pt x="1074762" y="457193"/>
                </a:lnTo>
                <a:cubicBezTo>
                  <a:pt x="1088885" y="443070"/>
                  <a:pt x="1108397" y="434334"/>
                  <a:pt x="1129948" y="434334"/>
                </a:cubicBezTo>
                <a:cubicBezTo>
                  <a:pt x="1173051" y="434334"/>
                  <a:pt x="1207993" y="469276"/>
                  <a:pt x="1207993" y="512379"/>
                </a:cubicBezTo>
                <a:cubicBezTo>
                  <a:pt x="1207993" y="555482"/>
                  <a:pt x="1173051" y="590424"/>
                  <a:pt x="1129948" y="590424"/>
                </a:cubicBezTo>
                <a:cubicBezTo>
                  <a:pt x="1119172" y="590424"/>
                  <a:pt x="1108907" y="588240"/>
                  <a:pt x="1099570" y="584291"/>
                </a:cubicBezTo>
                <a:lnTo>
                  <a:pt x="1078951" y="570390"/>
                </a:lnTo>
                <a:lnTo>
                  <a:pt x="469310" y="897736"/>
                </a:lnTo>
                <a:lnTo>
                  <a:pt x="471662" y="909387"/>
                </a:lnTo>
                <a:cubicBezTo>
                  <a:pt x="471662" y="952490"/>
                  <a:pt x="436720" y="987432"/>
                  <a:pt x="393617" y="987432"/>
                </a:cubicBezTo>
                <a:cubicBezTo>
                  <a:pt x="350514" y="987432"/>
                  <a:pt x="315572" y="952490"/>
                  <a:pt x="315572" y="909387"/>
                </a:cubicBezTo>
                <a:cubicBezTo>
                  <a:pt x="315572" y="887836"/>
                  <a:pt x="324308" y="868324"/>
                  <a:pt x="338431" y="854201"/>
                </a:cubicBezTo>
                <a:lnTo>
                  <a:pt x="357722" y="841195"/>
                </a:lnTo>
                <a:lnTo>
                  <a:pt x="281963" y="330548"/>
                </a:lnTo>
                <a:lnTo>
                  <a:pt x="261442" y="326405"/>
                </a:lnTo>
                <a:cubicBezTo>
                  <a:pt x="233430" y="314557"/>
                  <a:pt x="213775" y="286821"/>
                  <a:pt x="213775" y="254493"/>
                </a:cubicBezTo>
                <a:cubicBezTo>
                  <a:pt x="213775" y="211390"/>
                  <a:pt x="248717" y="176448"/>
                  <a:pt x="291820" y="176448"/>
                </a:cubicBezTo>
                <a:close/>
                <a:moveTo>
                  <a:pt x="0" y="0"/>
                </a:moveTo>
                <a:lnTo>
                  <a:pt x="587029" y="0"/>
                </a:lnTo>
                <a:lnTo>
                  <a:pt x="587029" y="304622"/>
                </a:lnTo>
                <a:lnTo>
                  <a:pt x="529769" y="285430"/>
                </a:lnTo>
                <a:lnTo>
                  <a:pt x="529769" y="108159"/>
                </a:lnTo>
                <a:lnTo>
                  <a:pt x="57261" y="108159"/>
                </a:lnTo>
                <a:lnTo>
                  <a:pt x="57261" y="400826"/>
                </a:lnTo>
                <a:lnTo>
                  <a:pt x="279666" y="400826"/>
                </a:lnTo>
                <a:lnTo>
                  <a:pt x="288160" y="458086"/>
                </a:lnTo>
                <a:lnTo>
                  <a:pt x="0" y="458086"/>
                </a:lnTo>
                <a:lnTo>
                  <a:pt x="0" y="0"/>
                </a:lnTo>
                <a:close/>
              </a:path>
            </a:pathLst>
          </a:cu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grpSp>
        <p:nvGrpSpPr>
          <p:cNvPr id="400" name="Group 399">
            <a:extLst>
              <a:ext uri="{FF2B5EF4-FFF2-40B4-BE49-F238E27FC236}">
                <a16:creationId xmlns:a16="http://schemas.microsoft.com/office/drawing/2014/main" id="{4F87862F-985D-BA45-AB2A-CF9528074E19}"/>
              </a:ext>
            </a:extLst>
          </p:cNvPr>
          <p:cNvGrpSpPr/>
          <p:nvPr/>
        </p:nvGrpSpPr>
        <p:grpSpPr>
          <a:xfrm>
            <a:off x="11043865" y="2408957"/>
            <a:ext cx="373436" cy="484724"/>
            <a:chOff x="11147068" y="4619278"/>
            <a:chExt cx="406312" cy="527397"/>
          </a:xfrm>
        </p:grpSpPr>
        <p:sp>
          <p:nvSpPr>
            <p:cNvPr id="401" name="Rectangular Callout 400">
              <a:extLst>
                <a:ext uri="{FF2B5EF4-FFF2-40B4-BE49-F238E27FC236}">
                  <a16:creationId xmlns:a16="http://schemas.microsoft.com/office/drawing/2014/main" id="{A680C7DA-BBD3-7046-B63F-A3095F0EBCF0}"/>
                </a:ext>
              </a:extLst>
            </p:cNvPr>
            <p:cNvSpPr/>
            <p:nvPr/>
          </p:nvSpPr>
          <p:spPr bwMode="auto">
            <a:xfrm>
              <a:off x="11147068" y="4619278"/>
              <a:ext cx="160908" cy="91802"/>
            </a:xfrm>
            <a:prstGeom prst="wedgeRectCallout">
              <a:avLst>
                <a:gd name="adj1" fmla="val -30344"/>
                <a:gd name="adj2" fmla="val 91673"/>
              </a:avLst>
            </a:prstGeom>
            <a:solidFill>
              <a:srgbClr val="50E6FF"/>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402" name="Straight Connector 401">
              <a:extLst>
                <a:ext uri="{FF2B5EF4-FFF2-40B4-BE49-F238E27FC236}">
                  <a16:creationId xmlns:a16="http://schemas.microsoft.com/office/drawing/2014/main" id="{D636C4D6-4667-3E42-A5D8-7256FDC2B9F5}"/>
                </a:ext>
              </a:extLst>
            </p:cNvPr>
            <p:cNvCxnSpPr>
              <a:cxnSpLocks/>
            </p:cNvCxnSpPr>
            <p:nvPr/>
          </p:nvCxnSpPr>
          <p:spPr>
            <a:xfrm>
              <a:off x="11378245" y="4634582"/>
              <a:ext cx="171309" cy="0"/>
            </a:xfrm>
            <a:prstGeom prst="line">
              <a:avLst/>
            </a:prstGeom>
            <a:ln w="25400" cap="rnd">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3" name="Straight Connector 402">
              <a:extLst>
                <a:ext uri="{FF2B5EF4-FFF2-40B4-BE49-F238E27FC236}">
                  <a16:creationId xmlns:a16="http://schemas.microsoft.com/office/drawing/2014/main" id="{8F16D21F-F467-E44E-84C7-2AECD1F5DB2C}"/>
                </a:ext>
              </a:extLst>
            </p:cNvPr>
            <p:cNvCxnSpPr>
              <a:cxnSpLocks/>
            </p:cNvCxnSpPr>
            <p:nvPr/>
          </p:nvCxnSpPr>
          <p:spPr>
            <a:xfrm>
              <a:off x="11378245" y="4679693"/>
              <a:ext cx="171309" cy="0"/>
            </a:xfrm>
            <a:prstGeom prst="line">
              <a:avLst/>
            </a:prstGeom>
            <a:ln w="25400" cap="rnd">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4" name="Straight Connector 403">
              <a:extLst>
                <a:ext uri="{FF2B5EF4-FFF2-40B4-BE49-F238E27FC236}">
                  <a16:creationId xmlns:a16="http://schemas.microsoft.com/office/drawing/2014/main" id="{5B826306-8540-2E48-A173-CC27DF4E8A41}"/>
                </a:ext>
              </a:extLst>
            </p:cNvPr>
            <p:cNvCxnSpPr>
              <a:cxnSpLocks/>
            </p:cNvCxnSpPr>
            <p:nvPr/>
          </p:nvCxnSpPr>
          <p:spPr>
            <a:xfrm>
              <a:off x="11378986" y="4721140"/>
              <a:ext cx="171309" cy="0"/>
            </a:xfrm>
            <a:prstGeom prst="line">
              <a:avLst/>
            </a:prstGeom>
            <a:ln w="25400" cap="rnd">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5" name="Straight Connector 404">
              <a:extLst>
                <a:ext uri="{FF2B5EF4-FFF2-40B4-BE49-F238E27FC236}">
                  <a16:creationId xmlns:a16="http://schemas.microsoft.com/office/drawing/2014/main" id="{6F51864A-FFCA-7A47-9F5D-446CA2FE9A3F}"/>
                </a:ext>
              </a:extLst>
            </p:cNvPr>
            <p:cNvCxnSpPr>
              <a:cxnSpLocks/>
            </p:cNvCxnSpPr>
            <p:nvPr/>
          </p:nvCxnSpPr>
          <p:spPr>
            <a:xfrm>
              <a:off x="11154692" y="4800473"/>
              <a:ext cx="92565" cy="0"/>
            </a:xfrm>
            <a:prstGeom prst="line">
              <a:avLst/>
            </a:prstGeom>
            <a:ln w="25400" cap="rnd">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7" name="Straight Connector 406">
              <a:extLst>
                <a:ext uri="{FF2B5EF4-FFF2-40B4-BE49-F238E27FC236}">
                  <a16:creationId xmlns:a16="http://schemas.microsoft.com/office/drawing/2014/main" id="{862EBFEB-1CBA-9D41-BB3A-D349851788C2}"/>
                </a:ext>
              </a:extLst>
            </p:cNvPr>
            <p:cNvCxnSpPr>
              <a:cxnSpLocks/>
            </p:cNvCxnSpPr>
            <p:nvPr/>
          </p:nvCxnSpPr>
          <p:spPr>
            <a:xfrm>
              <a:off x="11154692" y="4895322"/>
              <a:ext cx="92565" cy="0"/>
            </a:xfrm>
            <a:prstGeom prst="line">
              <a:avLst/>
            </a:prstGeom>
            <a:ln w="25400" cap="rnd">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8" name="Straight Connector 407">
              <a:extLst>
                <a:ext uri="{FF2B5EF4-FFF2-40B4-BE49-F238E27FC236}">
                  <a16:creationId xmlns:a16="http://schemas.microsoft.com/office/drawing/2014/main" id="{38A4174E-BC85-6C45-B879-C2D3EECD8AAB}"/>
                </a:ext>
              </a:extLst>
            </p:cNvPr>
            <p:cNvCxnSpPr>
              <a:cxnSpLocks/>
            </p:cNvCxnSpPr>
            <p:nvPr/>
          </p:nvCxnSpPr>
          <p:spPr>
            <a:xfrm>
              <a:off x="11155433" y="4980157"/>
              <a:ext cx="95650" cy="0"/>
            </a:xfrm>
            <a:prstGeom prst="line">
              <a:avLst/>
            </a:prstGeom>
            <a:ln w="25400" cap="rnd">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09" name="Rectangle 408">
              <a:extLst>
                <a:ext uri="{FF2B5EF4-FFF2-40B4-BE49-F238E27FC236}">
                  <a16:creationId xmlns:a16="http://schemas.microsoft.com/office/drawing/2014/main" id="{F452BF24-4E84-234D-8E97-BA6317A99A35}"/>
                </a:ext>
              </a:extLst>
            </p:cNvPr>
            <p:cNvSpPr/>
            <p:nvPr/>
          </p:nvSpPr>
          <p:spPr bwMode="auto">
            <a:xfrm>
              <a:off x="11311802" y="4785543"/>
              <a:ext cx="241578" cy="211931"/>
            </a:xfrm>
            <a:prstGeom prst="rect">
              <a:avLst/>
            </a:prstGeom>
            <a:solidFill>
              <a:srgbClr val="50E6FF"/>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410" name="Triangle 409">
              <a:extLst>
                <a:ext uri="{FF2B5EF4-FFF2-40B4-BE49-F238E27FC236}">
                  <a16:creationId xmlns:a16="http://schemas.microsoft.com/office/drawing/2014/main" id="{9DB40FCF-8706-2747-9D12-F0B472819603}"/>
                </a:ext>
              </a:extLst>
            </p:cNvPr>
            <p:cNvSpPr/>
            <p:nvPr/>
          </p:nvSpPr>
          <p:spPr bwMode="auto">
            <a:xfrm>
              <a:off x="11311802" y="4858946"/>
              <a:ext cx="167482" cy="138528"/>
            </a:xfrm>
            <a:prstGeom prst="triangle">
              <a:avLst/>
            </a:prstGeom>
            <a:solidFill>
              <a:schemeClr val="tx2"/>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411" name="Triangle 410">
              <a:extLst>
                <a:ext uri="{FF2B5EF4-FFF2-40B4-BE49-F238E27FC236}">
                  <a16:creationId xmlns:a16="http://schemas.microsoft.com/office/drawing/2014/main" id="{CB3425A0-61B2-7F4C-A63F-B3DF0F1DF1A3}"/>
                </a:ext>
              </a:extLst>
            </p:cNvPr>
            <p:cNvSpPr/>
            <p:nvPr/>
          </p:nvSpPr>
          <p:spPr bwMode="auto">
            <a:xfrm>
              <a:off x="11450575" y="4906289"/>
              <a:ext cx="98979" cy="91185"/>
            </a:xfrm>
            <a:prstGeom prst="triangle">
              <a:avLst/>
            </a:prstGeom>
            <a:solidFill>
              <a:schemeClr val="tx2"/>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412" name="Oval 411">
              <a:extLst>
                <a:ext uri="{FF2B5EF4-FFF2-40B4-BE49-F238E27FC236}">
                  <a16:creationId xmlns:a16="http://schemas.microsoft.com/office/drawing/2014/main" id="{641FA43F-FA11-B449-9996-F43FCF5A8ED9}"/>
                </a:ext>
              </a:extLst>
            </p:cNvPr>
            <p:cNvSpPr/>
            <p:nvPr/>
          </p:nvSpPr>
          <p:spPr bwMode="auto">
            <a:xfrm>
              <a:off x="11463359" y="4804593"/>
              <a:ext cx="58229" cy="55298"/>
            </a:xfrm>
            <a:prstGeom prst="ellipse">
              <a:avLst/>
            </a:prstGeom>
            <a:solidFill>
              <a:schemeClr val="tx2"/>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414" name="Straight Connector 413">
              <a:extLst>
                <a:ext uri="{FF2B5EF4-FFF2-40B4-BE49-F238E27FC236}">
                  <a16:creationId xmlns:a16="http://schemas.microsoft.com/office/drawing/2014/main" id="{AA00FA7C-0083-6A4F-A135-46BBE68B0764}"/>
                </a:ext>
              </a:extLst>
            </p:cNvPr>
            <p:cNvCxnSpPr>
              <a:cxnSpLocks/>
            </p:cNvCxnSpPr>
            <p:nvPr/>
          </p:nvCxnSpPr>
          <p:spPr>
            <a:xfrm>
              <a:off x="11369469" y="5058747"/>
              <a:ext cx="171309" cy="0"/>
            </a:xfrm>
            <a:prstGeom prst="line">
              <a:avLst/>
            </a:prstGeom>
            <a:ln w="25400" cap="rnd">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18" name="Rectangle 417">
              <a:extLst>
                <a:ext uri="{FF2B5EF4-FFF2-40B4-BE49-F238E27FC236}">
                  <a16:creationId xmlns:a16="http://schemas.microsoft.com/office/drawing/2014/main" id="{AD496BFA-22ED-4F4C-B093-EFCF82B147A5}"/>
                </a:ext>
              </a:extLst>
            </p:cNvPr>
            <p:cNvSpPr/>
            <p:nvPr/>
          </p:nvSpPr>
          <p:spPr bwMode="auto">
            <a:xfrm>
              <a:off x="11154692" y="5058747"/>
              <a:ext cx="153284" cy="87928"/>
            </a:xfrm>
            <a:prstGeom prst="rect">
              <a:avLst/>
            </a:prstGeom>
            <a:solidFill>
              <a:schemeClr val="tx2"/>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grpSp>
      <p:sp>
        <p:nvSpPr>
          <p:cNvPr id="419" name="Rectangle 418">
            <a:extLst>
              <a:ext uri="{FF2B5EF4-FFF2-40B4-BE49-F238E27FC236}">
                <a16:creationId xmlns:a16="http://schemas.microsoft.com/office/drawing/2014/main" id="{B85A0FD7-16C7-A440-B1B7-BAC1AA333824}"/>
              </a:ext>
            </a:extLst>
          </p:cNvPr>
          <p:cNvSpPr/>
          <p:nvPr/>
        </p:nvSpPr>
        <p:spPr>
          <a:xfrm>
            <a:off x="143801" y="6304431"/>
            <a:ext cx="11904398" cy="40011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78D7"/>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Microsoft Azure also supports other Big Data services like Azure HDInsight and Azure Data Lake </a:t>
            </a:r>
            <a:br>
              <a:rPr kumimoji="0" lang="en-US" sz="1000" b="0" i="0" u="none" strike="noStrike" kern="0" cap="none" spc="0" normalizeH="0" baseline="0" noProof="0" dirty="0">
                <a:ln>
                  <a:noFill/>
                </a:ln>
                <a:solidFill>
                  <a:srgbClr val="0078D7"/>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br>
            <a:r>
              <a:rPr kumimoji="0" lang="en-US" sz="1000" b="0" i="0" u="none" strike="noStrike" kern="0" cap="none" spc="0" normalizeH="0" baseline="0" noProof="0" dirty="0">
                <a:ln>
                  <a:noFill/>
                </a:ln>
                <a:solidFill>
                  <a:srgbClr val="0078D7"/>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to allow customers to tailor the above architecture to meet their unique needs.</a:t>
            </a:r>
          </a:p>
        </p:txBody>
      </p:sp>
      <p:grpSp>
        <p:nvGrpSpPr>
          <p:cNvPr id="420" name="Group 419">
            <a:extLst>
              <a:ext uri="{FF2B5EF4-FFF2-40B4-BE49-F238E27FC236}">
                <a16:creationId xmlns:a16="http://schemas.microsoft.com/office/drawing/2014/main" id="{5E80929D-1DCC-814B-99AE-80B60DFBC02A}"/>
              </a:ext>
            </a:extLst>
          </p:cNvPr>
          <p:cNvGrpSpPr/>
          <p:nvPr/>
        </p:nvGrpSpPr>
        <p:grpSpPr>
          <a:xfrm>
            <a:off x="817428" y="1666567"/>
            <a:ext cx="356370" cy="398207"/>
            <a:chOff x="4633352" y="465695"/>
            <a:chExt cx="743753" cy="831068"/>
          </a:xfrm>
          <a:solidFill>
            <a:srgbClr val="0078D7"/>
          </a:solidFill>
        </p:grpSpPr>
        <p:sp>
          <p:nvSpPr>
            <p:cNvPr id="421" name="Oval 420">
              <a:extLst>
                <a:ext uri="{FF2B5EF4-FFF2-40B4-BE49-F238E27FC236}">
                  <a16:creationId xmlns:a16="http://schemas.microsoft.com/office/drawing/2014/main" id="{E17B45C0-B4C4-C742-870C-3E82781C9B7F}"/>
                </a:ext>
              </a:extLst>
            </p:cNvPr>
            <p:cNvSpPr/>
            <p:nvPr/>
          </p:nvSpPr>
          <p:spPr>
            <a:xfrm>
              <a:off x="4723400" y="646446"/>
              <a:ext cx="469566" cy="46956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22" name="Oval 421">
              <a:extLst>
                <a:ext uri="{FF2B5EF4-FFF2-40B4-BE49-F238E27FC236}">
                  <a16:creationId xmlns:a16="http://schemas.microsoft.com/office/drawing/2014/main" id="{F630C7E8-90BE-A645-9741-F58B9E18E74E}"/>
                </a:ext>
              </a:extLst>
            </p:cNvPr>
            <p:cNvSpPr/>
            <p:nvPr/>
          </p:nvSpPr>
          <p:spPr>
            <a:xfrm>
              <a:off x="4996580" y="465695"/>
              <a:ext cx="149149" cy="149149"/>
            </a:xfrm>
            <a:prstGeom prst="ellipse">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23" name="Oval 422">
              <a:extLst>
                <a:ext uri="{FF2B5EF4-FFF2-40B4-BE49-F238E27FC236}">
                  <a16:creationId xmlns:a16="http://schemas.microsoft.com/office/drawing/2014/main" id="{E5C4AFFE-F11F-5640-9484-1C2D0395FAF6}"/>
                </a:ext>
              </a:extLst>
            </p:cNvPr>
            <p:cNvSpPr/>
            <p:nvPr/>
          </p:nvSpPr>
          <p:spPr>
            <a:xfrm>
              <a:off x="4772896" y="465695"/>
              <a:ext cx="149149" cy="14914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24" name="Oval 423">
              <a:extLst>
                <a:ext uri="{FF2B5EF4-FFF2-40B4-BE49-F238E27FC236}">
                  <a16:creationId xmlns:a16="http://schemas.microsoft.com/office/drawing/2014/main" id="{5534DD37-F7D5-1044-BAF1-1CCB1E1BC638}"/>
                </a:ext>
              </a:extLst>
            </p:cNvPr>
            <p:cNvSpPr/>
            <p:nvPr/>
          </p:nvSpPr>
          <p:spPr>
            <a:xfrm>
              <a:off x="4633352" y="579688"/>
              <a:ext cx="149149" cy="14914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25" name="Oval 424">
              <a:extLst>
                <a:ext uri="{FF2B5EF4-FFF2-40B4-BE49-F238E27FC236}">
                  <a16:creationId xmlns:a16="http://schemas.microsoft.com/office/drawing/2014/main" id="{0913666E-CCB2-D748-8994-2F22D309AA0F}"/>
                </a:ext>
              </a:extLst>
            </p:cNvPr>
            <p:cNvSpPr/>
            <p:nvPr/>
          </p:nvSpPr>
          <p:spPr>
            <a:xfrm>
              <a:off x="4643631" y="1036997"/>
              <a:ext cx="149149" cy="149149"/>
            </a:xfrm>
            <a:prstGeom prst="ellipse">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26" name="Oval 425">
              <a:extLst>
                <a:ext uri="{FF2B5EF4-FFF2-40B4-BE49-F238E27FC236}">
                  <a16:creationId xmlns:a16="http://schemas.microsoft.com/office/drawing/2014/main" id="{DA26ED3B-1366-8547-ADCF-A52E1DDBD184}"/>
                </a:ext>
              </a:extLst>
            </p:cNvPr>
            <p:cNvSpPr/>
            <p:nvPr/>
          </p:nvSpPr>
          <p:spPr>
            <a:xfrm>
              <a:off x="4996580" y="1147614"/>
              <a:ext cx="149149" cy="149149"/>
            </a:xfrm>
            <a:prstGeom prst="ellipse">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36" name="Oval 435">
              <a:extLst>
                <a:ext uri="{FF2B5EF4-FFF2-40B4-BE49-F238E27FC236}">
                  <a16:creationId xmlns:a16="http://schemas.microsoft.com/office/drawing/2014/main" id="{D387CEE7-BB3B-8A40-873B-B7E58299E025}"/>
                </a:ext>
              </a:extLst>
            </p:cNvPr>
            <p:cNvSpPr/>
            <p:nvPr/>
          </p:nvSpPr>
          <p:spPr>
            <a:xfrm>
              <a:off x="5227956" y="924875"/>
              <a:ext cx="149149" cy="14914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48" name="Oval 447">
              <a:extLst>
                <a:ext uri="{FF2B5EF4-FFF2-40B4-BE49-F238E27FC236}">
                  <a16:creationId xmlns:a16="http://schemas.microsoft.com/office/drawing/2014/main" id="{9FE734F2-DEFE-894A-BD6C-964FF4BEE4A6}"/>
                </a:ext>
              </a:extLst>
            </p:cNvPr>
            <p:cNvSpPr/>
            <p:nvPr/>
          </p:nvSpPr>
          <p:spPr>
            <a:xfrm>
              <a:off x="5227956" y="694322"/>
              <a:ext cx="149149" cy="14914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grpSp>
      <p:sp>
        <p:nvSpPr>
          <p:cNvPr id="450" name="Rectangle 449">
            <a:extLst>
              <a:ext uri="{FF2B5EF4-FFF2-40B4-BE49-F238E27FC236}">
                <a16:creationId xmlns:a16="http://schemas.microsoft.com/office/drawing/2014/main" id="{959925B1-98C4-434C-85E0-04CA1A743506}"/>
              </a:ext>
            </a:extLst>
          </p:cNvPr>
          <p:cNvSpPr/>
          <p:nvPr/>
        </p:nvSpPr>
        <p:spPr>
          <a:xfrm>
            <a:off x="2315284" y="2946400"/>
            <a:ext cx="1621254" cy="40011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Pct val="90000"/>
              <a:buFontTx/>
              <a:buNone/>
              <a:tabLst/>
              <a:defRPr/>
            </a:pPr>
            <a:r>
              <a:rPr kumimoji="0" lang="en-US" sz="1000" b="0" i="0" u="none" strike="noStrike" kern="0" cap="none" spc="0" normalizeH="0" baseline="0" noProof="0" dirty="0">
                <a:ln>
                  <a:noFill/>
                </a:ln>
                <a:solidFill>
                  <a:srgbClr val="000000"/>
                </a:solidFill>
                <a:effectLst/>
                <a:uLnTx/>
                <a:uFillTx/>
                <a:latin typeface="Segoe UI" panose="020B0502040204020203" pitchFamily="34" charset="0"/>
                <a:ea typeface="MS PGothic" panose="020B0600070205080204" pitchFamily="34" charset="-128"/>
                <a:cs typeface="Segoe UI" panose="020B0502040204020203" pitchFamily="34" charset="0"/>
              </a:rPr>
              <a:t>Azure Event Hubs</a:t>
            </a:r>
          </a:p>
          <a:p>
            <a:pPr marL="0" marR="0" lvl="0" indent="0" algn="ctr" defTabSz="914400" rtl="0" eaLnBrk="1" fontAlgn="auto" latinLnBrk="0" hangingPunct="1">
              <a:lnSpc>
                <a:spcPct val="100000"/>
              </a:lnSpc>
              <a:spcBef>
                <a:spcPts val="0"/>
              </a:spcBef>
              <a:spcAft>
                <a:spcPts val="0"/>
              </a:spcAft>
              <a:buClrTx/>
              <a:buSzPct val="90000"/>
              <a:buFontTx/>
              <a:buNone/>
              <a:tabLst/>
              <a:defRPr/>
            </a:pPr>
            <a:r>
              <a:rPr kumimoji="0" lang="en-US" sz="1000" b="0" i="0" u="none" strike="noStrike" kern="0" cap="none" spc="0" normalizeH="0" baseline="0" noProof="0" dirty="0">
                <a:ln>
                  <a:noFill/>
                </a:ln>
                <a:solidFill>
                  <a:srgbClr val="000000"/>
                </a:solidFill>
                <a:effectLst/>
                <a:uLnTx/>
                <a:uFillTx/>
                <a:latin typeface="Segoe UI" panose="020B0502040204020203" pitchFamily="34" charset="0"/>
                <a:ea typeface="MS PGothic" panose="020B0600070205080204" pitchFamily="34" charset="-128"/>
                <a:cs typeface="Segoe UI" panose="020B0502040204020203" pitchFamily="34" charset="0"/>
              </a:rPr>
              <a:t>Azure IoT Hub</a:t>
            </a:r>
          </a:p>
        </p:txBody>
      </p:sp>
      <p:grpSp>
        <p:nvGrpSpPr>
          <p:cNvPr id="451" name="Group 450">
            <a:extLst>
              <a:ext uri="{FF2B5EF4-FFF2-40B4-BE49-F238E27FC236}">
                <a16:creationId xmlns:a16="http://schemas.microsoft.com/office/drawing/2014/main" id="{EB31D66A-613E-204E-B019-D0B84AFC2DEF}"/>
              </a:ext>
            </a:extLst>
          </p:cNvPr>
          <p:cNvGrpSpPr/>
          <p:nvPr/>
        </p:nvGrpSpPr>
        <p:grpSpPr>
          <a:xfrm>
            <a:off x="3004225" y="2474634"/>
            <a:ext cx="275154" cy="467432"/>
            <a:chOff x="10668000" y="1393825"/>
            <a:chExt cx="527050" cy="895350"/>
          </a:xfrm>
          <a:solidFill>
            <a:srgbClr val="0078D7"/>
          </a:solidFill>
        </p:grpSpPr>
        <p:sp>
          <p:nvSpPr>
            <p:cNvPr id="452" name="Oval 451">
              <a:extLst>
                <a:ext uri="{FF2B5EF4-FFF2-40B4-BE49-F238E27FC236}">
                  <a16:creationId xmlns:a16="http://schemas.microsoft.com/office/drawing/2014/main" id="{ACFA47A5-B63E-5445-B500-9ADA9F74B8DA}"/>
                </a:ext>
              </a:extLst>
            </p:cNvPr>
            <p:cNvSpPr/>
            <p:nvPr/>
          </p:nvSpPr>
          <p:spPr bwMode="auto">
            <a:xfrm>
              <a:off x="10690225" y="1393825"/>
              <a:ext cx="203200" cy="203200"/>
            </a:xfrm>
            <a:prstGeom prst="ellipse">
              <a:avLst/>
            </a:prstGeom>
            <a:grp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53" name="Oval 452">
              <a:extLst>
                <a:ext uri="{FF2B5EF4-FFF2-40B4-BE49-F238E27FC236}">
                  <a16:creationId xmlns:a16="http://schemas.microsoft.com/office/drawing/2014/main" id="{50561B2F-C53F-6040-B1FA-EC278851CC0F}"/>
                </a:ext>
              </a:extLst>
            </p:cNvPr>
            <p:cNvSpPr/>
            <p:nvPr/>
          </p:nvSpPr>
          <p:spPr bwMode="auto">
            <a:xfrm>
              <a:off x="10690225" y="2085975"/>
              <a:ext cx="203200" cy="203200"/>
            </a:xfrm>
            <a:prstGeom prst="ellipse">
              <a:avLst/>
            </a:prstGeom>
            <a:grp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54" name="Oval 453">
              <a:extLst>
                <a:ext uri="{FF2B5EF4-FFF2-40B4-BE49-F238E27FC236}">
                  <a16:creationId xmlns:a16="http://schemas.microsoft.com/office/drawing/2014/main" id="{E5853B17-B69B-AE47-A1B9-9A947DA46ADD}"/>
                </a:ext>
              </a:extLst>
            </p:cNvPr>
            <p:cNvSpPr/>
            <p:nvPr/>
          </p:nvSpPr>
          <p:spPr bwMode="auto">
            <a:xfrm>
              <a:off x="10991850" y="1911350"/>
              <a:ext cx="203200" cy="203200"/>
            </a:xfrm>
            <a:prstGeom prst="ellipse">
              <a:avLst/>
            </a:prstGeom>
            <a:grp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55" name="Oval 454">
              <a:extLst>
                <a:ext uri="{FF2B5EF4-FFF2-40B4-BE49-F238E27FC236}">
                  <a16:creationId xmlns:a16="http://schemas.microsoft.com/office/drawing/2014/main" id="{92E3E767-695A-0145-8CD8-5256C1E8E2B3}"/>
                </a:ext>
              </a:extLst>
            </p:cNvPr>
            <p:cNvSpPr/>
            <p:nvPr/>
          </p:nvSpPr>
          <p:spPr bwMode="auto">
            <a:xfrm>
              <a:off x="10991850" y="1565275"/>
              <a:ext cx="203200" cy="203200"/>
            </a:xfrm>
            <a:prstGeom prst="ellipse">
              <a:avLst/>
            </a:prstGeom>
            <a:grp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56" name="Oval 455">
              <a:extLst>
                <a:ext uri="{FF2B5EF4-FFF2-40B4-BE49-F238E27FC236}">
                  <a16:creationId xmlns:a16="http://schemas.microsoft.com/office/drawing/2014/main" id="{E0F980B2-FE02-DE40-8607-BD2C5388FBC6}"/>
                </a:ext>
              </a:extLst>
            </p:cNvPr>
            <p:cNvSpPr/>
            <p:nvPr/>
          </p:nvSpPr>
          <p:spPr bwMode="auto">
            <a:xfrm>
              <a:off x="10668000" y="1717675"/>
              <a:ext cx="247650" cy="247650"/>
            </a:xfrm>
            <a:prstGeom prst="ellipse">
              <a:avLst/>
            </a:prstGeom>
            <a:grp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457" name="Straight Connector 456">
              <a:extLst>
                <a:ext uri="{FF2B5EF4-FFF2-40B4-BE49-F238E27FC236}">
                  <a16:creationId xmlns:a16="http://schemas.microsoft.com/office/drawing/2014/main" id="{017D5405-4629-724A-9083-343B1E4CE947}"/>
                </a:ext>
              </a:extLst>
            </p:cNvPr>
            <p:cNvCxnSpPr/>
            <p:nvPr/>
          </p:nvCxnSpPr>
          <p:spPr>
            <a:xfrm>
              <a:off x="10791825" y="1597025"/>
              <a:ext cx="0" cy="120650"/>
            </a:xfrm>
            <a:prstGeom prst="line">
              <a:avLst/>
            </a:prstGeom>
            <a:grpFill/>
            <a:ln w="19050">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8" name="Straight Connector 457">
              <a:extLst>
                <a:ext uri="{FF2B5EF4-FFF2-40B4-BE49-F238E27FC236}">
                  <a16:creationId xmlns:a16="http://schemas.microsoft.com/office/drawing/2014/main" id="{00DF503D-1C3B-2246-B8CF-73DB4737B7FC}"/>
                </a:ext>
              </a:extLst>
            </p:cNvPr>
            <p:cNvCxnSpPr/>
            <p:nvPr/>
          </p:nvCxnSpPr>
          <p:spPr>
            <a:xfrm>
              <a:off x="10791825" y="1966190"/>
              <a:ext cx="0" cy="120650"/>
            </a:xfrm>
            <a:prstGeom prst="line">
              <a:avLst/>
            </a:prstGeom>
            <a:grpFill/>
            <a:ln w="19050">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9" name="Straight Connector 458">
              <a:extLst>
                <a:ext uri="{FF2B5EF4-FFF2-40B4-BE49-F238E27FC236}">
                  <a16:creationId xmlns:a16="http://schemas.microsoft.com/office/drawing/2014/main" id="{B131C53B-6D30-BA4B-94C8-21F5488402B4}"/>
                </a:ext>
              </a:extLst>
            </p:cNvPr>
            <p:cNvCxnSpPr/>
            <p:nvPr/>
          </p:nvCxnSpPr>
          <p:spPr>
            <a:xfrm flipH="1">
              <a:off x="10895906" y="1717148"/>
              <a:ext cx="109141" cy="61417"/>
            </a:xfrm>
            <a:prstGeom prst="line">
              <a:avLst/>
            </a:prstGeom>
            <a:grpFill/>
            <a:ln w="19050">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0" name="Straight Connector 459">
              <a:extLst>
                <a:ext uri="{FF2B5EF4-FFF2-40B4-BE49-F238E27FC236}">
                  <a16:creationId xmlns:a16="http://schemas.microsoft.com/office/drawing/2014/main" id="{4026B19E-3C81-E745-8000-F5DF0AE18522}"/>
                </a:ext>
              </a:extLst>
            </p:cNvPr>
            <p:cNvCxnSpPr/>
            <p:nvPr/>
          </p:nvCxnSpPr>
          <p:spPr>
            <a:xfrm>
              <a:off x="10905558" y="1903102"/>
              <a:ext cx="101228" cy="56965"/>
            </a:xfrm>
            <a:prstGeom prst="line">
              <a:avLst/>
            </a:prstGeom>
            <a:grpFill/>
            <a:ln w="19050">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461" name="Straight Connector 460">
            <a:extLst>
              <a:ext uri="{FF2B5EF4-FFF2-40B4-BE49-F238E27FC236}">
                <a16:creationId xmlns:a16="http://schemas.microsoft.com/office/drawing/2014/main" id="{E5D40079-576E-AB48-8E8F-CAB88D299113}"/>
              </a:ext>
            </a:extLst>
          </p:cNvPr>
          <p:cNvCxnSpPr>
            <a:cxnSpLocks/>
          </p:cNvCxnSpPr>
          <p:nvPr/>
        </p:nvCxnSpPr>
        <p:spPr>
          <a:xfrm>
            <a:off x="3810000" y="2864980"/>
            <a:ext cx="2806700" cy="0"/>
          </a:xfrm>
          <a:prstGeom prst="line">
            <a:avLst/>
          </a:prstGeom>
          <a:ln w="12700">
            <a:solidFill>
              <a:schemeClr val="tx2"/>
            </a:solidFill>
            <a:prstDash val="solid"/>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462" name="Straight Arrow Connector 461">
            <a:extLst>
              <a:ext uri="{FF2B5EF4-FFF2-40B4-BE49-F238E27FC236}">
                <a16:creationId xmlns:a16="http://schemas.microsoft.com/office/drawing/2014/main" id="{442FB76B-0792-3847-A642-E508D9D5C8F0}"/>
              </a:ext>
            </a:extLst>
          </p:cNvPr>
          <p:cNvCxnSpPr>
            <a:cxnSpLocks/>
          </p:cNvCxnSpPr>
          <p:nvPr/>
        </p:nvCxnSpPr>
        <p:spPr>
          <a:xfrm>
            <a:off x="5232400" y="2870200"/>
            <a:ext cx="0" cy="1262596"/>
          </a:xfrm>
          <a:prstGeom prst="straightConnector1">
            <a:avLst/>
          </a:prstGeom>
          <a:ln w="12700">
            <a:solidFill>
              <a:schemeClr val="tx2"/>
            </a:solidFill>
            <a:prstDash val="solid"/>
            <a:headEnd type="none"/>
            <a:tailEnd type="triangle" w="med" len="med"/>
          </a:ln>
        </p:spPr>
        <p:style>
          <a:lnRef idx="1">
            <a:schemeClr val="accent1"/>
          </a:lnRef>
          <a:fillRef idx="0">
            <a:schemeClr val="accent1"/>
          </a:fillRef>
          <a:effectRef idx="0">
            <a:schemeClr val="accent1"/>
          </a:effectRef>
          <a:fontRef idx="minor">
            <a:schemeClr val="tx1"/>
          </a:fontRef>
        </p:style>
      </p:cxnSp>
      <p:sp>
        <p:nvSpPr>
          <p:cNvPr id="12" name="Freeform 11">
            <a:extLst>
              <a:ext uri="{FF2B5EF4-FFF2-40B4-BE49-F238E27FC236}">
                <a16:creationId xmlns:a16="http://schemas.microsoft.com/office/drawing/2014/main" id="{0F9D83A0-2267-484A-976C-5F9A1BE061E2}"/>
              </a:ext>
            </a:extLst>
          </p:cNvPr>
          <p:cNvSpPr/>
          <p:nvPr/>
        </p:nvSpPr>
        <p:spPr bwMode="auto">
          <a:xfrm>
            <a:off x="1739900" y="2057400"/>
            <a:ext cx="762000" cy="825500"/>
          </a:xfrm>
          <a:custGeom>
            <a:avLst/>
            <a:gdLst>
              <a:gd name="connsiteX0" fmla="*/ 0 w 711200"/>
              <a:gd name="connsiteY0" fmla="*/ 0 h 825500"/>
              <a:gd name="connsiteX1" fmla="*/ 482600 w 711200"/>
              <a:gd name="connsiteY1" fmla="*/ 0 h 825500"/>
              <a:gd name="connsiteX2" fmla="*/ 482600 w 711200"/>
              <a:gd name="connsiteY2" fmla="*/ 825500 h 825500"/>
              <a:gd name="connsiteX3" fmla="*/ 711200 w 711200"/>
              <a:gd name="connsiteY3" fmla="*/ 825500 h 825500"/>
            </a:gdLst>
            <a:ahLst/>
            <a:cxnLst>
              <a:cxn ang="0">
                <a:pos x="connsiteX0" y="connsiteY0"/>
              </a:cxn>
              <a:cxn ang="0">
                <a:pos x="connsiteX1" y="connsiteY1"/>
              </a:cxn>
              <a:cxn ang="0">
                <a:pos x="connsiteX2" y="connsiteY2"/>
              </a:cxn>
              <a:cxn ang="0">
                <a:pos x="connsiteX3" y="connsiteY3"/>
              </a:cxn>
            </a:cxnLst>
            <a:rect l="l" t="t" r="r" b="b"/>
            <a:pathLst>
              <a:path w="711200" h="825500">
                <a:moveTo>
                  <a:pt x="0" y="0"/>
                </a:moveTo>
                <a:lnTo>
                  <a:pt x="482600" y="0"/>
                </a:lnTo>
                <a:lnTo>
                  <a:pt x="482600" y="825500"/>
                </a:lnTo>
                <a:lnTo>
                  <a:pt x="711200" y="825500"/>
                </a:lnTo>
              </a:path>
            </a:pathLst>
          </a:custGeom>
          <a:noFill/>
          <a:ln w="12700">
            <a:solidFill>
              <a:srgbClr val="0078D7"/>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9" name="Rectangle 118">
            <a:extLst>
              <a:ext uri="{FF2B5EF4-FFF2-40B4-BE49-F238E27FC236}">
                <a16:creationId xmlns:a16="http://schemas.microsoft.com/office/drawing/2014/main" id="{B6DD4A5A-0653-4AA2-9969-332FB8FCFD3F}"/>
              </a:ext>
            </a:extLst>
          </p:cNvPr>
          <p:cNvSpPr/>
          <p:nvPr/>
        </p:nvSpPr>
        <p:spPr>
          <a:xfrm>
            <a:off x="9609431" y="2918940"/>
            <a:ext cx="1403113" cy="246221"/>
          </a:xfrm>
          <a:prstGeom prst="rect">
            <a:avLst/>
          </a:prstGeom>
        </p:spPr>
        <p:txBody>
          <a:bodyPr wrap="square">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Azure Cosmos DB</a:t>
            </a:r>
          </a:p>
        </p:txBody>
      </p:sp>
    </p:spTree>
    <p:extLst>
      <p:ext uri="{BB962C8B-B14F-4D97-AF65-F5344CB8AC3E}">
        <p14:creationId xmlns:p14="http://schemas.microsoft.com/office/powerpoint/2010/main" val="779064939"/>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EDDDB9-03FF-4D21-8D17-BB98EB7EEF22}"/>
              </a:ext>
            </a:extLst>
          </p:cNvPr>
          <p:cNvSpPr>
            <a:spLocks noGrp="1"/>
          </p:cNvSpPr>
          <p:nvPr>
            <p:ph type="title"/>
          </p:nvPr>
        </p:nvSpPr>
        <p:spPr/>
        <p:txBody>
          <a:bodyPr/>
          <a:lstStyle/>
          <a:p>
            <a:r>
              <a:rPr lang="en-US" dirty="0"/>
              <a:t>90-Seconds on Machine Learning</a:t>
            </a:r>
          </a:p>
        </p:txBody>
      </p:sp>
      <p:sp>
        <p:nvSpPr>
          <p:cNvPr id="3" name="Text Placeholder 2">
            <a:extLst>
              <a:ext uri="{FF2B5EF4-FFF2-40B4-BE49-F238E27FC236}">
                <a16:creationId xmlns:a16="http://schemas.microsoft.com/office/drawing/2014/main" id="{93A58E2E-2F2D-4538-97E6-9631FEC998CD}"/>
              </a:ext>
            </a:extLst>
          </p:cNvPr>
          <p:cNvSpPr>
            <a:spLocks noGrp="1"/>
          </p:cNvSpPr>
          <p:nvPr>
            <p:ph type="body" sz="quarter" idx="10"/>
          </p:nvPr>
        </p:nvSpPr>
        <p:spPr>
          <a:xfrm>
            <a:off x="5470525" y="3563937"/>
            <a:ext cx="5212080" cy="1015663"/>
          </a:xfrm>
        </p:spPr>
        <p:txBody>
          <a:bodyPr/>
          <a:lstStyle/>
          <a:p>
            <a:pPr algn="ctr"/>
            <a:r>
              <a:rPr lang="en-US" dirty="0"/>
              <a:t>Supervised &amp; Unsupervised</a:t>
            </a:r>
          </a:p>
          <a:p>
            <a:pPr algn="ctr"/>
            <a:r>
              <a:rPr lang="en-US" dirty="0"/>
              <a:t>Learning</a:t>
            </a:r>
          </a:p>
        </p:txBody>
      </p:sp>
      <p:sp>
        <p:nvSpPr>
          <p:cNvPr id="4" name="Text Placeholder 3">
            <a:extLst>
              <a:ext uri="{FF2B5EF4-FFF2-40B4-BE49-F238E27FC236}">
                <a16:creationId xmlns:a16="http://schemas.microsoft.com/office/drawing/2014/main" id="{348D134F-8E66-4FAE-A4E7-E58A1C8C6586}"/>
              </a:ext>
            </a:extLst>
          </p:cNvPr>
          <p:cNvSpPr>
            <a:spLocks noGrp="1"/>
          </p:cNvSpPr>
          <p:nvPr>
            <p:ph type="body" sz="quarter" idx="12"/>
          </p:nvPr>
        </p:nvSpPr>
        <p:spPr>
          <a:xfrm>
            <a:off x="967921" y="1825625"/>
            <a:ext cx="5212080" cy="430887"/>
          </a:xfrm>
        </p:spPr>
        <p:txBody>
          <a:bodyPr/>
          <a:lstStyle/>
          <a:p>
            <a:r>
              <a:rPr lang="en-US" dirty="0"/>
              <a:t>Training &amp; Inference</a:t>
            </a:r>
          </a:p>
        </p:txBody>
      </p:sp>
    </p:spTree>
    <p:extLst>
      <p:ext uri="{BB962C8B-B14F-4D97-AF65-F5344CB8AC3E}">
        <p14:creationId xmlns:p14="http://schemas.microsoft.com/office/powerpoint/2010/main" val="1646742720"/>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Title 1">
            <a:extLst>
              <a:ext uri="{FF2B5EF4-FFF2-40B4-BE49-F238E27FC236}">
                <a16:creationId xmlns:a16="http://schemas.microsoft.com/office/drawing/2014/main" id="{6BA29F95-54BF-4CD7-A694-96EC5CBA3326}"/>
              </a:ext>
            </a:extLst>
          </p:cNvPr>
          <p:cNvSpPr txBox="1">
            <a:spLocks/>
          </p:cNvSpPr>
          <p:nvPr/>
        </p:nvSpPr>
        <p:spPr>
          <a:xfrm>
            <a:off x="587375" y="1247135"/>
            <a:ext cx="11017250" cy="55403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Azure AI</a:t>
            </a:r>
          </a:p>
        </p:txBody>
      </p:sp>
      <p:sp>
        <p:nvSpPr>
          <p:cNvPr id="27" name="Rectangle 26">
            <a:extLst>
              <a:ext uri="{FF2B5EF4-FFF2-40B4-BE49-F238E27FC236}">
                <a16:creationId xmlns:a16="http://schemas.microsoft.com/office/drawing/2014/main" id="{DB03C495-2D9C-4097-93A3-CF0D3C0B4100}"/>
              </a:ext>
            </a:extLst>
          </p:cNvPr>
          <p:cNvSpPr/>
          <p:nvPr/>
        </p:nvSpPr>
        <p:spPr bwMode="auto">
          <a:xfrm>
            <a:off x="8122833" y="4481364"/>
            <a:ext cx="2542032" cy="498598"/>
          </a:xfrm>
          <a:prstGeom prst="rect">
            <a:avLst/>
          </a:prstGeom>
          <a:noFill/>
          <a:ln>
            <a:noFill/>
          </a:ln>
        </p:spPr>
        <p:txBody>
          <a:bodyPr wrap="square" lIns="0" tIns="219456" rIns="0" bIns="0" rtlCol="0" anchor="t">
            <a:spAutoFit/>
          </a:bodyPr>
          <a:lstStyle/>
          <a:p>
            <a:pPr marL="0" marR="0" lvl="0" indent="0" algn="ctr" defTabSz="896042" rtl="0" eaLnBrk="1" fontAlgn="base" latinLnBrk="0" hangingPunct="1">
              <a:lnSpc>
                <a:spcPct val="90000"/>
              </a:lnSpc>
              <a:spcBef>
                <a:spcPts val="300"/>
              </a:spcBef>
              <a:spcAft>
                <a:spcPts val="0"/>
              </a:spcAft>
              <a:buClrTx/>
              <a:buSzTx/>
              <a:buFontTx/>
              <a:buNone/>
              <a:tabLst/>
              <a:defRPr/>
            </a:pPr>
            <a:r>
              <a:rPr kumimoji="0" lang="en-US" sz="2000" b="0" i="0" u="none" strike="noStrike" kern="0" cap="none" spc="0" normalizeH="0" baseline="0" noProof="0" dirty="0">
                <a:ln>
                  <a:noFill/>
                </a:ln>
                <a:solidFill>
                  <a:schemeClr val="accent6">
                    <a:lumMod val="50000"/>
                  </a:schemeClr>
                </a:solidFill>
                <a:effectLst/>
                <a:uLnTx/>
                <a:uFillTx/>
                <a:latin typeface="Segoe UI Semibold"/>
                <a:ea typeface="+mn-ea"/>
                <a:cs typeface="+mn-cs"/>
              </a:rPr>
              <a:t>Machine learning</a:t>
            </a:r>
          </a:p>
        </p:txBody>
      </p:sp>
      <p:sp>
        <p:nvSpPr>
          <p:cNvPr id="112" name="Rectangle 111">
            <a:extLst>
              <a:ext uri="{FF2B5EF4-FFF2-40B4-BE49-F238E27FC236}">
                <a16:creationId xmlns:a16="http://schemas.microsoft.com/office/drawing/2014/main" id="{49202FD0-293B-4DCC-A416-8028B403A3AC}"/>
              </a:ext>
            </a:extLst>
          </p:cNvPr>
          <p:cNvSpPr/>
          <p:nvPr/>
        </p:nvSpPr>
        <p:spPr bwMode="auto">
          <a:xfrm>
            <a:off x="8205129" y="5040802"/>
            <a:ext cx="2377440" cy="5539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chemeClr val="accent6">
                    <a:lumMod val="50000"/>
                  </a:schemeClr>
                </a:solidFill>
                <a:effectLst/>
                <a:uLnTx/>
                <a:uFillTx/>
                <a:latin typeface="Segoe UI"/>
                <a:ea typeface="+mn-ea"/>
                <a:cs typeface="+mn-cs"/>
              </a:rPr>
              <a:t>Azure Databricks</a:t>
            </a:r>
          </a:p>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chemeClr val="accent6">
                    <a:lumMod val="50000"/>
                  </a:schemeClr>
                </a:solidFill>
                <a:effectLst/>
                <a:uLnTx/>
                <a:uFillTx/>
                <a:latin typeface="Segoe UI"/>
                <a:ea typeface="+mn-ea"/>
                <a:cs typeface="+mn-cs"/>
              </a:rPr>
              <a:t>Azure Machine Learning</a:t>
            </a:r>
          </a:p>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chemeClr val="accent6">
                    <a:lumMod val="50000"/>
                  </a:schemeClr>
                </a:solidFill>
                <a:effectLst/>
                <a:uLnTx/>
                <a:uFillTx/>
                <a:latin typeface="Segoe UI"/>
                <a:ea typeface="+mn-ea"/>
                <a:cs typeface="+mn-cs"/>
              </a:rPr>
              <a:t>Azure AI Infrastructure</a:t>
            </a:r>
          </a:p>
        </p:txBody>
      </p:sp>
      <p:grpSp>
        <p:nvGrpSpPr>
          <p:cNvPr id="131" name="Group 130">
            <a:extLst>
              <a:ext uri="{FF2B5EF4-FFF2-40B4-BE49-F238E27FC236}">
                <a16:creationId xmlns:a16="http://schemas.microsoft.com/office/drawing/2014/main" id="{1818638A-75C5-41E9-B395-61AAADC49C75}"/>
              </a:ext>
            </a:extLst>
          </p:cNvPr>
          <p:cNvGrpSpPr>
            <a:grpSpLocks noChangeAspect="1"/>
          </p:cNvGrpSpPr>
          <p:nvPr/>
        </p:nvGrpSpPr>
        <p:grpSpPr>
          <a:xfrm>
            <a:off x="8667496" y="3018324"/>
            <a:ext cx="1463040" cy="1463040"/>
            <a:chOff x="4835154" y="4377083"/>
            <a:chExt cx="658368" cy="658368"/>
          </a:xfrm>
          <a:solidFill>
            <a:schemeClr val="accent6">
              <a:lumMod val="50000"/>
            </a:schemeClr>
          </a:solidFill>
        </p:grpSpPr>
        <p:sp>
          <p:nvSpPr>
            <p:cNvPr id="132" name="Oval 131">
              <a:extLst>
                <a:ext uri="{FF2B5EF4-FFF2-40B4-BE49-F238E27FC236}">
                  <a16:creationId xmlns:a16="http://schemas.microsoft.com/office/drawing/2014/main" id="{9E71BD5E-5015-470D-BDD0-E988863751AD}"/>
                </a:ext>
              </a:extLst>
            </p:cNvPr>
            <p:cNvSpPr>
              <a:spLocks noChangeAspect="1"/>
            </p:cNvSpPr>
            <p:nvPr/>
          </p:nvSpPr>
          <p:spPr bwMode="auto">
            <a:xfrm>
              <a:off x="4835154" y="4377083"/>
              <a:ext cx="658368" cy="658368"/>
            </a:xfrm>
            <a:prstGeom prst="ellipse">
              <a:avLst/>
            </a:prstGeom>
            <a:grpFill/>
            <a:ln w="10795" cap="flat" cmpd="sng" algn="ctr">
              <a:noFill/>
              <a:prstDash val="solid"/>
            </a:ln>
            <a:effectLst>
              <a:outerShdw blurRad="190500" dist="38100" dir="2700000" algn="tl" rotWithShape="0">
                <a:prstClr val="black">
                  <a:alpha val="2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90000"/>
                </a:lnSpc>
                <a:spcBef>
                  <a:spcPts val="600"/>
                </a:spcBef>
                <a:spcAft>
                  <a:spcPts val="0"/>
                </a:spcAft>
                <a:buClrTx/>
                <a:buSzTx/>
                <a:buFontTx/>
                <a:buNone/>
                <a:tabLst/>
                <a:defRPr/>
              </a:pPr>
              <a:r>
                <a:rPr kumimoji="0" lang="en-US" sz="2000" b="0" i="0" u="none" strike="noStrike" kern="0" cap="none" spc="0" normalizeH="0" baseline="0" noProof="0" dirty="0">
                  <a:ln>
                    <a:noFill/>
                  </a:ln>
                  <a:noFill/>
                  <a:effectLst/>
                  <a:uLnTx/>
                  <a:uFillTx/>
                  <a:latin typeface="Segoe UI Semilight"/>
                  <a:ea typeface="+mn-ea"/>
                  <a:cs typeface="+mn-cs"/>
                </a:rPr>
                <a:t>c</a:t>
              </a:r>
            </a:p>
          </p:txBody>
        </p:sp>
        <p:sp>
          <p:nvSpPr>
            <p:cNvPr id="133" name="Data &amp; AI" title="Icon of several circles connected to eachother by lines">
              <a:extLst>
                <a:ext uri="{FF2B5EF4-FFF2-40B4-BE49-F238E27FC236}">
                  <a16:creationId xmlns:a16="http://schemas.microsoft.com/office/drawing/2014/main" id="{50CF6D15-5931-4462-A77E-DA2F75D1CF47}"/>
                </a:ext>
              </a:extLst>
            </p:cNvPr>
            <p:cNvSpPr>
              <a:spLocks noChangeAspect="1" noEditPoints="1"/>
            </p:cNvSpPr>
            <p:nvPr/>
          </p:nvSpPr>
          <p:spPr bwMode="auto">
            <a:xfrm>
              <a:off x="4976497" y="4556068"/>
              <a:ext cx="375682" cy="300398"/>
            </a:xfrm>
            <a:custGeom>
              <a:avLst/>
              <a:gdLst>
                <a:gd name="T0" fmla="*/ 465 w 706"/>
                <a:gd name="T1" fmla="*/ 76 h 564"/>
                <a:gd name="T2" fmla="*/ 465 w 706"/>
                <a:gd name="T3" fmla="*/ 0 h 564"/>
                <a:gd name="T4" fmla="*/ 668 w 706"/>
                <a:gd name="T5" fmla="*/ 138 h 564"/>
                <a:gd name="T6" fmla="*/ 668 w 706"/>
                <a:gd name="T7" fmla="*/ 214 h 564"/>
                <a:gd name="T8" fmla="*/ 668 w 706"/>
                <a:gd name="T9" fmla="*/ 138 h 564"/>
                <a:gd name="T10" fmla="*/ 454 w 706"/>
                <a:gd name="T11" fmla="*/ 314 h 564"/>
                <a:gd name="T12" fmla="*/ 530 w 706"/>
                <a:gd name="T13" fmla="*/ 314 h 564"/>
                <a:gd name="T14" fmla="*/ 637 w 706"/>
                <a:gd name="T15" fmla="*/ 422 h 564"/>
                <a:gd name="T16" fmla="*/ 637 w 706"/>
                <a:gd name="T17" fmla="*/ 499 h 564"/>
                <a:gd name="T18" fmla="*/ 637 w 706"/>
                <a:gd name="T19" fmla="*/ 422 h 564"/>
                <a:gd name="T20" fmla="*/ 282 w 706"/>
                <a:gd name="T21" fmla="*/ 526 h 564"/>
                <a:gd name="T22" fmla="*/ 358 w 706"/>
                <a:gd name="T23" fmla="*/ 526 h 564"/>
                <a:gd name="T24" fmla="*/ 38 w 706"/>
                <a:gd name="T25" fmla="*/ 338 h 564"/>
                <a:gd name="T26" fmla="*/ 38 w 706"/>
                <a:gd name="T27" fmla="*/ 415 h 564"/>
                <a:gd name="T28" fmla="*/ 38 w 706"/>
                <a:gd name="T29" fmla="*/ 338 h 564"/>
                <a:gd name="T30" fmla="*/ 258 w 706"/>
                <a:gd name="T31" fmla="*/ 205 h 564"/>
                <a:gd name="T32" fmla="*/ 334 w 706"/>
                <a:gd name="T33" fmla="*/ 205 h 564"/>
                <a:gd name="T34" fmla="*/ 120 w 706"/>
                <a:gd name="T35" fmla="*/ 75 h 564"/>
                <a:gd name="T36" fmla="*/ 120 w 706"/>
                <a:gd name="T37" fmla="*/ 152 h 564"/>
                <a:gd name="T38" fmla="*/ 120 w 706"/>
                <a:gd name="T39" fmla="*/ 75 h 564"/>
                <a:gd name="T40" fmla="*/ 258 w 706"/>
                <a:gd name="T41" fmla="*/ 188 h 564"/>
                <a:gd name="T42" fmla="*/ 460 w 706"/>
                <a:gd name="T43" fmla="*/ 294 h 564"/>
                <a:gd name="T44" fmla="*/ 76 w 706"/>
                <a:gd name="T45" fmla="*/ 376 h 564"/>
                <a:gd name="T46" fmla="*/ 288 w 706"/>
                <a:gd name="T47" fmla="*/ 505 h 564"/>
                <a:gd name="T48" fmla="*/ 603 w 706"/>
                <a:gd name="T49" fmla="*/ 479 h 564"/>
                <a:gd name="T50" fmla="*/ 159 w 706"/>
                <a:gd name="T51" fmla="*/ 104 h 564"/>
                <a:gd name="T52" fmla="*/ 637 w 706"/>
                <a:gd name="T53" fmla="*/ 151 h 564"/>
                <a:gd name="T54" fmla="*/ 523 w 706"/>
                <a:gd name="T55" fmla="*/ 291 h 564"/>
                <a:gd name="T56" fmla="*/ 465 w 706"/>
                <a:gd name="T57" fmla="*/ 347 h 564"/>
                <a:gd name="T58" fmla="*/ 334 w 706"/>
                <a:gd name="T59" fmla="*/ 490 h 564"/>
                <a:gd name="T60" fmla="*/ 320 w 706"/>
                <a:gd name="T61" fmla="*/ 488 h 564"/>
                <a:gd name="T62" fmla="*/ 134 w 706"/>
                <a:gd name="T63" fmla="*/ 149 h 564"/>
                <a:gd name="T64" fmla="*/ 438 w 706"/>
                <a:gd name="T65" fmla="*/ 65 h 564"/>
                <a:gd name="T66" fmla="*/ 624 w 706"/>
                <a:gd name="T67" fmla="*/ 425 h 564"/>
                <a:gd name="T68" fmla="*/ 603 w 706"/>
                <a:gd name="T69" fmla="*/ 434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06" h="564">
                  <a:moveTo>
                    <a:pt x="503" y="38"/>
                  </a:moveTo>
                  <a:cubicBezTo>
                    <a:pt x="503" y="59"/>
                    <a:pt x="486" y="76"/>
                    <a:pt x="465" y="76"/>
                  </a:cubicBezTo>
                  <a:cubicBezTo>
                    <a:pt x="444" y="76"/>
                    <a:pt x="427" y="59"/>
                    <a:pt x="427" y="38"/>
                  </a:cubicBezTo>
                  <a:cubicBezTo>
                    <a:pt x="427" y="17"/>
                    <a:pt x="444" y="0"/>
                    <a:pt x="465" y="0"/>
                  </a:cubicBezTo>
                  <a:cubicBezTo>
                    <a:pt x="486" y="0"/>
                    <a:pt x="503" y="17"/>
                    <a:pt x="503" y="38"/>
                  </a:cubicBezTo>
                  <a:close/>
                  <a:moveTo>
                    <a:pt x="668" y="138"/>
                  </a:moveTo>
                  <a:cubicBezTo>
                    <a:pt x="647" y="138"/>
                    <a:pt x="630" y="155"/>
                    <a:pt x="630" y="176"/>
                  </a:cubicBezTo>
                  <a:cubicBezTo>
                    <a:pt x="630" y="197"/>
                    <a:pt x="647" y="214"/>
                    <a:pt x="668" y="214"/>
                  </a:cubicBezTo>
                  <a:cubicBezTo>
                    <a:pt x="689" y="214"/>
                    <a:pt x="706" y="197"/>
                    <a:pt x="706" y="176"/>
                  </a:cubicBezTo>
                  <a:cubicBezTo>
                    <a:pt x="706" y="155"/>
                    <a:pt x="689" y="138"/>
                    <a:pt x="668" y="138"/>
                  </a:cubicBezTo>
                  <a:close/>
                  <a:moveTo>
                    <a:pt x="492" y="276"/>
                  </a:moveTo>
                  <a:cubicBezTo>
                    <a:pt x="471" y="276"/>
                    <a:pt x="454" y="293"/>
                    <a:pt x="454" y="314"/>
                  </a:cubicBezTo>
                  <a:cubicBezTo>
                    <a:pt x="454" y="335"/>
                    <a:pt x="471" y="352"/>
                    <a:pt x="492" y="352"/>
                  </a:cubicBezTo>
                  <a:cubicBezTo>
                    <a:pt x="513" y="352"/>
                    <a:pt x="530" y="335"/>
                    <a:pt x="530" y="314"/>
                  </a:cubicBezTo>
                  <a:cubicBezTo>
                    <a:pt x="530" y="293"/>
                    <a:pt x="513" y="276"/>
                    <a:pt x="492" y="276"/>
                  </a:cubicBezTo>
                  <a:close/>
                  <a:moveTo>
                    <a:pt x="637" y="422"/>
                  </a:moveTo>
                  <a:cubicBezTo>
                    <a:pt x="616" y="422"/>
                    <a:pt x="599" y="440"/>
                    <a:pt x="599" y="461"/>
                  </a:cubicBezTo>
                  <a:cubicBezTo>
                    <a:pt x="599" y="482"/>
                    <a:pt x="616" y="499"/>
                    <a:pt x="637" y="499"/>
                  </a:cubicBezTo>
                  <a:cubicBezTo>
                    <a:pt x="658" y="499"/>
                    <a:pt x="675" y="482"/>
                    <a:pt x="675" y="461"/>
                  </a:cubicBezTo>
                  <a:cubicBezTo>
                    <a:pt x="675" y="440"/>
                    <a:pt x="658" y="422"/>
                    <a:pt x="637" y="422"/>
                  </a:cubicBezTo>
                  <a:close/>
                  <a:moveTo>
                    <a:pt x="320" y="488"/>
                  </a:moveTo>
                  <a:cubicBezTo>
                    <a:pt x="299" y="488"/>
                    <a:pt x="282" y="505"/>
                    <a:pt x="282" y="526"/>
                  </a:cubicBezTo>
                  <a:cubicBezTo>
                    <a:pt x="282" y="547"/>
                    <a:pt x="299" y="564"/>
                    <a:pt x="320" y="564"/>
                  </a:cubicBezTo>
                  <a:cubicBezTo>
                    <a:pt x="341" y="564"/>
                    <a:pt x="358" y="547"/>
                    <a:pt x="358" y="526"/>
                  </a:cubicBezTo>
                  <a:cubicBezTo>
                    <a:pt x="358" y="505"/>
                    <a:pt x="341" y="488"/>
                    <a:pt x="320" y="488"/>
                  </a:cubicBezTo>
                  <a:close/>
                  <a:moveTo>
                    <a:pt x="38" y="338"/>
                  </a:moveTo>
                  <a:cubicBezTo>
                    <a:pt x="17" y="338"/>
                    <a:pt x="0" y="355"/>
                    <a:pt x="0" y="376"/>
                  </a:cubicBezTo>
                  <a:cubicBezTo>
                    <a:pt x="0" y="398"/>
                    <a:pt x="17" y="415"/>
                    <a:pt x="38" y="415"/>
                  </a:cubicBezTo>
                  <a:cubicBezTo>
                    <a:pt x="59" y="415"/>
                    <a:pt x="76" y="398"/>
                    <a:pt x="76" y="376"/>
                  </a:cubicBezTo>
                  <a:cubicBezTo>
                    <a:pt x="76" y="355"/>
                    <a:pt x="59" y="338"/>
                    <a:pt x="38" y="338"/>
                  </a:cubicBezTo>
                  <a:close/>
                  <a:moveTo>
                    <a:pt x="296" y="167"/>
                  </a:moveTo>
                  <a:cubicBezTo>
                    <a:pt x="275" y="167"/>
                    <a:pt x="258" y="184"/>
                    <a:pt x="258" y="205"/>
                  </a:cubicBezTo>
                  <a:cubicBezTo>
                    <a:pt x="258" y="226"/>
                    <a:pt x="275" y="243"/>
                    <a:pt x="296" y="243"/>
                  </a:cubicBezTo>
                  <a:cubicBezTo>
                    <a:pt x="317" y="243"/>
                    <a:pt x="334" y="226"/>
                    <a:pt x="334" y="205"/>
                  </a:cubicBezTo>
                  <a:cubicBezTo>
                    <a:pt x="334" y="184"/>
                    <a:pt x="317" y="167"/>
                    <a:pt x="296" y="167"/>
                  </a:cubicBezTo>
                  <a:close/>
                  <a:moveTo>
                    <a:pt x="120" y="75"/>
                  </a:moveTo>
                  <a:cubicBezTo>
                    <a:pt x="99" y="75"/>
                    <a:pt x="82" y="93"/>
                    <a:pt x="82" y="114"/>
                  </a:cubicBezTo>
                  <a:cubicBezTo>
                    <a:pt x="82" y="135"/>
                    <a:pt x="99" y="152"/>
                    <a:pt x="120" y="152"/>
                  </a:cubicBezTo>
                  <a:cubicBezTo>
                    <a:pt x="142" y="152"/>
                    <a:pt x="159" y="135"/>
                    <a:pt x="159" y="114"/>
                  </a:cubicBezTo>
                  <a:cubicBezTo>
                    <a:pt x="159" y="93"/>
                    <a:pt x="142" y="75"/>
                    <a:pt x="120" y="75"/>
                  </a:cubicBezTo>
                  <a:close/>
                  <a:moveTo>
                    <a:pt x="153" y="133"/>
                  </a:moveTo>
                  <a:cubicBezTo>
                    <a:pt x="258" y="188"/>
                    <a:pt x="258" y="188"/>
                    <a:pt x="258" y="188"/>
                  </a:cubicBezTo>
                  <a:moveTo>
                    <a:pt x="328" y="225"/>
                  </a:moveTo>
                  <a:cubicBezTo>
                    <a:pt x="460" y="294"/>
                    <a:pt x="460" y="294"/>
                    <a:pt x="460" y="294"/>
                  </a:cubicBezTo>
                  <a:moveTo>
                    <a:pt x="454" y="314"/>
                  </a:moveTo>
                  <a:cubicBezTo>
                    <a:pt x="76" y="376"/>
                    <a:pt x="76" y="376"/>
                    <a:pt x="76" y="376"/>
                  </a:cubicBezTo>
                  <a:moveTo>
                    <a:pt x="71" y="395"/>
                  </a:moveTo>
                  <a:cubicBezTo>
                    <a:pt x="288" y="505"/>
                    <a:pt x="288" y="505"/>
                    <a:pt x="288" y="505"/>
                  </a:cubicBezTo>
                  <a:moveTo>
                    <a:pt x="358" y="526"/>
                  </a:moveTo>
                  <a:cubicBezTo>
                    <a:pt x="603" y="479"/>
                    <a:pt x="603" y="479"/>
                    <a:pt x="603" y="479"/>
                  </a:cubicBezTo>
                  <a:moveTo>
                    <a:pt x="427" y="38"/>
                  </a:moveTo>
                  <a:cubicBezTo>
                    <a:pt x="159" y="104"/>
                    <a:pt x="159" y="104"/>
                    <a:pt x="159" y="104"/>
                  </a:cubicBezTo>
                  <a:moveTo>
                    <a:pt x="497" y="59"/>
                  </a:moveTo>
                  <a:cubicBezTo>
                    <a:pt x="637" y="151"/>
                    <a:pt x="637" y="151"/>
                    <a:pt x="637" y="151"/>
                  </a:cubicBezTo>
                  <a:moveTo>
                    <a:pt x="637" y="198"/>
                  </a:moveTo>
                  <a:cubicBezTo>
                    <a:pt x="523" y="291"/>
                    <a:pt x="523" y="291"/>
                    <a:pt x="523" y="291"/>
                  </a:cubicBezTo>
                  <a:moveTo>
                    <a:pt x="346" y="497"/>
                  </a:moveTo>
                  <a:cubicBezTo>
                    <a:pt x="465" y="347"/>
                    <a:pt x="465" y="347"/>
                    <a:pt x="465" y="347"/>
                  </a:cubicBezTo>
                  <a:moveTo>
                    <a:pt x="447" y="76"/>
                  </a:moveTo>
                  <a:cubicBezTo>
                    <a:pt x="334" y="490"/>
                    <a:pt x="334" y="490"/>
                    <a:pt x="334" y="490"/>
                  </a:cubicBezTo>
                  <a:moveTo>
                    <a:pt x="296" y="243"/>
                  </a:moveTo>
                  <a:cubicBezTo>
                    <a:pt x="320" y="488"/>
                    <a:pt x="320" y="488"/>
                    <a:pt x="320" y="488"/>
                  </a:cubicBezTo>
                  <a:moveTo>
                    <a:pt x="305" y="488"/>
                  </a:moveTo>
                  <a:cubicBezTo>
                    <a:pt x="134" y="149"/>
                    <a:pt x="134" y="149"/>
                    <a:pt x="134" y="149"/>
                  </a:cubicBezTo>
                  <a:moveTo>
                    <a:pt x="323" y="179"/>
                  </a:moveTo>
                  <a:cubicBezTo>
                    <a:pt x="438" y="65"/>
                    <a:pt x="438" y="65"/>
                    <a:pt x="438" y="65"/>
                  </a:cubicBezTo>
                  <a:moveTo>
                    <a:pt x="481" y="76"/>
                  </a:moveTo>
                  <a:cubicBezTo>
                    <a:pt x="624" y="425"/>
                    <a:pt x="624" y="425"/>
                    <a:pt x="624" y="425"/>
                  </a:cubicBezTo>
                  <a:moveTo>
                    <a:pt x="514" y="347"/>
                  </a:moveTo>
                  <a:cubicBezTo>
                    <a:pt x="603" y="434"/>
                    <a:pt x="603" y="434"/>
                    <a:pt x="603" y="434"/>
                  </a:cubicBezTo>
                </a:path>
              </a:pathLst>
            </a:custGeom>
            <a:grpFill/>
            <a:ln w="19050" cap="sq">
              <a:solidFill>
                <a:schemeClr val="bg1"/>
              </a:solidFill>
              <a:prstDash val="solid"/>
              <a:miter/>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sp>
        <p:nvSpPr>
          <p:cNvPr id="60" name="Rectangle 59">
            <a:extLst>
              <a:ext uri="{FF2B5EF4-FFF2-40B4-BE49-F238E27FC236}">
                <a16:creationId xmlns:a16="http://schemas.microsoft.com/office/drawing/2014/main" id="{582A0C4B-22B7-4F17-86F6-2B409BDCB503}"/>
              </a:ext>
            </a:extLst>
          </p:cNvPr>
          <p:cNvSpPr/>
          <p:nvPr/>
        </p:nvSpPr>
        <p:spPr bwMode="auto">
          <a:xfrm>
            <a:off x="1536954" y="4481364"/>
            <a:ext cx="2542032" cy="498598"/>
          </a:xfrm>
          <a:prstGeom prst="rect">
            <a:avLst/>
          </a:prstGeom>
          <a:noFill/>
          <a:ln>
            <a:noFill/>
          </a:ln>
        </p:spPr>
        <p:txBody>
          <a:bodyPr wrap="square" lIns="0" tIns="219456" rIns="0" bIns="0" rtlCol="0" anchor="t">
            <a:spAutoFit/>
          </a:bodyPr>
          <a:lstStyle/>
          <a:p>
            <a:pPr marL="0" marR="0" lvl="0" indent="0" algn="ctr" defTabSz="896042" rtl="0" eaLnBrk="1" fontAlgn="base" latinLnBrk="0" hangingPunct="1">
              <a:lnSpc>
                <a:spcPct val="90000"/>
              </a:lnSpc>
              <a:spcBef>
                <a:spcPts val="300"/>
              </a:spcBef>
              <a:spcAft>
                <a:spcPts val="0"/>
              </a:spcAft>
              <a:buClrTx/>
              <a:buSzTx/>
              <a:buFontTx/>
              <a:buNone/>
              <a:tabLst/>
              <a:defRPr/>
            </a:pPr>
            <a:r>
              <a:rPr kumimoji="0" lang="en-US" sz="2000" b="0" i="0" u="none" strike="noStrike" kern="0" cap="none" spc="0" normalizeH="0" baseline="0" noProof="0" dirty="0">
                <a:ln>
                  <a:noFill/>
                </a:ln>
                <a:gradFill>
                  <a:gsLst>
                    <a:gs pos="41204">
                      <a:srgbClr val="1A1A1A"/>
                    </a:gs>
                    <a:gs pos="59000">
                      <a:srgbClr val="1A1A1A"/>
                    </a:gs>
                  </a:gsLst>
                  <a:lin ang="5400000" scaled="1"/>
                </a:gradFill>
                <a:effectLst/>
                <a:uLnTx/>
                <a:uFillTx/>
                <a:latin typeface="Segoe UI Semibold"/>
                <a:ea typeface="+mn-ea"/>
                <a:cs typeface="+mn-cs"/>
              </a:rPr>
              <a:t>AI apps &amp; agents</a:t>
            </a:r>
          </a:p>
        </p:txBody>
      </p:sp>
      <p:sp>
        <p:nvSpPr>
          <p:cNvPr id="110" name="Rectangle 109">
            <a:extLst>
              <a:ext uri="{FF2B5EF4-FFF2-40B4-BE49-F238E27FC236}">
                <a16:creationId xmlns:a16="http://schemas.microsoft.com/office/drawing/2014/main" id="{68734D5D-A140-4B52-8B05-E354E7E388AC}"/>
              </a:ext>
            </a:extLst>
          </p:cNvPr>
          <p:cNvSpPr/>
          <p:nvPr/>
        </p:nvSpPr>
        <p:spPr bwMode="auto">
          <a:xfrm>
            <a:off x="1619250" y="5040802"/>
            <a:ext cx="2377440" cy="3693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Azure Bot Service</a:t>
            </a:r>
          </a:p>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Azure Cognitive Services</a:t>
            </a:r>
          </a:p>
        </p:txBody>
      </p:sp>
      <p:grpSp>
        <p:nvGrpSpPr>
          <p:cNvPr id="134" name="Group 133">
            <a:extLst>
              <a:ext uri="{FF2B5EF4-FFF2-40B4-BE49-F238E27FC236}">
                <a16:creationId xmlns:a16="http://schemas.microsoft.com/office/drawing/2014/main" id="{C5FD6F76-B4D0-4FF1-9327-59E57C079EC1}"/>
              </a:ext>
            </a:extLst>
          </p:cNvPr>
          <p:cNvGrpSpPr>
            <a:grpSpLocks noChangeAspect="1"/>
          </p:cNvGrpSpPr>
          <p:nvPr/>
        </p:nvGrpSpPr>
        <p:grpSpPr>
          <a:xfrm>
            <a:off x="2076450" y="3018324"/>
            <a:ext cx="1463040" cy="1463040"/>
            <a:chOff x="4835154" y="2639459"/>
            <a:chExt cx="658368" cy="658368"/>
          </a:xfrm>
        </p:grpSpPr>
        <p:sp>
          <p:nvSpPr>
            <p:cNvPr id="135" name="Oval 134">
              <a:extLst>
                <a:ext uri="{FF2B5EF4-FFF2-40B4-BE49-F238E27FC236}">
                  <a16:creationId xmlns:a16="http://schemas.microsoft.com/office/drawing/2014/main" id="{D9D17DB1-63F6-43C8-B828-CA2AE04C979F}"/>
                </a:ext>
              </a:extLst>
            </p:cNvPr>
            <p:cNvSpPr>
              <a:spLocks noChangeAspect="1"/>
            </p:cNvSpPr>
            <p:nvPr/>
          </p:nvSpPr>
          <p:spPr bwMode="auto">
            <a:xfrm>
              <a:off x="4835154" y="2639459"/>
              <a:ext cx="658368" cy="658368"/>
            </a:xfrm>
            <a:prstGeom prst="ellipse">
              <a:avLst/>
            </a:prstGeom>
            <a:solidFill>
              <a:srgbClr val="0078D7"/>
            </a:solidFill>
            <a:ln w="10795" cap="flat" cmpd="sng" algn="ctr">
              <a:noFill/>
              <a:prstDash val="solid"/>
            </a:ln>
            <a:effectLst>
              <a:outerShdw blurRad="190500" dist="38100" dir="2700000" algn="tl" rotWithShape="0">
                <a:prstClr val="black">
                  <a:alpha val="2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90000"/>
                </a:lnSpc>
                <a:spcBef>
                  <a:spcPts val="600"/>
                </a:spcBef>
                <a:spcAft>
                  <a:spcPts val="0"/>
                </a:spcAft>
                <a:buClrTx/>
                <a:buSzTx/>
                <a:buFontTx/>
                <a:buNone/>
                <a:tabLst/>
                <a:defRPr/>
              </a:pPr>
              <a:r>
                <a:rPr kumimoji="0" lang="en-US" sz="2000" b="0" i="0" u="none" strike="noStrike" kern="0" cap="none" spc="0" normalizeH="0" baseline="0" noProof="0" dirty="0">
                  <a:ln>
                    <a:noFill/>
                  </a:ln>
                  <a:noFill/>
                  <a:effectLst/>
                  <a:uLnTx/>
                  <a:uFillTx/>
                  <a:latin typeface="Segoe UI Semilight"/>
                  <a:ea typeface="+mn-ea"/>
                  <a:cs typeface="+mn-cs"/>
                </a:rPr>
                <a:t>a</a:t>
              </a:r>
            </a:p>
          </p:txBody>
        </p:sp>
        <p:pic>
          <p:nvPicPr>
            <p:cNvPr id="136" name="Graphic 135">
              <a:extLst>
                <a:ext uri="{FF2B5EF4-FFF2-40B4-BE49-F238E27FC236}">
                  <a16:creationId xmlns:a16="http://schemas.microsoft.com/office/drawing/2014/main" id="{A5EBE7BF-AF6B-42AA-8A7E-B467802D941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980388" y="2833102"/>
              <a:ext cx="367900" cy="271082"/>
            </a:xfrm>
            <a:prstGeom prst="rect">
              <a:avLst/>
            </a:prstGeom>
          </p:spPr>
        </p:pic>
      </p:grpSp>
      <p:sp>
        <p:nvSpPr>
          <p:cNvPr id="29" name="Rectangle 28">
            <a:extLst>
              <a:ext uri="{FF2B5EF4-FFF2-40B4-BE49-F238E27FC236}">
                <a16:creationId xmlns:a16="http://schemas.microsoft.com/office/drawing/2014/main" id="{12B81D32-9620-4055-B989-BF8000BB780F}"/>
              </a:ext>
            </a:extLst>
          </p:cNvPr>
          <p:cNvSpPr/>
          <p:nvPr/>
        </p:nvSpPr>
        <p:spPr bwMode="auto">
          <a:xfrm>
            <a:off x="4832477" y="4481364"/>
            <a:ext cx="2542032" cy="498598"/>
          </a:xfrm>
          <a:prstGeom prst="rect">
            <a:avLst/>
          </a:prstGeom>
          <a:noFill/>
          <a:ln>
            <a:noFill/>
          </a:ln>
        </p:spPr>
        <p:txBody>
          <a:bodyPr wrap="square" lIns="0" tIns="219456" rIns="0" bIns="0" rtlCol="0" anchor="t">
            <a:spAutoFit/>
          </a:bodyPr>
          <a:lstStyle/>
          <a:p>
            <a:pPr marL="0" marR="0" lvl="0" indent="0" algn="ctr" defTabSz="896042" rtl="0" eaLnBrk="1" fontAlgn="base" latinLnBrk="0" hangingPunct="1">
              <a:lnSpc>
                <a:spcPct val="90000"/>
              </a:lnSpc>
              <a:spcBef>
                <a:spcPts val="300"/>
              </a:spcBef>
              <a:spcAft>
                <a:spcPts val="0"/>
              </a:spcAft>
              <a:buClrTx/>
              <a:buSzTx/>
              <a:buFontTx/>
              <a:buNone/>
              <a:tabLst/>
              <a:defRPr/>
            </a:pPr>
            <a:r>
              <a:rPr kumimoji="0" lang="en-US" sz="2000" b="0" i="0" u="none" strike="noStrike" kern="0" cap="none" spc="0" normalizeH="0" baseline="0" noProof="0" dirty="0">
                <a:ln>
                  <a:noFill/>
                </a:ln>
                <a:solidFill>
                  <a:schemeClr val="accent6">
                    <a:lumMod val="50000"/>
                  </a:schemeClr>
                </a:solidFill>
                <a:effectLst/>
                <a:uLnTx/>
                <a:uFillTx/>
                <a:latin typeface="Segoe UI Semibold"/>
                <a:ea typeface="+mn-ea"/>
                <a:cs typeface="+mn-cs"/>
              </a:rPr>
              <a:t>Knowledge mining</a:t>
            </a:r>
          </a:p>
        </p:txBody>
      </p:sp>
      <p:sp>
        <p:nvSpPr>
          <p:cNvPr id="111" name="Rectangle 110">
            <a:extLst>
              <a:ext uri="{FF2B5EF4-FFF2-40B4-BE49-F238E27FC236}">
                <a16:creationId xmlns:a16="http://schemas.microsoft.com/office/drawing/2014/main" id="{6E486242-A653-46D4-B52C-84A66F6CAFAA}"/>
              </a:ext>
            </a:extLst>
          </p:cNvPr>
          <p:cNvSpPr/>
          <p:nvPr/>
        </p:nvSpPr>
        <p:spPr bwMode="auto">
          <a:xfrm>
            <a:off x="4914773" y="5040802"/>
            <a:ext cx="2377440" cy="18466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chemeClr val="accent6">
                    <a:lumMod val="50000"/>
                  </a:schemeClr>
                </a:solidFill>
                <a:effectLst/>
                <a:uLnTx/>
                <a:uFillTx/>
                <a:latin typeface="Segoe UI"/>
                <a:ea typeface="+mn-ea"/>
                <a:cs typeface="+mn-cs"/>
              </a:rPr>
              <a:t>Azure Cognitive Search</a:t>
            </a:r>
          </a:p>
        </p:txBody>
      </p:sp>
      <p:grpSp>
        <p:nvGrpSpPr>
          <p:cNvPr id="137" name="Group 136">
            <a:extLst>
              <a:ext uri="{FF2B5EF4-FFF2-40B4-BE49-F238E27FC236}">
                <a16:creationId xmlns:a16="http://schemas.microsoft.com/office/drawing/2014/main" id="{2A983081-0B5D-4263-BB32-41E3108BEBA2}"/>
              </a:ext>
            </a:extLst>
          </p:cNvPr>
          <p:cNvGrpSpPr>
            <a:grpSpLocks noChangeAspect="1"/>
          </p:cNvGrpSpPr>
          <p:nvPr/>
        </p:nvGrpSpPr>
        <p:grpSpPr>
          <a:xfrm>
            <a:off x="5364480" y="3018324"/>
            <a:ext cx="1463040" cy="1463040"/>
            <a:chOff x="4835154" y="3508271"/>
            <a:chExt cx="658368" cy="658368"/>
          </a:xfrm>
          <a:solidFill>
            <a:schemeClr val="accent6">
              <a:lumMod val="50000"/>
            </a:schemeClr>
          </a:solidFill>
        </p:grpSpPr>
        <p:sp>
          <p:nvSpPr>
            <p:cNvPr id="138" name="Oval 137">
              <a:extLst>
                <a:ext uri="{FF2B5EF4-FFF2-40B4-BE49-F238E27FC236}">
                  <a16:creationId xmlns:a16="http://schemas.microsoft.com/office/drawing/2014/main" id="{0DB32D44-8228-400E-83DB-259F39DF601D}"/>
                </a:ext>
              </a:extLst>
            </p:cNvPr>
            <p:cNvSpPr>
              <a:spLocks noChangeAspect="1"/>
            </p:cNvSpPr>
            <p:nvPr/>
          </p:nvSpPr>
          <p:spPr bwMode="auto">
            <a:xfrm>
              <a:off x="4835154" y="3508271"/>
              <a:ext cx="658368" cy="658368"/>
            </a:xfrm>
            <a:prstGeom prst="ellipse">
              <a:avLst/>
            </a:prstGeom>
            <a:grpFill/>
            <a:ln w="10795" cap="flat" cmpd="sng" algn="ctr">
              <a:noFill/>
              <a:prstDash val="solid"/>
            </a:ln>
            <a:effectLst>
              <a:outerShdw blurRad="190500" dist="38100" dir="2700000" algn="tl" rotWithShape="0">
                <a:prstClr val="black">
                  <a:alpha val="2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90000"/>
                </a:lnSpc>
                <a:spcBef>
                  <a:spcPts val="600"/>
                </a:spcBef>
                <a:spcAft>
                  <a:spcPts val="0"/>
                </a:spcAft>
                <a:buClrTx/>
                <a:buSzTx/>
                <a:buFontTx/>
                <a:buNone/>
                <a:tabLst/>
                <a:defRPr/>
              </a:pPr>
              <a:r>
                <a:rPr kumimoji="0" lang="en-US" sz="2000" b="0" i="0" u="none" strike="noStrike" kern="0" cap="none" spc="0" normalizeH="0" baseline="0" noProof="0" dirty="0">
                  <a:ln>
                    <a:noFill/>
                  </a:ln>
                  <a:noFill/>
                  <a:effectLst/>
                  <a:uLnTx/>
                  <a:uFillTx/>
                  <a:latin typeface="Segoe UI Semilight"/>
                  <a:ea typeface="+mn-ea"/>
                  <a:cs typeface="+mn-cs"/>
                </a:rPr>
                <a:t>b</a:t>
              </a:r>
            </a:p>
          </p:txBody>
        </p:sp>
        <p:pic>
          <p:nvPicPr>
            <p:cNvPr id="139" name="Graphic 138">
              <a:extLst>
                <a:ext uri="{FF2B5EF4-FFF2-40B4-BE49-F238E27FC236}">
                  <a16:creationId xmlns:a16="http://schemas.microsoft.com/office/drawing/2014/main" id="{A8F9F2D7-0F1C-43AF-87E1-3EB942BFDF7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991156" y="3664273"/>
              <a:ext cx="346364" cy="346364"/>
            </a:xfrm>
            <a:prstGeom prst="rect">
              <a:avLst/>
            </a:prstGeom>
          </p:spPr>
        </p:pic>
      </p:grpSp>
    </p:spTree>
    <p:extLst>
      <p:ext uri="{BB962C8B-B14F-4D97-AF65-F5344CB8AC3E}">
        <p14:creationId xmlns:p14="http://schemas.microsoft.com/office/powerpoint/2010/main" val="32417857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9"/>
                                        </p:tgtEl>
                                        <p:attrNameLst>
                                          <p:attrName>style.visibility</p:attrName>
                                        </p:attrNameLst>
                                      </p:cBhvr>
                                      <p:to>
                                        <p:strVal val="visible"/>
                                      </p:to>
                                    </p:set>
                                    <p:animEffect transition="in" filter="fade">
                                      <p:cBhvr>
                                        <p:cTn id="7" dur="500"/>
                                        <p:tgtEl>
                                          <p:spTgt spid="109"/>
                                        </p:tgtEl>
                                      </p:cBhvr>
                                    </p:animEffect>
                                  </p:childTnLst>
                                </p:cTn>
                              </p:par>
                              <p:par>
                                <p:cTn id="8" presetID="63" presetClass="path" presetSubtype="0" decel="100000" fill="hold" grpId="1" nodeType="withEffect">
                                  <p:stCondLst>
                                    <p:cond delay="0"/>
                                  </p:stCondLst>
                                  <p:childTnLst>
                                    <p:animMotion origin="layout" path="M 1.45833E-6 4.44444E-6 L -0.00052 0.07106 " pathEditMode="relative" rAng="0" ptsTypes="AA">
                                      <p:cBhvr>
                                        <p:cTn id="9" dur="500" spd="-100000" fill="hold"/>
                                        <p:tgtEl>
                                          <p:spTgt spid="109"/>
                                        </p:tgtEl>
                                        <p:attrNameLst>
                                          <p:attrName>ppt_x</p:attrName>
                                          <p:attrName>ppt_y</p:attrName>
                                        </p:attrNameLst>
                                      </p:cBhvr>
                                      <p:rCtr x="-26" y="3542"/>
                                    </p:animMotion>
                                  </p:childTnLst>
                                </p:cTn>
                              </p:par>
                              <p:par>
                                <p:cTn id="10" presetID="10" presetClass="entr" presetSubtype="0" fill="hold" nodeType="withEffect">
                                  <p:stCondLst>
                                    <p:cond delay="100"/>
                                  </p:stCondLst>
                                  <p:childTnLst>
                                    <p:set>
                                      <p:cBhvr>
                                        <p:cTn id="11" dur="1" fill="hold">
                                          <p:stCondLst>
                                            <p:cond delay="0"/>
                                          </p:stCondLst>
                                        </p:cTn>
                                        <p:tgtEl>
                                          <p:spTgt spid="134"/>
                                        </p:tgtEl>
                                        <p:attrNameLst>
                                          <p:attrName>style.visibility</p:attrName>
                                        </p:attrNameLst>
                                      </p:cBhvr>
                                      <p:to>
                                        <p:strVal val="visible"/>
                                      </p:to>
                                    </p:set>
                                    <p:animEffect transition="in" filter="fade">
                                      <p:cBhvr>
                                        <p:cTn id="12" dur="500"/>
                                        <p:tgtEl>
                                          <p:spTgt spid="134"/>
                                        </p:tgtEl>
                                      </p:cBhvr>
                                    </p:animEffect>
                                  </p:childTnLst>
                                </p:cTn>
                              </p:par>
                              <p:par>
                                <p:cTn id="13" presetID="63" presetClass="path" presetSubtype="0" decel="100000" fill="hold" nodeType="withEffect">
                                  <p:stCondLst>
                                    <p:cond delay="100"/>
                                  </p:stCondLst>
                                  <p:childTnLst>
                                    <p:animMotion origin="layout" path="M 1.45833E-6 4.44444E-6 L -0.00052 0.07106 " pathEditMode="relative" rAng="0" ptsTypes="AA">
                                      <p:cBhvr>
                                        <p:cTn id="14" dur="500" spd="-100000" fill="hold"/>
                                        <p:tgtEl>
                                          <p:spTgt spid="134"/>
                                        </p:tgtEl>
                                        <p:attrNameLst>
                                          <p:attrName>ppt_x</p:attrName>
                                          <p:attrName>ppt_y</p:attrName>
                                        </p:attrNameLst>
                                      </p:cBhvr>
                                      <p:rCtr x="-26" y="3542"/>
                                    </p:animMotion>
                                  </p:childTnLst>
                                </p:cTn>
                              </p:par>
                              <p:par>
                                <p:cTn id="15" presetID="10" presetClass="entr" presetSubtype="0" fill="hold" grpId="0" nodeType="withEffect">
                                  <p:stCondLst>
                                    <p:cond delay="100"/>
                                  </p:stCondLst>
                                  <p:childTnLst>
                                    <p:set>
                                      <p:cBhvr>
                                        <p:cTn id="16" dur="1" fill="hold">
                                          <p:stCondLst>
                                            <p:cond delay="0"/>
                                          </p:stCondLst>
                                        </p:cTn>
                                        <p:tgtEl>
                                          <p:spTgt spid="60"/>
                                        </p:tgtEl>
                                        <p:attrNameLst>
                                          <p:attrName>style.visibility</p:attrName>
                                        </p:attrNameLst>
                                      </p:cBhvr>
                                      <p:to>
                                        <p:strVal val="visible"/>
                                      </p:to>
                                    </p:set>
                                    <p:animEffect transition="in" filter="fade">
                                      <p:cBhvr>
                                        <p:cTn id="17" dur="500"/>
                                        <p:tgtEl>
                                          <p:spTgt spid="60"/>
                                        </p:tgtEl>
                                      </p:cBhvr>
                                    </p:animEffect>
                                  </p:childTnLst>
                                </p:cTn>
                              </p:par>
                              <p:par>
                                <p:cTn id="18" presetID="63" presetClass="path" presetSubtype="0" decel="100000" fill="hold" grpId="1" nodeType="withEffect">
                                  <p:stCondLst>
                                    <p:cond delay="100"/>
                                  </p:stCondLst>
                                  <p:childTnLst>
                                    <p:animMotion origin="layout" path="M 1.45833E-6 4.44444E-6 L -0.00052 0.07106 " pathEditMode="relative" rAng="0" ptsTypes="AA">
                                      <p:cBhvr>
                                        <p:cTn id="19" dur="500" spd="-100000" fill="hold"/>
                                        <p:tgtEl>
                                          <p:spTgt spid="60"/>
                                        </p:tgtEl>
                                        <p:attrNameLst>
                                          <p:attrName>ppt_x</p:attrName>
                                          <p:attrName>ppt_y</p:attrName>
                                        </p:attrNameLst>
                                      </p:cBhvr>
                                      <p:rCtr x="-26" y="3542"/>
                                    </p:animMotion>
                                  </p:childTnLst>
                                </p:cTn>
                              </p:par>
                              <p:par>
                                <p:cTn id="20" presetID="10" presetClass="entr" presetSubtype="0" fill="hold" grpId="0" nodeType="withEffect">
                                  <p:stCondLst>
                                    <p:cond delay="100"/>
                                  </p:stCondLst>
                                  <p:childTnLst>
                                    <p:set>
                                      <p:cBhvr>
                                        <p:cTn id="21" dur="1" fill="hold">
                                          <p:stCondLst>
                                            <p:cond delay="0"/>
                                          </p:stCondLst>
                                        </p:cTn>
                                        <p:tgtEl>
                                          <p:spTgt spid="110"/>
                                        </p:tgtEl>
                                        <p:attrNameLst>
                                          <p:attrName>style.visibility</p:attrName>
                                        </p:attrNameLst>
                                      </p:cBhvr>
                                      <p:to>
                                        <p:strVal val="visible"/>
                                      </p:to>
                                    </p:set>
                                    <p:animEffect transition="in" filter="fade">
                                      <p:cBhvr>
                                        <p:cTn id="22" dur="500"/>
                                        <p:tgtEl>
                                          <p:spTgt spid="110"/>
                                        </p:tgtEl>
                                      </p:cBhvr>
                                    </p:animEffect>
                                  </p:childTnLst>
                                </p:cTn>
                              </p:par>
                              <p:par>
                                <p:cTn id="23" presetID="63" presetClass="path" presetSubtype="0" decel="100000" fill="hold" grpId="1" nodeType="withEffect">
                                  <p:stCondLst>
                                    <p:cond delay="100"/>
                                  </p:stCondLst>
                                  <p:childTnLst>
                                    <p:animMotion origin="layout" path="M 1.45833E-6 4.44444E-6 L -0.00052 0.07106 " pathEditMode="relative" rAng="0" ptsTypes="AA">
                                      <p:cBhvr>
                                        <p:cTn id="24" dur="500" spd="-100000" fill="hold"/>
                                        <p:tgtEl>
                                          <p:spTgt spid="110"/>
                                        </p:tgtEl>
                                        <p:attrNameLst>
                                          <p:attrName>ppt_x</p:attrName>
                                          <p:attrName>ppt_y</p:attrName>
                                        </p:attrNameLst>
                                      </p:cBhvr>
                                      <p:rCtr x="-26" y="3542"/>
                                    </p:animMotion>
                                  </p:childTnLst>
                                </p:cTn>
                              </p:par>
                              <p:par>
                                <p:cTn id="25" presetID="10" presetClass="entr" presetSubtype="0" fill="hold" nodeType="withEffect">
                                  <p:stCondLst>
                                    <p:cond delay="200"/>
                                  </p:stCondLst>
                                  <p:childTnLst>
                                    <p:set>
                                      <p:cBhvr>
                                        <p:cTn id="26" dur="1" fill="hold">
                                          <p:stCondLst>
                                            <p:cond delay="0"/>
                                          </p:stCondLst>
                                        </p:cTn>
                                        <p:tgtEl>
                                          <p:spTgt spid="137"/>
                                        </p:tgtEl>
                                        <p:attrNameLst>
                                          <p:attrName>style.visibility</p:attrName>
                                        </p:attrNameLst>
                                      </p:cBhvr>
                                      <p:to>
                                        <p:strVal val="visible"/>
                                      </p:to>
                                    </p:set>
                                    <p:animEffect transition="in" filter="fade">
                                      <p:cBhvr>
                                        <p:cTn id="27" dur="500"/>
                                        <p:tgtEl>
                                          <p:spTgt spid="137"/>
                                        </p:tgtEl>
                                      </p:cBhvr>
                                    </p:animEffect>
                                  </p:childTnLst>
                                </p:cTn>
                              </p:par>
                              <p:par>
                                <p:cTn id="28" presetID="63" presetClass="path" presetSubtype="0" decel="100000" fill="hold" nodeType="withEffect">
                                  <p:stCondLst>
                                    <p:cond delay="200"/>
                                  </p:stCondLst>
                                  <p:childTnLst>
                                    <p:animMotion origin="layout" path="M 1.45833E-6 4.44444E-6 L -0.00052 0.07106 " pathEditMode="relative" rAng="0" ptsTypes="AA">
                                      <p:cBhvr>
                                        <p:cTn id="29" dur="500" spd="-100000" fill="hold"/>
                                        <p:tgtEl>
                                          <p:spTgt spid="137"/>
                                        </p:tgtEl>
                                        <p:attrNameLst>
                                          <p:attrName>ppt_x</p:attrName>
                                          <p:attrName>ppt_y</p:attrName>
                                        </p:attrNameLst>
                                      </p:cBhvr>
                                      <p:rCtr x="-26" y="3542"/>
                                    </p:animMotion>
                                  </p:childTnLst>
                                </p:cTn>
                              </p:par>
                              <p:par>
                                <p:cTn id="30" presetID="10" presetClass="entr" presetSubtype="0" fill="hold" grpId="0" nodeType="withEffect">
                                  <p:stCondLst>
                                    <p:cond delay="200"/>
                                  </p:stCondLst>
                                  <p:childTnLst>
                                    <p:set>
                                      <p:cBhvr>
                                        <p:cTn id="31" dur="1" fill="hold">
                                          <p:stCondLst>
                                            <p:cond delay="0"/>
                                          </p:stCondLst>
                                        </p:cTn>
                                        <p:tgtEl>
                                          <p:spTgt spid="29"/>
                                        </p:tgtEl>
                                        <p:attrNameLst>
                                          <p:attrName>style.visibility</p:attrName>
                                        </p:attrNameLst>
                                      </p:cBhvr>
                                      <p:to>
                                        <p:strVal val="visible"/>
                                      </p:to>
                                    </p:set>
                                    <p:animEffect transition="in" filter="fade">
                                      <p:cBhvr>
                                        <p:cTn id="32" dur="500"/>
                                        <p:tgtEl>
                                          <p:spTgt spid="29"/>
                                        </p:tgtEl>
                                      </p:cBhvr>
                                    </p:animEffect>
                                  </p:childTnLst>
                                </p:cTn>
                              </p:par>
                              <p:par>
                                <p:cTn id="33" presetID="63" presetClass="path" presetSubtype="0" decel="100000" fill="hold" grpId="1" nodeType="withEffect">
                                  <p:stCondLst>
                                    <p:cond delay="200"/>
                                  </p:stCondLst>
                                  <p:childTnLst>
                                    <p:animMotion origin="layout" path="M 1.45833E-6 4.44444E-6 L -0.00052 0.07106 " pathEditMode="relative" rAng="0" ptsTypes="AA">
                                      <p:cBhvr>
                                        <p:cTn id="34" dur="500" spd="-100000" fill="hold"/>
                                        <p:tgtEl>
                                          <p:spTgt spid="29"/>
                                        </p:tgtEl>
                                        <p:attrNameLst>
                                          <p:attrName>ppt_x</p:attrName>
                                          <p:attrName>ppt_y</p:attrName>
                                        </p:attrNameLst>
                                      </p:cBhvr>
                                      <p:rCtr x="-26" y="3542"/>
                                    </p:animMotion>
                                  </p:childTnLst>
                                </p:cTn>
                              </p:par>
                              <p:par>
                                <p:cTn id="35" presetID="10" presetClass="entr" presetSubtype="0" fill="hold" grpId="0" nodeType="withEffect">
                                  <p:stCondLst>
                                    <p:cond delay="200"/>
                                  </p:stCondLst>
                                  <p:childTnLst>
                                    <p:set>
                                      <p:cBhvr>
                                        <p:cTn id="36" dur="1" fill="hold">
                                          <p:stCondLst>
                                            <p:cond delay="0"/>
                                          </p:stCondLst>
                                        </p:cTn>
                                        <p:tgtEl>
                                          <p:spTgt spid="111"/>
                                        </p:tgtEl>
                                        <p:attrNameLst>
                                          <p:attrName>style.visibility</p:attrName>
                                        </p:attrNameLst>
                                      </p:cBhvr>
                                      <p:to>
                                        <p:strVal val="visible"/>
                                      </p:to>
                                    </p:set>
                                    <p:animEffect transition="in" filter="fade">
                                      <p:cBhvr>
                                        <p:cTn id="37" dur="500"/>
                                        <p:tgtEl>
                                          <p:spTgt spid="111"/>
                                        </p:tgtEl>
                                      </p:cBhvr>
                                    </p:animEffect>
                                  </p:childTnLst>
                                </p:cTn>
                              </p:par>
                              <p:par>
                                <p:cTn id="38" presetID="63" presetClass="path" presetSubtype="0" decel="100000" fill="hold" grpId="1" nodeType="withEffect">
                                  <p:stCondLst>
                                    <p:cond delay="200"/>
                                  </p:stCondLst>
                                  <p:childTnLst>
                                    <p:animMotion origin="layout" path="M 1.45833E-6 4.44444E-6 L -0.00052 0.07106 " pathEditMode="relative" rAng="0" ptsTypes="AA">
                                      <p:cBhvr>
                                        <p:cTn id="39" dur="500" spd="-100000" fill="hold"/>
                                        <p:tgtEl>
                                          <p:spTgt spid="111"/>
                                        </p:tgtEl>
                                        <p:attrNameLst>
                                          <p:attrName>ppt_x</p:attrName>
                                          <p:attrName>ppt_y</p:attrName>
                                        </p:attrNameLst>
                                      </p:cBhvr>
                                      <p:rCtr x="-26" y="3542"/>
                                    </p:animMotion>
                                  </p:childTnLst>
                                </p:cTn>
                              </p:par>
                              <p:par>
                                <p:cTn id="40" presetID="10" presetClass="entr" presetSubtype="0" fill="hold" nodeType="withEffect">
                                  <p:stCondLst>
                                    <p:cond delay="300"/>
                                  </p:stCondLst>
                                  <p:childTnLst>
                                    <p:set>
                                      <p:cBhvr>
                                        <p:cTn id="41" dur="1" fill="hold">
                                          <p:stCondLst>
                                            <p:cond delay="0"/>
                                          </p:stCondLst>
                                        </p:cTn>
                                        <p:tgtEl>
                                          <p:spTgt spid="131"/>
                                        </p:tgtEl>
                                        <p:attrNameLst>
                                          <p:attrName>style.visibility</p:attrName>
                                        </p:attrNameLst>
                                      </p:cBhvr>
                                      <p:to>
                                        <p:strVal val="visible"/>
                                      </p:to>
                                    </p:set>
                                    <p:animEffect transition="in" filter="fade">
                                      <p:cBhvr>
                                        <p:cTn id="42" dur="500"/>
                                        <p:tgtEl>
                                          <p:spTgt spid="131"/>
                                        </p:tgtEl>
                                      </p:cBhvr>
                                    </p:animEffect>
                                  </p:childTnLst>
                                </p:cTn>
                              </p:par>
                              <p:par>
                                <p:cTn id="43" presetID="63" presetClass="path" presetSubtype="0" decel="100000" fill="hold" nodeType="withEffect">
                                  <p:stCondLst>
                                    <p:cond delay="300"/>
                                  </p:stCondLst>
                                  <p:childTnLst>
                                    <p:animMotion origin="layout" path="M 1.45833E-6 4.44444E-6 L -0.00052 0.07106 " pathEditMode="relative" rAng="0" ptsTypes="AA">
                                      <p:cBhvr>
                                        <p:cTn id="44" dur="500" spd="-100000" fill="hold"/>
                                        <p:tgtEl>
                                          <p:spTgt spid="131"/>
                                        </p:tgtEl>
                                        <p:attrNameLst>
                                          <p:attrName>ppt_x</p:attrName>
                                          <p:attrName>ppt_y</p:attrName>
                                        </p:attrNameLst>
                                      </p:cBhvr>
                                      <p:rCtr x="-26" y="3542"/>
                                    </p:animMotion>
                                  </p:childTnLst>
                                </p:cTn>
                              </p:par>
                              <p:par>
                                <p:cTn id="45" presetID="10" presetClass="entr" presetSubtype="0" fill="hold" grpId="0" nodeType="withEffect">
                                  <p:stCondLst>
                                    <p:cond delay="300"/>
                                  </p:stCondLst>
                                  <p:childTnLst>
                                    <p:set>
                                      <p:cBhvr>
                                        <p:cTn id="46" dur="1" fill="hold">
                                          <p:stCondLst>
                                            <p:cond delay="0"/>
                                          </p:stCondLst>
                                        </p:cTn>
                                        <p:tgtEl>
                                          <p:spTgt spid="27"/>
                                        </p:tgtEl>
                                        <p:attrNameLst>
                                          <p:attrName>style.visibility</p:attrName>
                                        </p:attrNameLst>
                                      </p:cBhvr>
                                      <p:to>
                                        <p:strVal val="visible"/>
                                      </p:to>
                                    </p:set>
                                    <p:animEffect transition="in" filter="fade">
                                      <p:cBhvr>
                                        <p:cTn id="47" dur="500"/>
                                        <p:tgtEl>
                                          <p:spTgt spid="27"/>
                                        </p:tgtEl>
                                      </p:cBhvr>
                                    </p:animEffect>
                                  </p:childTnLst>
                                </p:cTn>
                              </p:par>
                              <p:par>
                                <p:cTn id="48" presetID="63" presetClass="path" presetSubtype="0" decel="100000" fill="hold" grpId="1" nodeType="withEffect">
                                  <p:stCondLst>
                                    <p:cond delay="300"/>
                                  </p:stCondLst>
                                  <p:childTnLst>
                                    <p:animMotion origin="layout" path="M 1.45833E-6 4.44444E-6 L -0.00052 0.07106 " pathEditMode="relative" rAng="0" ptsTypes="AA">
                                      <p:cBhvr>
                                        <p:cTn id="49" dur="500" spd="-100000" fill="hold"/>
                                        <p:tgtEl>
                                          <p:spTgt spid="27"/>
                                        </p:tgtEl>
                                        <p:attrNameLst>
                                          <p:attrName>ppt_x</p:attrName>
                                          <p:attrName>ppt_y</p:attrName>
                                        </p:attrNameLst>
                                      </p:cBhvr>
                                      <p:rCtr x="-26" y="3542"/>
                                    </p:animMotion>
                                  </p:childTnLst>
                                </p:cTn>
                              </p:par>
                              <p:par>
                                <p:cTn id="50" presetID="10" presetClass="entr" presetSubtype="0" fill="hold" grpId="0" nodeType="withEffect">
                                  <p:stCondLst>
                                    <p:cond delay="300"/>
                                  </p:stCondLst>
                                  <p:childTnLst>
                                    <p:set>
                                      <p:cBhvr>
                                        <p:cTn id="51" dur="1" fill="hold">
                                          <p:stCondLst>
                                            <p:cond delay="0"/>
                                          </p:stCondLst>
                                        </p:cTn>
                                        <p:tgtEl>
                                          <p:spTgt spid="112"/>
                                        </p:tgtEl>
                                        <p:attrNameLst>
                                          <p:attrName>style.visibility</p:attrName>
                                        </p:attrNameLst>
                                      </p:cBhvr>
                                      <p:to>
                                        <p:strVal val="visible"/>
                                      </p:to>
                                    </p:set>
                                    <p:animEffect transition="in" filter="fade">
                                      <p:cBhvr>
                                        <p:cTn id="52" dur="500"/>
                                        <p:tgtEl>
                                          <p:spTgt spid="112"/>
                                        </p:tgtEl>
                                      </p:cBhvr>
                                    </p:animEffect>
                                  </p:childTnLst>
                                </p:cTn>
                              </p:par>
                              <p:par>
                                <p:cTn id="53" presetID="63" presetClass="path" presetSubtype="0" decel="100000" fill="hold" grpId="1" nodeType="withEffect">
                                  <p:stCondLst>
                                    <p:cond delay="300"/>
                                  </p:stCondLst>
                                  <p:childTnLst>
                                    <p:animMotion origin="layout" path="M 1.45833E-6 4.44444E-6 L -0.00052 0.07106 " pathEditMode="relative" rAng="0" ptsTypes="AA">
                                      <p:cBhvr>
                                        <p:cTn id="54" dur="500" spd="-100000" fill="hold"/>
                                        <p:tgtEl>
                                          <p:spTgt spid="112"/>
                                        </p:tgtEl>
                                        <p:attrNameLst>
                                          <p:attrName>ppt_x</p:attrName>
                                          <p:attrName>ppt_y</p:attrName>
                                        </p:attrNameLst>
                                      </p:cBhvr>
                                      <p:rCtr x="-26" y="354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 grpId="0"/>
      <p:bldP spid="109" grpId="1"/>
      <p:bldP spid="27" grpId="0"/>
      <p:bldP spid="27" grpId="1"/>
      <p:bldP spid="112" grpId="0"/>
      <p:bldP spid="112" grpId="1"/>
      <p:bldP spid="60" grpId="0"/>
      <p:bldP spid="60" grpId="1"/>
      <p:bldP spid="110" grpId="0"/>
      <p:bldP spid="110" grpId="1"/>
      <p:bldP spid="29" grpId="0"/>
      <p:bldP spid="29" grpId="1"/>
      <p:bldP spid="111" grpId="0"/>
      <p:bldP spid="111"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ACC4A6-B144-48FD-A953-FFFC7913173E}"/>
              </a:ext>
            </a:extLst>
          </p:cNvPr>
          <p:cNvSpPr>
            <a:spLocks noGrp="1"/>
          </p:cNvSpPr>
          <p:nvPr>
            <p:ph type="title"/>
          </p:nvPr>
        </p:nvSpPr>
        <p:spPr>
          <a:xfrm>
            <a:off x="585216" y="2534625"/>
            <a:ext cx="9144000" cy="997196"/>
          </a:xfrm>
        </p:spPr>
        <p:txBody>
          <a:bodyPr/>
          <a:lstStyle/>
          <a:p>
            <a:r>
              <a:rPr lang="en-US" dirty="0"/>
              <a:t>Demo: Intelligent </a:t>
            </a:r>
            <a:br>
              <a:rPr lang="en-US" dirty="0"/>
            </a:br>
            <a:r>
              <a:rPr lang="en-US" dirty="0"/>
              <a:t>apps &amp; agents</a:t>
            </a:r>
          </a:p>
        </p:txBody>
      </p:sp>
      <p:sp>
        <p:nvSpPr>
          <p:cNvPr id="3" name="Text Placeholder 2">
            <a:extLst>
              <a:ext uri="{FF2B5EF4-FFF2-40B4-BE49-F238E27FC236}">
                <a16:creationId xmlns:a16="http://schemas.microsoft.com/office/drawing/2014/main" id="{F44A895B-B8AB-4CCD-BACD-B2D9B2E3BD1A}"/>
              </a:ext>
            </a:extLst>
          </p:cNvPr>
          <p:cNvSpPr>
            <a:spLocks noGrp="1"/>
          </p:cNvSpPr>
          <p:nvPr>
            <p:ph type="body" sz="quarter" idx="12"/>
          </p:nvPr>
        </p:nvSpPr>
        <p:spPr>
          <a:xfrm>
            <a:off x="585215" y="3977318"/>
            <a:ext cx="8296847" cy="2674119"/>
          </a:xfrm>
        </p:spPr>
        <p:txBody>
          <a:bodyPr/>
          <a:lstStyle/>
          <a:p>
            <a:pPr>
              <a:spcBef>
                <a:spcPts val="600"/>
              </a:spcBef>
            </a:pPr>
            <a:r>
              <a:rPr lang="en-IN" dirty="0" err="1"/>
              <a:t>Litware</a:t>
            </a:r>
            <a:endParaRPr lang="en-IN" dirty="0"/>
          </a:p>
          <a:p>
            <a:pPr>
              <a:spcBef>
                <a:spcPts val="600"/>
              </a:spcBef>
            </a:pPr>
            <a:endParaRPr lang="en-IN" dirty="0"/>
          </a:p>
          <a:p>
            <a:pPr>
              <a:spcBef>
                <a:spcPts val="600"/>
              </a:spcBef>
            </a:pPr>
            <a:endParaRPr lang="en-IN" dirty="0"/>
          </a:p>
          <a:p>
            <a:pPr>
              <a:spcBef>
                <a:spcPts val="600"/>
              </a:spcBef>
            </a:pPr>
            <a:endParaRPr lang="en-IN" dirty="0"/>
          </a:p>
          <a:p>
            <a:pPr>
              <a:spcBef>
                <a:spcPts val="600"/>
              </a:spcBef>
            </a:pPr>
            <a:endParaRPr lang="en-IN" dirty="0"/>
          </a:p>
          <a:p>
            <a:pPr>
              <a:spcBef>
                <a:spcPts val="600"/>
              </a:spcBef>
            </a:pPr>
            <a:r>
              <a:rPr lang="en-IN" dirty="0"/>
              <a:t>Start here:</a:t>
            </a:r>
          </a:p>
          <a:p>
            <a:pPr>
              <a:spcBef>
                <a:spcPts val="600"/>
              </a:spcBef>
            </a:pPr>
            <a:r>
              <a:rPr lang="en-IN" dirty="0"/>
              <a:t>https://github.com/microsoft/botbuilder-samples</a:t>
            </a:r>
          </a:p>
        </p:txBody>
      </p:sp>
      <p:grpSp>
        <p:nvGrpSpPr>
          <p:cNvPr id="9" name="Group 8">
            <a:extLst>
              <a:ext uri="{FF2B5EF4-FFF2-40B4-BE49-F238E27FC236}">
                <a16:creationId xmlns:a16="http://schemas.microsoft.com/office/drawing/2014/main" id="{DCA11689-A97F-4662-A28E-128D7C3FC5E0}"/>
              </a:ext>
            </a:extLst>
          </p:cNvPr>
          <p:cNvGrpSpPr/>
          <p:nvPr/>
        </p:nvGrpSpPr>
        <p:grpSpPr>
          <a:xfrm>
            <a:off x="5294496" y="1637053"/>
            <a:ext cx="6312288" cy="4077380"/>
            <a:chOff x="5726761" y="1677725"/>
            <a:chExt cx="5440846" cy="3514478"/>
          </a:xfrm>
        </p:grpSpPr>
        <p:sp>
          <p:nvSpPr>
            <p:cNvPr id="10" name="Rectangle: Rounded Corners 9">
              <a:extLst>
                <a:ext uri="{FF2B5EF4-FFF2-40B4-BE49-F238E27FC236}">
                  <a16:creationId xmlns:a16="http://schemas.microsoft.com/office/drawing/2014/main" id="{A8A766F6-BC63-41E5-ACB4-7933C019E757}"/>
                </a:ext>
              </a:extLst>
            </p:cNvPr>
            <p:cNvSpPr/>
            <p:nvPr/>
          </p:nvSpPr>
          <p:spPr bwMode="auto">
            <a:xfrm>
              <a:off x="5726761" y="1677725"/>
              <a:ext cx="5440846" cy="3514478"/>
            </a:xfrm>
            <a:prstGeom prst="roundRect">
              <a:avLst>
                <a:gd name="adj" fmla="val 3491"/>
              </a:avLst>
            </a:prstGeom>
            <a:solidFill>
              <a:srgbClr val="1A1A1A"/>
            </a:solidFill>
            <a:ln w="9525" cap="flat" cmpd="sng" algn="ctr">
              <a:noFill/>
              <a:prstDash val="solid"/>
              <a:headEnd type="none" w="med" len="med"/>
              <a:tailEnd type="none" w="med" len="med"/>
            </a:ln>
            <a:effectLst>
              <a:outerShdw blurRad="63500" algn="ctr" rotWithShape="0">
                <a:prstClr val="black">
                  <a:alpha val="4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1" name="Picture 10">
              <a:extLst>
                <a:ext uri="{FF2B5EF4-FFF2-40B4-BE49-F238E27FC236}">
                  <a16:creationId xmlns:a16="http://schemas.microsoft.com/office/drawing/2014/main" id="{D62CFB45-CF4C-4121-B877-54BC9185DB50}"/>
                </a:ext>
              </a:extLst>
            </p:cNvPr>
            <p:cNvPicPr>
              <a:picLocks noChangeAspect="1"/>
            </p:cNvPicPr>
            <p:nvPr/>
          </p:nvPicPr>
          <p:blipFill rotWithShape="1">
            <a:blip r:embed="rId3"/>
            <a:srcRect l="19214" t="13814" r="19214" b="17062"/>
            <a:stretch/>
          </p:blipFill>
          <p:spPr>
            <a:xfrm>
              <a:off x="5927697" y="1844704"/>
              <a:ext cx="5038974" cy="3180520"/>
            </a:xfrm>
            <a:prstGeom prst="rect">
              <a:avLst/>
            </a:prstGeom>
            <a:effectLst/>
          </p:spPr>
        </p:pic>
      </p:grpSp>
      <p:sp>
        <p:nvSpPr>
          <p:cNvPr id="12" name="Rectangle: Rounded Corners 11">
            <a:extLst>
              <a:ext uri="{FF2B5EF4-FFF2-40B4-BE49-F238E27FC236}">
                <a16:creationId xmlns:a16="http://schemas.microsoft.com/office/drawing/2014/main" id="{E6A76220-4FF1-4C00-911A-F61086B35095}"/>
              </a:ext>
            </a:extLst>
          </p:cNvPr>
          <p:cNvSpPr/>
          <p:nvPr/>
        </p:nvSpPr>
        <p:spPr bwMode="auto">
          <a:xfrm>
            <a:off x="10470116" y="457200"/>
            <a:ext cx="1428197" cy="242848"/>
          </a:xfrm>
          <a:prstGeom prst="roundRect">
            <a:avLst>
              <a:gd name="adj" fmla="val 50000"/>
            </a:avLst>
          </a:prstGeom>
          <a:solidFill>
            <a:schemeClr val="bg2"/>
          </a:solidFill>
          <a:ln>
            <a:noFill/>
            <a:headEnd type="none" w="med" len="med"/>
            <a:tailEnd type="none" w="med" len="med"/>
          </a:ln>
          <a:effectLst>
            <a:innerShdw blurRad="50800">
              <a:prstClr val="black">
                <a:alpha val="20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Rectangle 12">
            <a:extLst>
              <a:ext uri="{FF2B5EF4-FFF2-40B4-BE49-F238E27FC236}">
                <a16:creationId xmlns:a16="http://schemas.microsoft.com/office/drawing/2014/main" id="{D6D375BD-3289-4349-8977-AB4DB2F14878}"/>
              </a:ext>
            </a:extLst>
          </p:cNvPr>
          <p:cNvSpPr/>
          <p:nvPr/>
        </p:nvSpPr>
        <p:spPr bwMode="auto">
          <a:xfrm>
            <a:off x="10376199" y="798080"/>
            <a:ext cx="955008" cy="184666"/>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73152" rIns="0" bIns="0" numCol="1" rtlCol="0" anchor="t" anchorCtr="0" compatLnSpc="1">
            <a:prstTxWarp prst="textNoShape">
              <a:avLst/>
            </a:prstTxWarp>
            <a:spAutoFit/>
          </a:bodyPr>
          <a:lstStyle/>
          <a:p>
            <a:pPr marL="0" marR="0" lvl="0" indent="0" algn="ctr" defTabSz="914102" rtl="0" eaLnBrk="1" fontAlgn="base" latinLnBrk="0" hangingPunct="1">
              <a:lnSpc>
                <a:spcPct val="90000"/>
              </a:lnSpc>
              <a:spcBef>
                <a:spcPts val="300"/>
              </a:spcBef>
              <a:spcAft>
                <a:spcPts val="0"/>
              </a:spcAft>
              <a:buClrTx/>
              <a:buSzTx/>
              <a:buFontTx/>
              <a:buNone/>
              <a:tabLst/>
              <a:defRPr/>
            </a:pPr>
            <a:r>
              <a:rPr kumimoji="0" lang="en-US" sz="800" b="0" i="0" u="none" strike="noStrike" kern="0" cap="none" spc="0" normalizeH="0" baseline="0" noProof="0" dirty="0">
                <a:ln>
                  <a:noFill/>
                </a:ln>
                <a:gradFill>
                  <a:gsLst>
                    <a:gs pos="0">
                      <a:srgbClr val="1A1A1A"/>
                    </a:gs>
                    <a:gs pos="100000">
                      <a:srgbClr val="1A1A1A"/>
                    </a:gs>
                  </a:gsLst>
                  <a:lin ang="5400000" scaled="1"/>
                </a:gradFill>
                <a:effectLst/>
                <a:uLnTx/>
                <a:uFillTx/>
                <a:latin typeface="Segoe UI Semibold"/>
                <a:ea typeface="+mn-ea"/>
                <a:cs typeface="Segoe UI" charset="0"/>
              </a:rPr>
              <a:t>AI apps &amp; agents</a:t>
            </a:r>
          </a:p>
        </p:txBody>
      </p:sp>
      <p:sp>
        <p:nvSpPr>
          <p:cNvPr id="14" name="Rectangle 13">
            <a:extLst>
              <a:ext uri="{FF2B5EF4-FFF2-40B4-BE49-F238E27FC236}">
                <a16:creationId xmlns:a16="http://schemas.microsoft.com/office/drawing/2014/main" id="{53CEF953-2BF2-4A63-BFE5-955CA5777A44}"/>
              </a:ext>
            </a:extLst>
          </p:cNvPr>
          <p:cNvSpPr/>
          <p:nvPr/>
        </p:nvSpPr>
        <p:spPr bwMode="auto">
          <a:xfrm>
            <a:off x="11566020" y="798080"/>
            <a:ext cx="220006" cy="101566"/>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73152" rIns="0" bIns="0" numCol="1" rtlCol="0" anchor="t" anchorCtr="0" compatLnSpc="1">
            <a:prstTxWarp prst="textNoShape">
              <a:avLst/>
            </a:prstTxWarp>
            <a:spAutoFit/>
          </a:bodyPr>
          <a:lstStyle/>
          <a:p>
            <a:pPr marL="0" marR="0" lvl="0" indent="0" algn="ctr" defTabSz="914102" rtl="0" eaLnBrk="1" fontAlgn="base" latinLnBrk="0" hangingPunct="1">
              <a:lnSpc>
                <a:spcPct val="90000"/>
              </a:lnSpc>
              <a:spcBef>
                <a:spcPts val="300"/>
              </a:spcBef>
              <a:spcAft>
                <a:spcPts val="0"/>
              </a:spcAft>
              <a:buClrTx/>
              <a:buSzTx/>
              <a:buFontTx/>
              <a:buNone/>
              <a:tabLst/>
              <a:defRPr/>
            </a:pPr>
            <a:r>
              <a:rPr kumimoji="0" lang="en-US" sz="200" b="0" i="0" u="none" strike="noStrike" kern="0" cap="none" spc="0" normalizeH="0" baseline="0" noProof="0" dirty="0">
                <a:ln>
                  <a:noFill/>
                </a:ln>
                <a:noFill/>
                <a:effectLst/>
                <a:uLnTx/>
                <a:uFillTx/>
                <a:latin typeface="Segoe UI Semibold"/>
                <a:ea typeface="+mn-ea"/>
                <a:cs typeface="Segoe UI" charset="0"/>
              </a:rPr>
              <a:t>Machine learning</a:t>
            </a:r>
          </a:p>
        </p:txBody>
      </p:sp>
      <p:sp>
        <p:nvSpPr>
          <p:cNvPr id="15" name="Rectangle 14">
            <a:extLst>
              <a:ext uri="{FF2B5EF4-FFF2-40B4-BE49-F238E27FC236}">
                <a16:creationId xmlns:a16="http://schemas.microsoft.com/office/drawing/2014/main" id="{C9F5CD64-8CA4-4881-ACD3-4A057577C04C}"/>
              </a:ext>
            </a:extLst>
          </p:cNvPr>
          <p:cNvSpPr/>
          <p:nvPr/>
        </p:nvSpPr>
        <p:spPr bwMode="auto">
          <a:xfrm>
            <a:off x="11222383" y="798080"/>
            <a:ext cx="241664" cy="101566"/>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73152" rIns="0" bIns="0" numCol="1" rtlCol="0" anchor="t" anchorCtr="0" compatLnSpc="1">
            <a:prstTxWarp prst="textNoShape">
              <a:avLst/>
            </a:prstTxWarp>
            <a:spAutoFit/>
          </a:bodyPr>
          <a:lstStyle/>
          <a:p>
            <a:pPr marL="0" marR="0" lvl="0" indent="0" algn="ctr" defTabSz="914102" rtl="0" eaLnBrk="1" fontAlgn="base" latinLnBrk="0" hangingPunct="1">
              <a:lnSpc>
                <a:spcPct val="90000"/>
              </a:lnSpc>
              <a:spcBef>
                <a:spcPts val="300"/>
              </a:spcBef>
              <a:spcAft>
                <a:spcPts val="0"/>
              </a:spcAft>
              <a:buClrTx/>
              <a:buSzTx/>
              <a:buFontTx/>
              <a:buNone/>
              <a:tabLst/>
              <a:defRPr/>
            </a:pPr>
            <a:r>
              <a:rPr kumimoji="0" lang="en-US" sz="200" b="0" i="0" u="none" strike="noStrike" kern="0" cap="none" spc="0" normalizeH="0" baseline="0" noProof="0" dirty="0">
                <a:ln>
                  <a:noFill/>
                </a:ln>
                <a:noFill/>
                <a:effectLst/>
                <a:uLnTx/>
                <a:uFillTx/>
                <a:latin typeface="Segoe UI Semibold"/>
                <a:ea typeface="+mn-ea"/>
                <a:cs typeface="Segoe UI" charset="0"/>
              </a:rPr>
              <a:t>Knowledge mining</a:t>
            </a:r>
          </a:p>
        </p:txBody>
      </p:sp>
      <p:grpSp>
        <p:nvGrpSpPr>
          <p:cNvPr id="16" name="Group 15">
            <a:extLst>
              <a:ext uri="{FF2B5EF4-FFF2-40B4-BE49-F238E27FC236}">
                <a16:creationId xmlns:a16="http://schemas.microsoft.com/office/drawing/2014/main" id="{27219265-C5ED-4533-B7AE-3B0653FD013D}"/>
              </a:ext>
            </a:extLst>
          </p:cNvPr>
          <p:cNvGrpSpPr>
            <a:grpSpLocks noChangeAspect="1"/>
          </p:cNvGrpSpPr>
          <p:nvPr/>
        </p:nvGrpSpPr>
        <p:grpSpPr>
          <a:xfrm>
            <a:off x="11613271" y="519188"/>
            <a:ext cx="118872" cy="118872"/>
            <a:chOff x="4835154" y="4377083"/>
            <a:chExt cx="658368" cy="658368"/>
          </a:xfrm>
        </p:grpSpPr>
        <p:sp>
          <p:nvSpPr>
            <p:cNvPr id="17" name="Oval 16">
              <a:extLst>
                <a:ext uri="{FF2B5EF4-FFF2-40B4-BE49-F238E27FC236}">
                  <a16:creationId xmlns:a16="http://schemas.microsoft.com/office/drawing/2014/main" id="{E4D538F6-E5D0-42F2-96E2-85D6B013DA6B}"/>
                </a:ext>
              </a:extLst>
            </p:cNvPr>
            <p:cNvSpPr>
              <a:spLocks noChangeAspect="1"/>
            </p:cNvSpPr>
            <p:nvPr/>
          </p:nvSpPr>
          <p:spPr bwMode="auto">
            <a:xfrm>
              <a:off x="4835154" y="4377083"/>
              <a:ext cx="658368" cy="658368"/>
            </a:xfrm>
            <a:prstGeom prst="ellipse">
              <a:avLst/>
            </a:prstGeom>
            <a:solidFill>
              <a:schemeClr val="accent1"/>
            </a:solidFill>
            <a:ln w="10795" cap="flat" cmpd="sng" algn="ctr">
              <a:noFill/>
              <a:prstDash val="solid"/>
            </a:ln>
            <a:effectLst/>
            <a:extLst>
              <a:ext uri="{91240B29-F687-4F45-9708-019B960494DF}">
                <a14:hiddenLine xmlns:a14="http://schemas.microsoft.com/office/drawing/2010/main" w="9525">
                  <a:solidFill>
                    <a:srgbClr val="000000"/>
                  </a:solidFill>
                  <a:round/>
                  <a:headEnd/>
                  <a:tailEnd/>
                </a14:hiddenLine>
              </a:ext>
            </a:ex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noFill/>
                  <a:effectLst/>
                  <a:uLnTx/>
                  <a:uFillTx/>
                  <a:latin typeface="Segoe UI Semilight"/>
                  <a:ea typeface="+mn-ea"/>
                  <a:cs typeface="+mn-cs"/>
                </a:rPr>
                <a:t>c</a:t>
              </a:r>
            </a:p>
          </p:txBody>
        </p:sp>
        <p:sp>
          <p:nvSpPr>
            <p:cNvPr id="18" name="Data &amp; AI" title="Icon of several circles connected to eachother by lines">
              <a:extLst>
                <a:ext uri="{FF2B5EF4-FFF2-40B4-BE49-F238E27FC236}">
                  <a16:creationId xmlns:a16="http://schemas.microsoft.com/office/drawing/2014/main" id="{6DF664DF-5F9C-4B72-8041-01B95E466FE0}"/>
                </a:ext>
              </a:extLst>
            </p:cNvPr>
            <p:cNvSpPr>
              <a:spLocks noChangeAspect="1" noEditPoints="1"/>
            </p:cNvSpPr>
            <p:nvPr/>
          </p:nvSpPr>
          <p:spPr bwMode="auto">
            <a:xfrm>
              <a:off x="4976497" y="4556068"/>
              <a:ext cx="375682" cy="300398"/>
            </a:xfrm>
            <a:custGeom>
              <a:avLst/>
              <a:gdLst>
                <a:gd name="T0" fmla="*/ 465 w 706"/>
                <a:gd name="T1" fmla="*/ 76 h 564"/>
                <a:gd name="T2" fmla="*/ 465 w 706"/>
                <a:gd name="T3" fmla="*/ 0 h 564"/>
                <a:gd name="T4" fmla="*/ 668 w 706"/>
                <a:gd name="T5" fmla="*/ 138 h 564"/>
                <a:gd name="T6" fmla="*/ 668 w 706"/>
                <a:gd name="T7" fmla="*/ 214 h 564"/>
                <a:gd name="T8" fmla="*/ 668 w 706"/>
                <a:gd name="T9" fmla="*/ 138 h 564"/>
                <a:gd name="T10" fmla="*/ 454 w 706"/>
                <a:gd name="T11" fmla="*/ 314 h 564"/>
                <a:gd name="T12" fmla="*/ 530 w 706"/>
                <a:gd name="T13" fmla="*/ 314 h 564"/>
                <a:gd name="T14" fmla="*/ 637 w 706"/>
                <a:gd name="T15" fmla="*/ 422 h 564"/>
                <a:gd name="T16" fmla="*/ 637 w 706"/>
                <a:gd name="T17" fmla="*/ 499 h 564"/>
                <a:gd name="T18" fmla="*/ 637 w 706"/>
                <a:gd name="T19" fmla="*/ 422 h 564"/>
                <a:gd name="T20" fmla="*/ 282 w 706"/>
                <a:gd name="T21" fmla="*/ 526 h 564"/>
                <a:gd name="T22" fmla="*/ 358 w 706"/>
                <a:gd name="T23" fmla="*/ 526 h 564"/>
                <a:gd name="T24" fmla="*/ 38 w 706"/>
                <a:gd name="T25" fmla="*/ 338 h 564"/>
                <a:gd name="T26" fmla="*/ 38 w 706"/>
                <a:gd name="T27" fmla="*/ 415 h 564"/>
                <a:gd name="T28" fmla="*/ 38 w 706"/>
                <a:gd name="T29" fmla="*/ 338 h 564"/>
                <a:gd name="T30" fmla="*/ 258 w 706"/>
                <a:gd name="T31" fmla="*/ 205 h 564"/>
                <a:gd name="T32" fmla="*/ 334 w 706"/>
                <a:gd name="T33" fmla="*/ 205 h 564"/>
                <a:gd name="T34" fmla="*/ 120 w 706"/>
                <a:gd name="T35" fmla="*/ 75 h 564"/>
                <a:gd name="T36" fmla="*/ 120 w 706"/>
                <a:gd name="T37" fmla="*/ 152 h 564"/>
                <a:gd name="T38" fmla="*/ 120 w 706"/>
                <a:gd name="T39" fmla="*/ 75 h 564"/>
                <a:gd name="T40" fmla="*/ 258 w 706"/>
                <a:gd name="T41" fmla="*/ 188 h 564"/>
                <a:gd name="T42" fmla="*/ 460 w 706"/>
                <a:gd name="T43" fmla="*/ 294 h 564"/>
                <a:gd name="T44" fmla="*/ 76 w 706"/>
                <a:gd name="T45" fmla="*/ 376 h 564"/>
                <a:gd name="T46" fmla="*/ 288 w 706"/>
                <a:gd name="T47" fmla="*/ 505 h 564"/>
                <a:gd name="T48" fmla="*/ 603 w 706"/>
                <a:gd name="T49" fmla="*/ 479 h 564"/>
                <a:gd name="T50" fmla="*/ 159 w 706"/>
                <a:gd name="T51" fmla="*/ 104 h 564"/>
                <a:gd name="T52" fmla="*/ 637 w 706"/>
                <a:gd name="T53" fmla="*/ 151 h 564"/>
                <a:gd name="T54" fmla="*/ 523 w 706"/>
                <a:gd name="T55" fmla="*/ 291 h 564"/>
                <a:gd name="T56" fmla="*/ 465 w 706"/>
                <a:gd name="T57" fmla="*/ 347 h 564"/>
                <a:gd name="T58" fmla="*/ 334 w 706"/>
                <a:gd name="T59" fmla="*/ 490 h 564"/>
                <a:gd name="T60" fmla="*/ 320 w 706"/>
                <a:gd name="T61" fmla="*/ 488 h 564"/>
                <a:gd name="T62" fmla="*/ 134 w 706"/>
                <a:gd name="T63" fmla="*/ 149 h 564"/>
                <a:gd name="T64" fmla="*/ 438 w 706"/>
                <a:gd name="T65" fmla="*/ 65 h 564"/>
                <a:gd name="T66" fmla="*/ 624 w 706"/>
                <a:gd name="T67" fmla="*/ 425 h 564"/>
                <a:gd name="T68" fmla="*/ 603 w 706"/>
                <a:gd name="T69" fmla="*/ 434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06" h="564">
                  <a:moveTo>
                    <a:pt x="503" y="38"/>
                  </a:moveTo>
                  <a:cubicBezTo>
                    <a:pt x="503" y="59"/>
                    <a:pt x="486" y="76"/>
                    <a:pt x="465" y="76"/>
                  </a:cubicBezTo>
                  <a:cubicBezTo>
                    <a:pt x="444" y="76"/>
                    <a:pt x="427" y="59"/>
                    <a:pt x="427" y="38"/>
                  </a:cubicBezTo>
                  <a:cubicBezTo>
                    <a:pt x="427" y="17"/>
                    <a:pt x="444" y="0"/>
                    <a:pt x="465" y="0"/>
                  </a:cubicBezTo>
                  <a:cubicBezTo>
                    <a:pt x="486" y="0"/>
                    <a:pt x="503" y="17"/>
                    <a:pt x="503" y="38"/>
                  </a:cubicBezTo>
                  <a:close/>
                  <a:moveTo>
                    <a:pt x="668" y="138"/>
                  </a:moveTo>
                  <a:cubicBezTo>
                    <a:pt x="647" y="138"/>
                    <a:pt x="630" y="155"/>
                    <a:pt x="630" y="176"/>
                  </a:cubicBezTo>
                  <a:cubicBezTo>
                    <a:pt x="630" y="197"/>
                    <a:pt x="647" y="214"/>
                    <a:pt x="668" y="214"/>
                  </a:cubicBezTo>
                  <a:cubicBezTo>
                    <a:pt x="689" y="214"/>
                    <a:pt x="706" y="197"/>
                    <a:pt x="706" y="176"/>
                  </a:cubicBezTo>
                  <a:cubicBezTo>
                    <a:pt x="706" y="155"/>
                    <a:pt x="689" y="138"/>
                    <a:pt x="668" y="138"/>
                  </a:cubicBezTo>
                  <a:close/>
                  <a:moveTo>
                    <a:pt x="492" y="276"/>
                  </a:moveTo>
                  <a:cubicBezTo>
                    <a:pt x="471" y="276"/>
                    <a:pt x="454" y="293"/>
                    <a:pt x="454" y="314"/>
                  </a:cubicBezTo>
                  <a:cubicBezTo>
                    <a:pt x="454" y="335"/>
                    <a:pt x="471" y="352"/>
                    <a:pt x="492" y="352"/>
                  </a:cubicBezTo>
                  <a:cubicBezTo>
                    <a:pt x="513" y="352"/>
                    <a:pt x="530" y="335"/>
                    <a:pt x="530" y="314"/>
                  </a:cubicBezTo>
                  <a:cubicBezTo>
                    <a:pt x="530" y="293"/>
                    <a:pt x="513" y="276"/>
                    <a:pt x="492" y="276"/>
                  </a:cubicBezTo>
                  <a:close/>
                  <a:moveTo>
                    <a:pt x="637" y="422"/>
                  </a:moveTo>
                  <a:cubicBezTo>
                    <a:pt x="616" y="422"/>
                    <a:pt x="599" y="440"/>
                    <a:pt x="599" y="461"/>
                  </a:cubicBezTo>
                  <a:cubicBezTo>
                    <a:pt x="599" y="482"/>
                    <a:pt x="616" y="499"/>
                    <a:pt x="637" y="499"/>
                  </a:cubicBezTo>
                  <a:cubicBezTo>
                    <a:pt x="658" y="499"/>
                    <a:pt x="675" y="482"/>
                    <a:pt x="675" y="461"/>
                  </a:cubicBezTo>
                  <a:cubicBezTo>
                    <a:pt x="675" y="440"/>
                    <a:pt x="658" y="422"/>
                    <a:pt x="637" y="422"/>
                  </a:cubicBezTo>
                  <a:close/>
                  <a:moveTo>
                    <a:pt x="320" y="488"/>
                  </a:moveTo>
                  <a:cubicBezTo>
                    <a:pt x="299" y="488"/>
                    <a:pt x="282" y="505"/>
                    <a:pt x="282" y="526"/>
                  </a:cubicBezTo>
                  <a:cubicBezTo>
                    <a:pt x="282" y="547"/>
                    <a:pt x="299" y="564"/>
                    <a:pt x="320" y="564"/>
                  </a:cubicBezTo>
                  <a:cubicBezTo>
                    <a:pt x="341" y="564"/>
                    <a:pt x="358" y="547"/>
                    <a:pt x="358" y="526"/>
                  </a:cubicBezTo>
                  <a:cubicBezTo>
                    <a:pt x="358" y="505"/>
                    <a:pt x="341" y="488"/>
                    <a:pt x="320" y="488"/>
                  </a:cubicBezTo>
                  <a:close/>
                  <a:moveTo>
                    <a:pt x="38" y="338"/>
                  </a:moveTo>
                  <a:cubicBezTo>
                    <a:pt x="17" y="338"/>
                    <a:pt x="0" y="355"/>
                    <a:pt x="0" y="376"/>
                  </a:cubicBezTo>
                  <a:cubicBezTo>
                    <a:pt x="0" y="398"/>
                    <a:pt x="17" y="415"/>
                    <a:pt x="38" y="415"/>
                  </a:cubicBezTo>
                  <a:cubicBezTo>
                    <a:pt x="59" y="415"/>
                    <a:pt x="76" y="398"/>
                    <a:pt x="76" y="376"/>
                  </a:cubicBezTo>
                  <a:cubicBezTo>
                    <a:pt x="76" y="355"/>
                    <a:pt x="59" y="338"/>
                    <a:pt x="38" y="338"/>
                  </a:cubicBezTo>
                  <a:close/>
                  <a:moveTo>
                    <a:pt x="296" y="167"/>
                  </a:moveTo>
                  <a:cubicBezTo>
                    <a:pt x="275" y="167"/>
                    <a:pt x="258" y="184"/>
                    <a:pt x="258" y="205"/>
                  </a:cubicBezTo>
                  <a:cubicBezTo>
                    <a:pt x="258" y="226"/>
                    <a:pt x="275" y="243"/>
                    <a:pt x="296" y="243"/>
                  </a:cubicBezTo>
                  <a:cubicBezTo>
                    <a:pt x="317" y="243"/>
                    <a:pt x="334" y="226"/>
                    <a:pt x="334" y="205"/>
                  </a:cubicBezTo>
                  <a:cubicBezTo>
                    <a:pt x="334" y="184"/>
                    <a:pt x="317" y="167"/>
                    <a:pt x="296" y="167"/>
                  </a:cubicBezTo>
                  <a:close/>
                  <a:moveTo>
                    <a:pt x="120" y="75"/>
                  </a:moveTo>
                  <a:cubicBezTo>
                    <a:pt x="99" y="75"/>
                    <a:pt x="82" y="93"/>
                    <a:pt x="82" y="114"/>
                  </a:cubicBezTo>
                  <a:cubicBezTo>
                    <a:pt x="82" y="135"/>
                    <a:pt x="99" y="152"/>
                    <a:pt x="120" y="152"/>
                  </a:cubicBezTo>
                  <a:cubicBezTo>
                    <a:pt x="142" y="152"/>
                    <a:pt x="159" y="135"/>
                    <a:pt x="159" y="114"/>
                  </a:cubicBezTo>
                  <a:cubicBezTo>
                    <a:pt x="159" y="93"/>
                    <a:pt x="142" y="75"/>
                    <a:pt x="120" y="75"/>
                  </a:cubicBezTo>
                  <a:close/>
                  <a:moveTo>
                    <a:pt x="153" y="133"/>
                  </a:moveTo>
                  <a:cubicBezTo>
                    <a:pt x="258" y="188"/>
                    <a:pt x="258" y="188"/>
                    <a:pt x="258" y="188"/>
                  </a:cubicBezTo>
                  <a:moveTo>
                    <a:pt x="328" y="225"/>
                  </a:moveTo>
                  <a:cubicBezTo>
                    <a:pt x="460" y="294"/>
                    <a:pt x="460" y="294"/>
                    <a:pt x="460" y="294"/>
                  </a:cubicBezTo>
                  <a:moveTo>
                    <a:pt x="454" y="314"/>
                  </a:moveTo>
                  <a:cubicBezTo>
                    <a:pt x="76" y="376"/>
                    <a:pt x="76" y="376"/>
                    <a:pt x="76" y="376"/>
                  </a:cubicBezTo>
                  <a:moveTo>
                    <a:pt x="71" y="395"/>
                  </a:moveTo>
                  <a:cubicBezTo>
                    <a:pt x="288" y="505"/>
                    <a:pt x="288" y="505"/>
                    <a:pt x="288" y="505"/>
                  </a:cubicBezTo>
                  <a:moveTo>
                    <a:pt x="358" y="526"/>
                  </a:moveTo>
                  <a:cubicBezTo>
                    <a:pt x="603" y="479"/>
                    <a:pt x="603" y="479"/>
                    <a:pt x="603" y="479"/>
                  </a:cubicBezTo>
                  <a:moveTo>
                    <a:pt x="427" y="38"/>
                  </a:moveTo>
                  <a:cubicBezTo>
                    <a:pt x="159" y="104"/>
                    <a:pt x="159" y="104"/>
                    <a:pt x="159" y="104"/>
                  </a:cubicBezTo>
                  <a:moveTo>
                    <a:pt x="497" y="59"/>
                  </a:moveTo>
                  <a:cubicBezTo>
                    <a:pt x="637" y="151"/>
                    <a:pt x="637" y="151"/>
                    <a:pt x="637" y="151"/>
                  </a:cubicBezTo>
                  <a:moveTo>
                    <a:pt x="637" y="198"/>
                  </a:moveTo>
                  <a:cubicBezTo>
                    <a:pt x="523" y="291"/>
                    <a:pt x="523" y="291"/>
                    <a:pt x="523" y="291"/>
                  </a:cubicBezTo>
                  <a:moveTo>
                    <a:pt x="346" y="497"/>
                  </a:moveTo>
                  <a:cubicBezTo>
                    <a:pt x="465" y="347"/>
                    <a:pt x="465" y="347"/>
                    <a:pt x="465" y="347"/>
                  </a:cubicBezTo>
                  <a:moveTo>
                    <a:pt x="447" y="76"/>
                  </a:moveTo>
                  <a:cubicBezTo>
                    <a:pt x="334" y="490"/>
                    <a:pt x="334" y="490"/>
                    <a:pt x="334" y="490"/>
                  </a:cubicBezTo>
                  <a:moveTo>
                    <a:pt x="296" y="243"/>
                  </a:moveTo>
                  <a:cubicBezTo>
                    <a:pt x="320" y="488"/>
                    <a:pt x="320" y="488"/>
                    <a:pt x="320" y="488"/>
                  </a:cubicBezTo>
                  <a:moveTo>
                    <a:pt x="305" y="488"/>
                  </a:moveTo>
                  <a:cubicBezTo>
                    <a:pt x="134" y="149"/>
                    <a:pt x="134" y="149"/>
                    <a:pt x="134" y="149"/>
                  </a:cubicBezTo>
                  <a:moveTo>
                    <a:pt x="323" y="179"/>
                  </a:moveTo>
                  <a:cubicBezTo>
                    <a:pt x="438" y="65"/>
                    <a:pt x="438" y="65"/>
                    <a:pt x="438" y="65"/>
                  </a:cubicBezTo>
                  <a:moveTo>
                    <a:pt x="481" y="76"/>
                  </a:moveTo>
                  <a:cubicBezTo>
                    <a:pt x="624" y="425"/>
                    <a:pt x="624" y="425"/>
                    <a:pt x="624" y="425"/>
                  </a:cubicBezTo>
                  <a:moveTo>
                    <a:pt x="514" y="347"/>
                  </a:moveTo>
                  <a:cubicBezTo>
                    <a:pt x="603" y="434"/>
                    <a:pt x="603" y="434"/>
                    <a:pt x="603" y="434"/>
                  </a:cubicBezTo>
                </a:path>
              </a:pathLst>
            </a:custGeom>
            <a:noFill/>
            <a:ln w="0" cap="sq">
              <a:solidFill>
                <a:schemeClr val="accent1"/>
              </a:solidFill>
              <a:prstDash val="solid"/>
              <a:miter/>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19" name="Group 18">
            <a:extLst>
              <a:ext uri="{FF2B5EF4-FFF2-40B4-BE49-F238E27FC236}">
                <a16:creationId xmlns:a16="http://schemas.microsoft.com/office/drawing/2014/main" id="{65BAFDE6-5E6B-4295-B14B-7747E975FD1C}"/>
              </a:ext>
            </a:extLst>
          </p:cNvPr>
          <p:cNvGrpSpPr>
            <a:grpSpLocks noChangeAspect="1"/>
          </p:cNvGrpSpPr>
          <p:nvPr/>
        </p:nvGrpSpPr>
        <p:grpSpPr>
          <a:xfrm>
            <a:off x="10634247" y="359168"/>
            <a:ext cx="438912" cy="438912"/>
            <a:chOff x="4835154" y="2639459"/>
            <a:chExt cx="658368" cy="658368"/>
          </a:xfrm>
        </p:grpSpPr>
        <p:sp>
          <p:nvSpPr>
            <p:cNvPr id="20" name="Oval 19">
              <a:extLst>
                <a:ext uri="{FF2B5EF4-FFF2-40B4-BE49-F238E27FC236}">
                  <a16:creationId xmlns:a16="http://schemas.microsoft.com/office/drawing/2014/main" id="{30D1F515-5FA0-4F64-BF16-04E748492D4F}"/>
                </a:ext>
              </a:extLst>
            </p:cNvPr>
            <p:cNvSpPr>
              <a:spLocks noChangeAspect="1"/>
            </p:cNvSpPr>
            <p:nvPr/>
          </p:nvSpPr>
          <p:spPr bwMode="auto">
            <a:xfrm>
              <a:off x="4835154" y="2639459"/>
              <a:ext cx="658368" cy="658368"/>
            </a:xfrm>
            <a:prstGeom prst="ellipse">
              <a:avLst/>
            </a:prstGeom>
            <a:solidFill>
              <a:srgbClr val="0078D7"/>
            </a:solidFill>
            <a:ln w="10795" cap="flat" cmpd="sng" algn="ctr">
              <a:noFill/>
              <a:prstDash val="solid"/>
            </a:ln>
            <a:effectLst>
              <a:outerShdw blurRad="190500" dist="38100" dir="2700000" algn="tl" rotWithShape="0">
                <a:prstClr val="black">
                  <a:alpha val="2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90000"/>
                </a:lnSpc>
                <a:spcBef>
                  <a:spcPts val="600"/>
                </a:spcBef>
                <a:spcAft>
                  <a:spcPts val="0"/>
                </a:spcAft>
                <a:buClrTx/>
                <a:buSzTx/>
                <a:buFontTx/>
                <a:buNone/>
                <a:tabLst/>
                <a:defRPr/>
              </a:pPr>
              <a:r>
                <a:rPr kumimoji="0" lang="en-US" sz="2000" b="0" i="0" u="none" strike="noStrike" kern="0" cap="none" spc="0" normalizeH="0" baseline="0" noProof="0" dirty="0">
                  <a:ln>
                    <a:noFill/>
                  </a:ln>
                  <a:noFill/>
                  <a:effectLst/>
                  <a:uLnTx/>
                  <a:uFillTx/>
                  <a:latin typeface="Segoe UI Semilight"/>
                  <a:ea typeface="+mn-ea"/>
                  <a:cs typeface="+mn-cs"/>
                </a:rPr>
                <a:t>a</a:t>
              </a:r>
            </a:p>
          </p:txBody>
        </p:sp>
        <p:pic>
          <p:nvPicPr>
            <p:cNvPr id="21" name="Graphic 20">
              <a:extLst>
                <a:ext uri="{FF2B5EF4-FFF2-40B4-BE49-F238E27FC236}">
                  <a16:creationId xmlns:a16="http://schemas.microsoft.com/office/drawing/2014/main" id="{0CB011B7-E79A-4954-A35E-DAD52C41CC2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980388" y="2833102"/>
              <a:ext cx="367900" cy="271082"/>
            </a:xfrm>
            <a:prstGeom prst="rect">
              <a:avLst/>
            </a:prstGeom>
          </p:spPr>
        </p:pic>
      </p:grpSp>
      <p:grpSp>
        <p:nvGrpSpPr>
          <p:cNvPr id="22" name="Group 21">
            <a:extLst>
              <a:ext uri="{FF2B5EF4-FFF2-40B4-BE49-F238E27FC236}">
                <a16:creationId xmlns:a16="http://schemas.microsoft.com/office/drawing/2014/main" id="{2C885FDF-4A58-4EA4-AC3E-26A1010292D4}"/>
              </a:ext>
            </a:extLst>
          </p:cNvPr>
          <p:cNvGrpSpPr>
            <a:grpSpLocks noChangeAspect="1"/>
          </p:cNvGrpSpPr>
          <p:nvPr/>
        </p:nvGrpSpPr>
        <p:grpSpPr>
          <a:xfrm>
            <a:off x="11283779" y="519188"/>
            <a:ext cx="118872" cy="118872"/>
            <a:chOff x="4835154" y="3508271"/>
            <a:chExt cx="658368" cy="658368"/>
          </a:xfrm>
        </p:grpSpPr>
        <p:sp>
          <p:nvSpPr>
            <p:cNvPr id="23" name="Oval 22">
              <a:extLst>
                <a:ext uri="{FF2B5EF4-FFF2-40B4-BE49-F238E27FC236}">
                  <a16:creationId xmlns:a16="http://schemas.microsoft.com/office/drawing/2014/main" id="{5774852A-D5AA-488B-8D0C-0C2F50CA4C5B}"/>
                </a:ext>
              </a:extLst>
            </p:cNvPr>
            <p:cNvSpPr>
              <a:spLocks noChangeAspect="1"/>
            </p:cNvSpPr>
            <p:nvPr/>
          </p:nvSpPr>
          <p:spPr bwMode="auto">
            <a:xfrm>
              <a:off x="4835154" y="3508271"/>
              <a:ext cx="658368" cy="658368"/>
            </a:xfrm>
            <a:prstGeom prst="ellipse">
              <a:avLst/>
            </a:prstGeom>
            <a:solidFill>
              <a:schemeClr val="accent1"/>
            </a:solidFill>
            <a:ln w="10795" cap="flat" cmpd="sng" algn="ctr">
              <a:noFill/>
              <a:prstDash val="solid"/>
            </a:ln>
            <a:effectLst/>
            <a:extLst>
              <a:ext uri="{91240B29-F687-4F45-9708-019B960494DF}">
                <a14:hiddenLine xmlns:a14="http://schemas.microsoft.com/office/drawing/2010/main" w="9525">
                  <a:solidFill>
                    <a:srgbClr val="000000"/>
                  </a:solidFill>
                  <a:round/>
                  <a:headEnd/>
                  <a:tailEnd/>
                </a14:hiddenLine>
              </a:ext>
            </a:ex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noFill/>
                  <a:effectLst/>
                  <a:uLnTx/>
                  <a:uFillTx/>
                  <a:latin typeface="Segoe UI Semilight"/>
                  <a:ea typeface="+mn-ea"/>
                  <a:cs typeface="+mn-cs"/>
                </a:rPr>
                <a:t>b</a:t>
              </a:r>
            </a:p>
          </p:txBody>
        </p:sp>
        <p:pic>
          <p:nvPicPr>
            <p:cNvPr id="24" name="Graphic 23">
              <a:extLst>
                <a:ext uri="{FF2B5EF4-FFF2-40B4-BE49-F238E27FC236}">
                  <a16:creationId xmlns:a16="http://schemas.microsoft.com/office/drawing/2014/main" id="{BAEEEEA2-53D4-4913-947B-97CEE7F931E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991156" y="3664273"/>
              <a:ext cx="346364" cy="346364"/>
            </a:xfrm>
            <a:prstGeom prst="rect">
              <a:avLst/>
            </a:prstGeom>
            <a:effectLst/>
          </p:spPr>
        </p:pic>
      </p:grpSp>
      <p:sp>
        <p:nvSpPr>
          <p:cNvPr id="25" name="Rectangle 24">
            <a:extLst>
              <a:ext uri="{FF2B5EF4-FFF2-40B4-BE49-F238E27FC236}">
                <a16:creationId xmlns:a16="http://schemas.microsoft.com/office/drawing/2014/main" id="{2928A123-99A0-4892-9860-804650459D3D}"/>
              </a:ext>
            </a:extLst>
          </p:cNvPr>
          <p:cNvSpPr/>
          <p:nvPr/>
        </p:nvSpPr>
        <p:spPr bwMode="auto">
          <a:xfrm>
            <a:off x="1619250" y="7635412"/>
            <a:ext cx="2377440" cy="3077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gradFill>
                  <a:gsLst>
                    <a:gs pos="16216">
                      <a:srgbClr val="FFFFFF">
                        <a:lumMod val="75000"/>
                      </a:srgbClr>
                    </a:gs>
                    <a:gs pos="50000">
                      <a:srgbClr val="FFFFFF">
                        <a:lumMod val="75000"/>
                      </a:srgbClr>
                    </a:gs>
                  </a:gsLst>
                  <a:lin ang="5400000" scaled="0"/>
                </a:gradFill>
                <a:effectLst/>
                <a:uLnTx/>
                <a:uFillTx/>
                <a:latin typeface="Segoe UI"/>
                <a:ea typeface="+mn-ea"/>
                <a:cs typeface="+mn-cs"/>
              </a:rPr>
              <a:t>Azure Bot Service</a:t>
            </a:r>
          </a:p>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gradFill>
                  <a:gsLst>
                    <a:gs pos="16216">
                      <a:srgbClr val="FFFFFF">
                        <a:lumMod val="75000"/>
                      </a:srgbClr>
                    </a:gs>
                    <a:gs pos="50000">
                      <a:srgbClr val="FFFFFF">
                        <a:lumMod val="75000"/>
                      </a:srgbClr>
                    </a:gs>
                  </a:gsLst>
                  <a:lin ang="5400000" scaled="0"/>
                </a:gradFill>
                <a:effectLst/>
                <a:uLnTx/>
                <a:uFillTx/>
                <a:latin typeface="Segoe UI"/>
                <a:ea typeface="+mn-ea"/>
                <a:cs typeface="+mn-cs"/>
              </a:rPr>
              <a:t>Azure Cognitive Services</a:t>
            </a:r>
          </a:p>
        </p:txBody>
      </p:sp>
      <p:sp>
        <p:nvSpPr>
          <p:cNvPr id="26" name="Rectangle 25">
            <a:extLst>
              <a:ext uri="{FF2B5EF4-FFF2-40B4-BE49-F238E27FC236}">
                <a16:creationId xmlns:a16="http://schemas.microsoft.com/office/drawing/2014/main" id="{3EC7A02F-3F0D-44AC-B84B-3C24BCE184B6}"/>
              </a:ext>
            </a:extLst>
          </p:cNvPr>
          <p:cNvSpPr/>
          <p:nvPr/>
        </p:nvSpPr>
        <p:spPr bwMode="auto">
          <a:xfrm>
            <a:off x="4914773" y="7688752"/>
            <a:ext cx="2377440" cy="18466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Azure Cognitive Search</a:t>
            </a:r>
          </a:p>
        </p:txBody>
      </p:sp>
      <p:sp>
        <p:nvSpPr>
          <p:cNvPr id="27" name="Rectangle 26">
            <a:extLst>
              <a:ext uri="{FF2B5EF4-FFF2-40B4-BE49-F238E27FC236}">
                <a16:creationId xmlns:a16="http://schemas.microsoft.com/office/drawing/2014/main" id="{96B93B21-5952-4AEA-9533-78BB1EDB1688}"/>
              </a:ext>
            </a:extLst>
          </p:cNvPr>
          <p:cNvSpPr/>
          <p:nvPr/>
        </p:nvSpPr>
        <p:spPr bwMode="auto">
          <a:xfrm>
            <a:off x="8205129" y="7635412"/>
            <a:ext cx="2377440" cy="46166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gradFill>
                  <a:gsLst>
                    <a:gs pos="16216">
                      <a:srgbClr val="FFFFFF">
                        <a:lumMod val="75000"/>
                      </a:srgbClr>
                    </a:gs>
                    <a:gs pos="50000">
                      <a:srgbClr val="FFFFFF">
                        <a:lumMod val="75000"/>
                      </a:srgbClr>
                    </a:gs>
                  </a:gsLst>
                  <a:lin ang="5400000" scaled="0"/>
                </a:gradFill>
                <a:effectLst/>
                <a:uLnTx/>
                <a:uFillTx/>
                <a:latin typeface="Segoe UI"/>
                <a:ea typeface="+mn-ea"/>
                <a:cs typeface="+mn-cs"/>
              </a:rPr>
              <a:t>Azure Databricks</a:t>
            </a:r>
          </a:p>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gradFill>
                  <a:gsLst>
                    <a:gs pos="16216">
                      <a:srgbClr val="FFFFFF">
                        <a:lumMod val="75000"/>
                      </a:srgbClr>
                    </a:gs>
                    <a:gs pos="50000">
                      <a:srgbClr val="FFFFFF">
                        <a:lumMod val="75000"/>
                      </a:srgbClr>
                    </a:gs>
                  </a:gsLst>
                  <a:lin ang="5400000" scaled="0"/>
                </a:gradFill>
                <a:effectLst/>
                <a:uLnTx/>
                <a:uFillTx/>
                <a:latin typeface="Segoe UI"/>
                <a:ea typeface="+mn-ea"/>
                <a:cs typeface="+mn-cs"/>
              </a:rPr>
              <a:t>Azure Machine Learning</a:t>
            </a:r>
          </a:p>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gradFill>
                  <a:gsLst>
                    <a:gs pos="16216">
                      <a:srgbClr val="FFFFFF">
                        <a:lumMod val="75000"/>
                      </a:srgbClr>
                    </a:gs>
                    <a:gs pos="50000">
                      <a:srgbClr val="FFFFFF">
                        <a:lumMod val="75000"/>
                      </a:srgbClr>
                    </a:gs>
                  </a:gsLst>
                  <a:lin ang="5400000" scaled="0"/>
                </a:gradFill>
                <a:effectLst/>
                <a:uLnTx/>
                <a:uFillTx/>
                <a:latin typeface="Segoe UI"/>
                <a:ea typeface="+mn-ea"/>
                <a:cs typeface="+mn-cs"/>
              </a:rPr>
              <a:t>Azure AI Infrastructure</a:t>
            </a:r>
          </a:p>
        </p:txBody>
      </p:sp>
      <p:sp>
        <p:nvSpPr>
          <p:cNvPr id="28" name="Title 1">
            <a:extLst>
              <a:ext uri="{FF2B5EF4-FFF2-40B4-BE49-F238E27FC236}">
                <a16:creationId xmlns:a16="http://schemas.microsoft.com/office/drawing/2014/main" id="{FD812605-400A-4ACF-9F9B-128BC9DA220A}"/>
              </a:ext>
            </a:extLst>
          </p:cNvPr>
          <p:cNvSpPr txBox="1">
            <a:spLocks/>
          </p:cNvSpPr>
          <p:nvPr/>
        </p:nvSpPr>
        <p:spPr>
          <a:xfrm>
            <a:off x="587375" y="-1020136"/>
            <a:ext cx="11017250" cy="55403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Azure AI</a:t>
            </a:r>
          </a:p>
        </p:txBody>
      </p:sp>
    </p:spTree>
    <p:extLst>
      <p:ext uri="{BB962C8B-B14F-4D97-AF65-F5344CB8AC3E}">
        <p14:creationId xmlns:p14="http://schemas.microsoft.com/office/powerpoint/2010/main" val="13373133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63" presetClass="path" presetSubtype="0" decel="100000" fill="hold" grpId="1" nodeType="withEffect">
                                  <p:stCondLst>
                                    <p:cond delay="0"/>
                                  </p:stCondLst>
                                  <p:childTnLst>
                                    <p:animMotion origin="layout" path="M 3.125E-6 -1.11111E-6 L -0.00052 0.07107 " pathEditMode="relative" rAng="0" ptsTypes="AA">
                                      <p:cBhvr>
                                        <p:cTn id="9" dur="500" spd="-100000" fill="hold"/>
                                        <p:tgtEl>
                                          <p:spTgt spid="2"/>
                                        </p:tgtEl>
                                        <p:attrNameLst>
                                          <p:attrName>ppt_x</p:attrName>
                                          <p:attrName>ppt_y</p:attrName>
                                        </p:attrNameLst>
                                      </p:cBhvr>
                                      <p:rCtr x="-26" y="3542"/>
                                    </p:animMotion>
                                  </p:childTnLst>
                                </p:cTn>
                              </p:par>
                              <p:par>
                                <p:cTn id="10" presetID="10"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63" presetClass="path" presetSubtype="0" decel="100000" fill="hold" grpId="1" nodeType="withEffect">
                                  <p:stCondLst>
                                    <p:cond delay="0"/>
                                  </p:stCondLst>
                                  <p:childTnLst>
                                    <p:animMotion origin="layout" path="M 3.125E-6 -4.81481E-6 L -0.00052 0.07107 " pathEditMode="relative" rAng="0" ptsTypes="AA">
                                      <p:cBhvr>
                                        <p:cTn id="14" dur="500" spd="-100000" fill="hold"/>
                                        <p:tgtEl>
                                          <p:spTgt spid="3"/>
                                        </p:tgtEl>
                                        <p:attrNameLst>
                                          <p:attrName>ppt_x</p:attrName>
                                          <p:attrName>ppt_y</p:attrName>
                                        </p:attrNameLst>
                                      </p:cBhvr>
                                      <p:rCtr x="-26" y="3542"/>
                                    </p:animMotion>
                                  </p:childTnLst>
                                </p:cTn>
                              </p:par>
                              <p:par>
                                <p:cTn id="15" presetID="10" presetClass="entr" presetSubtype="0" fill="hold" nodeType="withEffect">
                                  <p:stCondLst>
                                    <p:cond delay="20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par>
                                <p:cTn id="18" presetID="63" presetClass="path" presetSubtype="0" decel="100000" fill="hold" nodeType="withEffect">
                                  <p:stCondLst>
                                    <p:cond delay="200"/>
                                  </p:stCondLst>
                                  <p:childTnLst>
                                    <p:animMotion origin="layout" path="M 1.04167E-6 3.7037E-7 L -0.00052 0.07106 " pathEditMode="relative" rAng="0" ptsTypes="AA">
                                      <p:cBhvr>
                                        <p:cTn id="19" dur="500" spd="-100000" fill="hold"/>
                                        <p:tgtEl>
                                          <p:spTgt spid="9"/>
                                        </p:tgtEl>
                                        <p:attrNameLst>
                                          <p:attrName>ppt_x</p:attrName>
                                          <p:attrName>ppt_y</p:attrName>
                                        </p:attrNameLst>
                                      </p:cBhvr>
                                      <p:rCtr x="-26" y="354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3" grpId="0"/>
      <p:bldP spid="3"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36B666-DA14-44DE-9472-061FF4B390F4}"/>
              </a:ext>
            </a:extLst>
          </p:cNvPr>
          <p:cNvSpPr>
            <a:spLocks noGrp="1"/>
          </p:cNvSpPr>
          <p:nvPr>
            <p:ph type="title"/>
          </p:nvPr>
        </p:nvSpPr>
        <p:spPr/>
        <p:txBody>
          <a:bodyPr/>
          <a:lstStyle/>
          <a:p>
            <a:r>
              <a:rPr lang="en-US"/>
              <a:t>AI apps &amp; agents: How the demo was built</a:t>
            </a:r>
            <a:endParaRPr lang="en-US" dirty="0"/>
          </a:p>
        </p:txBody>
      </p:sp>
      <p:sp>
        <p:nvSpPr>
          <p:cNvPr id="88" name="Rectangle: Rounded Corners 87">
            <a:extLst>
              <a:ext uri="{FF2B5EF4-FFF2-40B4-BE49-F238E27FC236}">
                <a16:creationId xmlns:a16="http://schemas.microsoft.com/office/drawing/2014/main" id="{DB98A87E-43D6-4E9D-96B9-1160FB0DAAAC}"/>
              </a:ext>
            </a:extLst>
          </p:cNvPr>
          <p:cNvSpPr/>
          <p:nvPr/>
        </p:nvSpPr>
        <p:spPr bwMode="auto">
          <a:xfrm>
            <a:off x="10470116" y="457200"/>
            <a:ext cx="1428197" cy="242848"/>
          </a:xfrm>
          <a:prstGeom prst="roundRect">
            <a:avLst>
              <a:gd name="adj" fmla="val 50000"/>
            </a:avLst>
          </a:prstGeom>
          <a:solidFill>
            <a:schemeClr val="bg2"/>
          </a:solidFill>
          <a:ln>
            <a:noFill/>
            <a:headEnd type="none" w="med" len="med"/>
            <a:tailEnd type="none" w="med" len="med"/>
          </a:ln>
          <a:effectLst>
            <a:innerShdw blurRad="50800">
              <a:prstClr val="black">
                <a:alpha val="20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9" name="Rectangle 88">
            <a:extLst>
              <a:ext uri="{FF2B5EF4-FFF2-40B4-BE49-F238E27FC236}">
                <a16:creationId xmlns:a16="http://schemas.microsoft.com/office/drawing/2014/main" id="{5910C7E2-52B5-461B-93C0-7ACB6E8FB8BE}"/>
              </a:ext>
            </a:extLst>
          </p:cNvPr>
          <p:cNvSpPr/>
          <p:nvPr/>
        </p:nvSpPr>
        <p:spPr bwMode="auto">
          <a:xfrm>
            <a:off x="10376199" y="798080"/>
            <a:ext cx="955008" cy="184666"/>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73152" rIns="0" bIns="0" numCol="1" rtlCol="0" anchor="t" anchorCtr="0" compatLnSpc="1">
            <a:prstTxWarp prst="textNoShape">
              <a:avLst/>
            </a:prstTxWarp>
            <a:spAutoFit/>
          </a:bodyPr>
          <a:lstStyle/>
          <a:p>
            <a:pPr marL="0" marR="0" lvl="0" indent="0" algn="ctr" defTabSz="914102" rtl="0" eaLnBrk="1" fontAlgn="base" latinLnBrk="0" hangingPunct="1">
              <a:lnSpc>
                <a:spcPct val="90000"/>
              </a:lnSpc>
              <a:spcBef>
                <a:spcPts val="300"/>
              </a:spcBef>
              <a:spcAft>
                <a:spcPts val="0"/>
              </a:spcAft>
              <a:buClrTx/>
              <a:buSzTx/>
              <a:buFontTx/>
              <a:buNone/>
              <a:tabLst/>
              <a:defRPr/>
            </a:pPr>
            <a:r>
              <a:rPr kumimoji="0" lang="en-US" sz="800" b="0" i="0" u="none" strike="noStrike" kern="0" cap="none" spc="0" normalizeH="0" baseline="0" noProof="0" dirty="0">
                <a:ln>
                  <a:noFill/>
                </a:ln>
                <a:gradFill>
                  <a:gsLst>
                    <a:gs pos="0">
                      <a:srgbClr val="1A1A1A"/>
                    </a:gs>
                    <a:gs pos="100000">
                      <a:srgbClr val="1A1A1A"/>
                    </a:gs>
                  </a:gsLst>
                  <a:lin ang="5400000" scaled="1"/>
                </a:gradFill>
                <a:effectLst/>
                <a:uLnTx/>
                <a:uFillTx/>
                <a:latin typeface="Segoe UI Semibold"/>
                <a:ea typeface="+mn-ea"/>
                <a:cs typeface="Segoe UI" charset="0"/>
              </a:rPr>
              <a:t>AI apps &amp; agents</a:t>
            </a:r>
          </a:p>
        </p:txBody>
      </p:sp>
      <p:sp>
        <p:nvSpPr>
          <p:cNvPr id="90" name="Rectangle 89">
            <a:extLst>
              <a:ext uri="{FF2B5EF4-FFF2-40B4-BE49-F238E27FC236}">
                <a16:creationId xmlns:a16="http://schemas.microsoft.com/office/drawing/2014/main" id="{0731CD93-8381-4FB4-AFC1-B65EC453C523}"/>
              </a:ext>
            </a:extLst>
          </p:cNvPr>
          <p:cNvSpPr/>
          <p:nvPr/>
        </p:nvSpPr>
        <p:spPr bwMode="auto">
          <a:xfrm>
            <a:off x="11566020" y="798080"/>
            <a:ext cx="220006" cy="101566"/>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73152" rIns="0" bIns="0" numCol="1" rtlCol="0" anchor="t" anchorCtr="0" compatLnSpc="1">
            <a:prstTxWarp prst="textNoShape">
              <a:avLst/>
            </a:prstTxWarp>
            <a:spAutoFit/>
          </a:bodyPr>
          <a:lstStyle/>
          <a:p>
            <a:pPr marL="0" marR="0" lvl="0" indent="0" algn="ctr" defTabSz="914102" rtl="0" eaLnBrk="1" fontAlgn="base" latinLnBrk="0" hangingPunct="1">
              <a:lnSpc>
                <a:spcPct val="90000"/>
              </a:lnSpc>
              <a:spcBef>
                <a:spcPts val="300"/>
              </a:spcBef>
              <a:spcAft>
                <a:spcPts val="0"/>
              </a:spcAft>
              <a:buClrTx/>
              <a:buSzTx/>
              <a:buFontTx/>
              <a:buNone/>
              <a:tabLst/>
              <a:defRPr/>
            </a:pPr>
            <a:r>
              <a:rPr kumimoji="0" lang="en-US" sz="200" b="0" i="0" u="none" strike="noStrike" kern="0" cap="none" spc="0" normalizeH="0" baseline="0" noProof="0" dirty="0">
                <a:ln>
                  <a:noFill/>
                </a:ln>
                <a:noFill/>
                <a:effectLst/>
                <a:uLnTx/>
                <a:uFillTx/>
                <a:latin typeface="Segoe UI Semibold"/>
                <a:ea typeface="+mn-ea"/>
                <a:cs typeface="Segoe UI" charset="0"/>
              </a:rPr>
              <a:t>Machine learning</a:t>
            </a:r>
          </a:p>
        </p:txBody>
      </p:sp>
      <p:sp>
        <p:nvSpPr>
          <p:cNvPr id="91" name="Rectangle 90">
            <a:extLst>
              <a:ext uri="{FF2B5EF4-FFF2-40B4-BE49-F238E27FC236}">
                <a16:creationId xmlns:a16="http://schemas.microsoft.com/office/drawing/2014/main" id="{80FCDCA1-7745-4CD6-880D-84D85CD6B987}"/>
              </a:ext>
            </a:extLst>
          </p:cNvPr>
          <p:cNvSpPr/>
          <p:nvPr/>
        </p:nvSpPr>
        <p:spPr bwMode="auto">
          <a:xfrm>
            <a:off x="11222383" y="798080"/>
            <a:ext cx="241664" cy="101566"/>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73152" rIns="0" bIns="0" numCol="1" rtlCol="0" anchor="t" anchorCtr="0" compatLnSpc="1">
            <a:prstTxWarp prst="textNoShape">
              <a:avLst/>
            </a:prstTxWarp>
            <a:spAutoFit/>
          </a:bodyPr>
          <a:lstStyle/>
          <a:p>
            <a:pPr marL="0" marR="0" lvl="0" indent="0" algn="ctr" defTabSz="914102" rtl="0" eaLnBrk="1" fontAlgn="base" latinLnBrk="0" hangingPunct="1">
              <a:lnSpc>
                <a:spcPct val="90000"/>
              </a:lnSpc>
              <a:spcBef>
                <a:spcPts val="300"/>
              </a:spcBef>
              <a:spcAft>
                <a:spcPts val="0"/>
              </a:spcAft>
              <a:buClrTx/>
              <a:buSzTx/>
              <a:buFontTx/>
              <a:buNone/>
              <a:tabLst/>
              <a:defRPr/>
            </a:pPr>
            <a:r>
              <a:rPr kumimoji="0" lang="en-US" sz="200" b="0" i="0" u="none" strike="noStrike" kern="0" cap="none" spc="0" normalizeH="0" baseline="0" noProof="0" dirty="0">
                <a:ln>
                  <a:noFill/>
                </a:ln>
                <a:noFill/>
                <a:effectLst/>
                <a:uLnTx/>
                <a:uFillTx/>
                <a:latin typeface="Segoe UI Semibold"/>
                <a:ea typeface="+mn-ea"/>
                <a:cs typeface="Segoe UI" charset="0"/>
              </a:rPr>
              <a:t>Knowledge mining</a:t>
            </a:r>
          </a:p>
        </p:txBody>
      </p:sp>
      <p:grpSp>
        <p:nvGrpSpPr>
          <p:cNvPr id="92" name="Group 91">
            <a:extLst>
              <a:ext uri="{FF2B5EF4-FFF2-40B4-BE49-F238E27FC236}">
                <a16:creationId xmlns:a16="http://schemas.microsoft.com/office/drawing/2014/main" id="{AE903E97-E60A-4635-B693-A3BECE781727}"/>
              </a:ext>
            </a:extLst>
          </p:cNvPr>
          <p:cNvGrpSpPr>
            <a:grpSpLocks noChangeAspect="1"/>
          </p:cNvGrpSpPr>
          <p:nvPr/>
        </p:nvGrpSpPr>
        <p:grpSpPr>
          <a:xfrm>
            <a:off x="11613271" y="519188"/>
            <a:ext cx="118872" cy="118872"/>
            <a:chOff x="4835154" y="4377083"/>
            <a:chExt cx="658368" cy="658368"/>
          </a:xfrm>
        </p:grpSpPr>
        <p:sp>
          <p:nvSpPr>
            <p:cNvPr id="93" name="Oval 92">
              <a:extLst>
                <a:ext uri="{FF2B5EF4-FFF2-40B4-BE49-F238E27FC236}">
                  <a16:creationId xmlns:a16="http://schemas.microsoft.com/office/drawing/2014/main" id="{3326C3A5-1516-43AF-8FE8-0BA2EF7B5E5B}"/>
                </a:ext>
              </a:extLst>
            </p:cNvPr>
            <p:cNvSpPr>
              <a:spLocks noChangeAspect="1"/>
            </p:cNvSpPr>
            <p:nvPr/>
          </p:nvSpPr>
          <p:spPr bwMode="auto">
            <a:xfrm>
              <a:off x="4835154" y="4377083"/>
              <a:ext cx="658368" cy="658368"/>
            </a:xfrm>
            <a:prstGeom prst="ellipse">
              <a:avLst/>
            </a:prstGeom>
            <a:solidFill>
              <a:schemeClr val="accent1"/>
            </a:solidFill>
            <a:ln w="10795" cap="flat" cmpd="sng" algn="ctr">
              <a:noFill/>
              <a:prstDash val="solid"/>
            </a:ln>
            <a:effectLst/>
            <a:extLst>
              <a:ext uri="{91240B29-F687-4F45-9708-019B960494DF}">
                <a14:hiddenLine xmlns:a14="http://schemas.microsoft.com/office/drawing/2010/main" w="9525">
                  <a:solidFill>
                    <a:srgbClr val="000000"/>
                  </a:solidFill>
                  <a:round/>
                  <a:headEnd/>
                  <a:tailEnd/>
                </a14:hiddenLine>
              </a:ext>
            </a:ex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noFill/>
                  <a:effectLst/>
                  <a:uLnTx/>
                  <a:uFillTx/>
                  <a:latin typeface="Segoe UI Semilight"/>
                  <a:ea typeface="+mn-ea"/>
                  <a:cs typeface="+mn-cs"/>
                </a:rPr>
                <a:t>c</a:t>
              </a:r>
            </a:p>
          </p:txBody>
        </p:sp>
        <p:sp>
          <p:nvSpPr>
            <p:cNvPr id="94" name="Data &amp; AI" title="Icon of several circles connected to eachother by lines">
              <a:extLst>
                <a:ext uri="{FF2B5EF4-FFF2-40B4-BE49-F238E27FC236}">
                  <a16:creationId xmlns:a16="http://schemas.microsoft.com/office/drawing/2014/main" id="{BA8035D7-3BB7-40C0-B5AD-5EF61601187F}"/>
                </a:ext>
              </a:extLst>
            </p:cNvPr>
            <p:cNvSpPr>
              <a:spLocks noChangeAspect="1" noEditPoints="1"/>
            </p:cNvSpPr>
            <p:nvPr/>
          </p:nvSpPr>
          <p:spPr bwMode="auto">
            <a:xfrm>
              <a:off x="4976497" y="4556068"/>
              <a:ext cx="375682" cy="300398"/>
            </a:xfrm>
            <a:custGeom>
              <a:avLst/>
              <a:gdLst>
                <a:gd name="T0" fmla="*/ 465 w 706"/>
                <a:gd name="T1" fmla="*/ 76 h 564"/>
                <a:gd name="T2" fmla="*/ 465 w 706"/>
                <a:gd name="T3" fmla="*/ 0 h 564"/>
                <a:gd name="T4" fmla="*/ 668 w 706"/>
                <a:gd name="T5" fmla="*/ 138 h 564"/>
                <a:gd name="T6" fmla="*/ 668 w 706"/>
                <a:gd name="T7" fmla="*/ 214 h 564"/>
                <a:gd name="T8" fmla="*/ 668 w 706"/>
                <a:gd name="T9" fmla="*/ 138 h 564"/>
                <a:gd name="T10" fmla="*/ 454 w 706"/>
                <a:gd name="T11" fmla="*/ 314 h 564"/>
                <a:gd name="T12" fmla="*/ 530 w 706"/>
                <a:gd name="T13" fmla="*/ 314 h 564"/>
                <a:gd name="T14" fmla="*/ 637 w 706"/>
                <a:gd name="T15" fmla="*/ 422 h 564"/>
                <a:gd name="T16" fmla="*/ 637 w 706"/>
                <a:gd name="T17" fmla="*/ 499 h 564"/>
                <a:gd name="T18" fmla="*/ 637 w 706"/>
                <a:gd name="T19" fmla="*/ 422 h 564"/>
                <a:gd name="T20" fmla="*/ 282 w 706"/>
                <a:gd name="T21" fmla="*/ 526 h 564"/>
                <a:gd name="T22" fmla="*/ 358 w 706"/>
                <a:gd name="T23" fmla="*/ 526 h 564"/>
                <a:gd name="T24" fmla="*/ 38 w 706"/>
                <a:gd name="T25" fmla="*/ 338 h 564"/>
                <a:gd name="T26" fmla="*/ 38 w 706"/>
                <a:gd name="T27" fmla="*/ 415 h 564"/>
                <a:gd name="T28" fmla="*/ 38 w 706"/>
                <a:gd name="T29" fmla="*/ 338 h 564"/>
                <a:gd name="T30" fmla="*/ 258 w 706"/>
                <a:gd name="T31" fmla="*/ 205 h 564"/>
                <a:gd name="T32" fmla="*/ 334 w 706"/>
                <a:gd name="T33" fmla="*/ 205 h 564"/>
                <a:gd name="T34" fmla="*/ 120 w 706"/>
                <a:gd name="T35" fmla="*/ 75 h 564"/>
                <a:gd name="T36" fmla="*/ 120 w 706"/>
                <a:gd name="T37" fmla="*/ 152 h 564"/>
                <a:gd name="T38" fmla="*/ 120 w 706"/>
                <a:gd name="T39" fmla="*/ 75 h 564"/>
                <a:gd name="T40" fmla="*/ 258 w 706"/>
                <a:gd name="T41" fmla="*/ 188 h 564"/>
                <a:gd name="T42" fmla="*/ 460 w 706"/>
                <a:gd name="T43" fmla="*/ 294 h 564"/>
                <a:gd name="T44" fmla="*/ 76 w 706"/>
                <a:gd name="T45" fmla="*/ 376 h 564"/>
                <a:gd name="T46" fmla="*/ 288 w 706"/>
                <a:gd name="T47" fmla="*/ 505 h 564"/>
                <a:gd name="T48" fmla="*/ 603 w 706"/>
                <a:gd name="T49" fmla="*/ 479 h 564"/>
                <a:gd name="T50" fmla="*/ 159 w 706"/>
                <a:gd name="T51" fmla="*/ 104 h 564"/>
                <a:gd name="T52" fmla="*/ 637 w 706"/>
                <a:gd name="T53" fmla="*/ 151 h 564"/>
                <a:gd name="T54" fmla="*/ 523 w 706"/>
                <a:gd name="T55" fmla="*/ 291 h 564"/>
                <a:gd name="T56" fmla="*/ 465 w 706"/>
                <a:gd name="T57" fmla="*/ 347 h 564"/>
                <a:gd name="T58" fmla="*/ 334 w 706"/>
                <a:gd name="T59" fmla="*/ 490 h 564"/>
                <a:gd name="T60" fmla="*/ 320 w 706"/>
                <a:gd name="T61" fmla="*/ 488 h 564"/>
                <a:gd name="T62" fmla="*/ 134 w 706"/>
                <a:gd name="T63" fmla="*/ 149 h 564"/>
                <a:gd name="T64" fmla="*/ 438 w 706"/>
                <a:gd name="T65" fmla="*/ 65 h 564"/>
                <a:gd name="T66" fmla="*/ 624 w 706"/>
                <a:gd name="T67" fmla="*/ 425 h 564"/>
                <a:gd name="T68" fmla="*/ 603 w 706"/>
                <a:gd name="T69" fmla="*/ 434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06" h="564">
                  <a:moveTo>
                    <a:pt x="503" y="38"/>
                  </a:moveTo>
                  <a:cubicBezTo>
                    <a:pt x="503" y="59"/>
                    <a:pt x="486" y="76"/>
                    <a:pt x="465" y="76"/>
                  </a:cubicBezTo>
                  <a:cubicBezTo>
                    <a:pt x="444" y="76"/>
                    <a:pt x="427" y="59"/>
                    <a:pt x="427" y="38"/>
                  </a:cubicBezTo>
                  <a:cubicBezTo>
                    <a:pt x="427" y="17"/>
                    <a:pt x="444" y="0"/>
                    <a:pt x="465" y="0"/>
                  </a:cubicBezTo>
                  <a:cubicBezTo>
                    <a:pt x="486" y="0"/>
                    <a:pt x="503" y="17"/>
                    <a:pt x="503" y="38"/>
                  </a:cubicBezTo>
                  <a:close/>
                  <a:moveTo>
                    <a:pt x="668" y="138"/>
                  </a:moveTo>
                  <a:cubicBezTo>
                    <a:pt x="647" y="138"/>
                    <a:pt x="630" y="155"/>
                    <a:pt x="630" y="176"/>
                  </a:cubicBezTo>
                  <a:cubicBezTo>
                    <a:pt x="630" y="197"/>
                    <a:pt x="647" y="214"/>
                    <a:pt x="668" y="214"/>
                  </a:cubicBezTo>
                  <a:cubicBezTo>
                    <a:pt x="689" y="214"/>
                    <a:pt x="706" y="197"/>
                    <a:pt x="706" y="176"/>
                  </a:cubicBezTo>
                  <a:cubicBezTo>
                    <a:pt x="706" y="155"/>
                    <a:pt x="689" y="138"/>
                    <a:pt x="668" y="138"/>
                  </a:cubicBezTo>
                  <a:close/>
                  <a:moveTo>
                    <a:pt x="492" y="276"/>
                  </a:moveTo>
                  <a:cubicBezTo>
                    <a:pt x="471" y="276"/>
                    <a:pt x="454" y="293"/>
                    <a:pt x="454" y="314"/>
                  </a:cubicBezTo>
                  <a:cubicBezTo>
                    <a:pt x="454" y="335"/>
                    <a:pt x="471" y="352"/>
                    <a:pt x="492" y="352"/>
                  </a:cubicBezTo>
                  <a:cubicBezTo>
                    <a:pt x="513" y="352"/>
                    <a:pt x="530" y="335"/>
                    <a:pt x="530" y="314"/>
                  </a:cubicBezTo>
                  <a:cubicBezTo>
                    <a:pt x="530" y="293"/>
                    <a:pt x="513" y="276"/>
                    <a:pt x="492" y="276"/>
                  </a:cubicBezTo>
                  <a:close/>
                  <a:moveTo>
                    <a:pt x="637" y="422"/>
                  </a:moveTo>
                  <a:cubicBezTo>
                    <a:pt x="616" y="422"/>
                    <a:pt x="599" y="440"/>
                    <a:pt x="599" y="461"/>
                  </a:cubicBezTo>
                  <a:cubicBezTo>
                    <a:pt x="599" y="482"/>
                    <a:pt x="616" y="499"/>
                    <a:pt x="637" y="499"/>
                  </a:cubicBezTo>
                  <a:cubicBezTo>
                    <a:pt x="658" y="499"/>
                    <a:pt x="675" y="482"/>
                    <a:pt x="675" y="461"/>
                  </a:cubicBezTo>
                  <a:cubicBezTo>
                    <a:pt x="675" y="440"/>
                    <a:pt x="658" y="422"/>
                    <a:pt x="637" y="422"/>
                  </a:cubicBezTo>
                  <a:close/>
                  <a:moveTo>
                    <a:pt x="320" y="488"/>
                  </a:moveTo>
                  <a:cubicBezTo>
                    <a:pt x="299" y="488"/>
                    <a:pt x="282" y="505"/>
                    <a:pt x="282" y="526"/>
                  </a:cubicBezTo>
                  <a:cubicBezTo>
                    <a:pt x="282" y="547"/>
                    <a:pt x="299" y="564"/>
                    <a:pt x="320" y="564"/>
                  </a:cubicBezTo>
                  <a:cubicBezTo>
                    <a:pt x="341" y="564"/>
                    <a:pt x="358" y="547"/>
                    <a:pt x="358" y="526"/>
                  </a:cubicBezTo>
                  <a:cubicBezTo>
                    <a:pt x="358" y="505"/>
                    <a:pt x="341" y="488"/>
                    <a:pt x="320" y="488"/>
                  </a:cubicBezTo>
                  <a:close/>
                  <a:moveTo>
                    <a:pt x="38" y="338"/>
                  </a:moveTo>
                  <a:cubicBezTo>
                    <a:pt x="17" y="338"/>
                    <a:pt x="0" y="355"/>
                    <a:pt x="0" y="376"/>
                  </a:cubicBezTo>
                  <a:cubicBezTo>
                    <a:pt x="0" y="398"/>
                    <a:pt x="17" y="415"/>
                    <a:pt x="38" y="415"/>
                  </a:cubicBezTo>
                  <a:cubicBezTo>
                    <a:pt x="59" y="415"/>
                    <a:pt x="76" y="398"/>
                    <a:pt x="76" y="376"/>
                  </a:cubicBezTo>
                  <a:cubicBezTo>
                    <a:pt x="76" y="355"/>
                    <a:pt x="59" y="338"/>
                    <a:pt x="38" y="338"/>
                  </a:cubicBezTo>
                  <a:close/>
                  <a:moveTo>
                    <a:pt x="296" y="167"/>
                  </a:moveTo>
                  <a:cubicBezTo>
                    <a:pt x="275" y="167"/>
                    <a:pt x="258" y="184"/>
                    <a:pt x="258" y="205"/>
                  </a:cubicBezTo>
                  <a:cubicBezTo>
                    <a:pt x="258" y="226"/>
                    <a:pt x="275" y="243"/>
                    <a:pt x="296" y="243"/>
                  </a:cubicBezTo>
                  <a:cubicBezTo>
                    <a:pt x="317" y="243"/>
                    <a:pt x="334" y="226"/>
                    <a:pt x="334" y="205"/>
                  </a:cubicBezTo>
                  <a:cubicBezTo>
                    <a:pt x="334" y="184"/>
                    <a:pt x="317" y="167"/>
                    <a:pt x="296" y="167"/>
                  </a:cubicBezTo>
                  <a:close/>
                  <a:moveTo>
                    <a:pt x="120" y="75"/>
                  </a:moveTo>
                  <a:cubicBezTo>
                    <a:pt x="99" y="75"/>
                    <a:pt x="82" y="93"/>
                    <a:pt x="82" y="114"/>
                  </a:cubicBezTo>
                  <a:cubicBezTo>
                    <a:pt x="82" y="135"/>
                    <a:pt x="99" y="152"/>
                    <a:pt x="120" y="152"/>
                  </a:cubicBezTo>
                  <a:cubicBezTo>
                    <a:pt x="142" y="152"/>
                    <a:pt x="159" y="135"/>
                    <a:pt x="159" y="114"/>
                  </a:cubicBezTo>
                  <a:cubicBezTo>
                    <a:pt x="159" y="93"/>
                    <a:pt x="142" y="75"/>
                    <a:pt x="120" y="75"/>
                  </a:cubicBezTo>
                  <a:close/>
                  <a:moveTo>
                    <a:pt x="153" y="133"/>
                  </a:moveTo>
                  <a:cubicBezTo>
                    <a:pt x="258" y="188"/>
                    <a:pt x="258" y="188"/>
                    <a:pt x="258" y="188"/>
                  </a:cubicBezTo>
                  <a:moveTo>
                    <a:pt x="328" y="225"/>
                  </a:moveTo>
                  <a:cubicBezTo>
                    <a:pt x="460" y="294"/>
                    <a:pt x="460" y="294"/>
                    <a:pt x="460" y="294"/>
                  </a:cubicBezTo>
                  <a:moveTo>
                    <a:pt x="454" y="314"/>
                  </a:moveTo>
                  <a:cubicBezTo>
                    <a:pt x="76" y="376"/>
                    <a:pt x="76" y="376"/>
                    <a:pt x="76" y="376"/>
                  </a:cubicBezTo>
                  <a:moveTo>
                    <a:pt x="71" y="395"/>
                  </a:moveTo>
                  <a:cubicBezTo>
                    <a:pt x="288" y="505"/>
                    <a:pt x="288" y="505"/>
                    <a:pt x="288" y="505"/>
                  </a:cubicBezTo>
                  <a:moveTo>
                    <a:pt x="358" y="526"/>
                  </a:moveTo>
                  <a:cubicBezTo>
                    <a:pt x="603" y="479"/>
                    <a:pt x="603" y="479"/>
                    <a:pt x="603" y="479"/>
                  </a:cubicBezTo>
                  <a:moveTo>
                    <a:pt x="427" y="38"/>
                  </a:moveTo>
                  <a:cubicBezTo>
                    <a:pt x="159" y="104"/>
                    <a:pt x="159" y="104"/>
                    <a:pt x="159" y="104"/>
                  </a:cubicBezTo>
                  <a:moveTo>
                    <a:pt x="497" y="59"/>
                  </a:moveTo>
                  <a:cubicBezTo>
                    <a:pt x="637" y="151"/>
                    <a:pt x="637" y="151"/>
                    <a:pt x="637" y="151"/>
                  </a:cubicBezTo>
                  <a:moveTo>
                    <a:pt x="637" y="198"/>
                  </a:moveTo>
                  <a:cubicBezTo>
                    <a:pt x="523" y="291"/>
                    <a:pt x="523" y="291"/>
                    <a:pt x="523" y="291"/>
                  </a:cubicBezTo>
                  <a:moveTo>
                    <a:pt x="346" y="497"/>
                  </a:moveTo>
                  <a:cubicBezTo>
                    <a:pt x="465" y="347"/>
                    <a:pt x="465" y="347"/>
                    <a:pt x="465" y="347"/>
                  </a:cubicBezTo>
                  <a:moveTo>
                    <a:pt x="447" y="76"/>
                  </a:moveTo>
                  <a:cubicBezTo>
                    <a:pt x="334" y="490"/>
                    <a:pt x="334" y="490"/>
                    <a:pt x="334" y="490"/>
                  </a:cubicBezTo>
                  <a:moveTo>
                    <a:pt x="296" y="243"/>
                  </a:moveTo>
                  <a:cubicBezTo>
                    <a:pt x="320" y="488"/>
                    <a:pt x="320" y="488"/>
                    <a:pt x="320" y="488"/>
                  </a:cubicBezTo>
                  <a:moveTo>
                    <a:pt x="305" y="488"/>
                  </a:moveTo>
                  <a:cubicBezTo>
                    <a:pt x="134" y="149"/>
                    <a:pt x="134" y="149"/>
                    <a:pt x="134" y="149"/>
                  </a:cubicBezTo>
                  <a:moveTo>
                    <a:pt x="323" y="179"/>
                  </a:moveTo>
                  <a:cubicBezTo>
                    <a:pt x="438" y="65"/>
                    <a:pt x="438" y="65"/>
                    <a:pt x="438" y="65"/>
                  </a:cubicBezTo>
                  <a:moveTo>
                    <a:pt x="481" y="76"/>
                  </a:moveTo>
                  <a:cubicBezTo>
                    <a:pt x="624" y="425"/>
                    <a:pt x="624" y="425"/>
                    <a:pt x="624" y="425"/>
                  </a:cubicBezTo>
                  <a:moveTo>
                    <a:pt x="514" y="347"/>
                  </a:moveTo>
                  <a:cubicBezTo>
                    <a:pt x="603" y="434"/>
                    <a:pt x="603" y="434"/>
                    <a:pt x="603" y="434"/>
                  </a:cubicBezTo>
                </a:path>
              </a:pathLst>
            </a:custGeom>
            <a:noFill/>
            <a:ln w="0" cap="sq">
              <a:solidFill>
                <a:schemeClr val="accent1"/>
              </a:solidFill>
              <a:prstDash val="solid"/>
              <a:miter/>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95" name="Group 94">
            <a:extLst>
              <a:ext uri="{FF2B5EF4-FFF2-40B4-BE49-F238E27FC236}">
                <a16:creationId xmlns:a16="http://schemas.microsoft.com/office/drawing/2014/main" id="{8A92161D-2577-46AD-8F98-AB074FBF084F}"/>
              </a:ext>
            </a:extLst>
          </p:cNvPr>
          <p:cNvGrpSpPr>
            <a:grpSpLocks noChangeAspect="1"/>
          </p:cNvGrpSpPr>
          <p:nvPr/>
        </p:nvGrpSpPr>
        <p:grpSpPr>
          <a:xfrm>
            <a:off x="10634247" y="359168"/>
            <a:ext cx="438912" cy="438912"/>
            <a:chOff x="4835154" y="2639459"/>
            <a:chExt cx="658368" cy="658368"/>
          </a:xfrm>
        </p:grpSpPr>
        <p:sp>
          <p:nvSpPr>
            <p:cNvPr id="96" name="Oval 95">
              <a:extLst>
                <a:ext uri="{FF2B5EF4-FFF2-40B4-BE49-F238E27FC236}">
                  <a16:creationId xmlns:a16="http://schemas.microsoft.com/office/drawing/2014/main" id="{C00F0C4E-C545-45B9-BBFA-E295BC419821}"/>
                </a:ext>
              </a:extLst>
            </p:cNvPr>
            <p:cNvSpPr>
              <a:spLocks noChangeAspect="1"/>
            </p:cNvSpPr>
            <p:nvPr/>
          </p:nvSpPr>
          <p:spPr bwMode="auto">
            <a:xfrm>
              <a:off x="4835154" y="2639459"/>
              <a:ext cx="658368" cy="658368"/>
            </a:xfrm>
            <a:prstGeom prst="ellipse">
              <a:avLst/>
            </a:prstGeom>
            <a:solidFill>
              <a:srgbClr val="0078D7"/>
            </a:solidFill>
            <a:ln w="10795" cap="flat" cmpd="sng" algn="ctr">
              <a:noFill/>
              <a:prstDash val="solid"/>
            </a:ln>
            <a:effectLst>
              <a:outerShdw blurRad="190500" dist="38100" dir="2700000" algn="tl" rotWithShape="0">
                <a:prstClr val="black">
                  <a:alpha val="2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90000"/>
                </a:lnSpc>
                <a:spcBef>
                  <a:spcPts val="600"/>
                </a:spcBef>
                <a:spcAft>
                  <a:spcPts val="0"/>
                </a:spcAft>
                <a:buClrTx/>
                <a:buSzTx/>
                <a:buFontTx/>
                <a:buNone/>
                <a:tabLst/>
                <a:defRPr/>
              </a:pPr>
              <a:r>
                <a:rPr kumimoji="0" lang="en-US" sz="2000" b="0" i="0" u="none" strike="noStrike" kern="0" cap="none" spc="0" normalizeH="0" baseline="0" noProof="0" dirty="0">
                  <a:ln>
                    <a:noFill/>
                  </a:ln>
                  <a:noFill/>
                  <a:effectLst/>
                  <a:uLnTx/>
                  <a:uFillTx/>
                  <a:latin typeface="Segoe UI Semilight"/>
                  <a:ea typeface="+mn-ea"/>
                  <a:cs typeface="+mn-cs"/>
                </a:rPr>
                <a:t>a</a:t>
              </a:r>
            </a:p>
          </p:txBody>
        </p:sp>
        <p:pic>
          <p:nvPicPr>
            <p:cNvPr id="97" name="Graphic 96">
              <a:extLst>
                <a:ext uri="{FF2B5EF4-FFF2-40B4-BE49-F238E27FC236}">
                  <a16:creationId xmlns:a16="http://schemas.microsoft.com/office/drawing/2014/main" id="{CF3F18C6-B906-42B5-9157-1029C08E3AC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980388" y="2833102"/>
              <a:ext cx="367900" cy="271082"/>
            </a:xfrm>
            <a:prstGeom prst="rect">
              <a:avLst/>
            </a:prstGeom>
          </p:spPr>
        </p:pic>
      </p:grpSp>
      <p:grpSp>
        <p:nvGrpSpPr>
          <p:cNvPr id="98" name="Group 97">
            <a:extLst>
              <a:ext uri="{FF2B5EF4-FFF2-40B4-BE49-F238E27FC236}">
                <a16:creationId xmlns:a16="http://schemas.microsoft.com/office/drawing/2014/main" id="{101A6B2F-D4DB-4663-BD90-4ED09822E543}"/>
              </a:ext>
            </a:extLst>
          </p:cNvPr>
          <p:cNvGrpSpPr>
            <a:grpSpLocks noChangeAspect="1"/>
          </p:cNvGrpSpPr>
          <p:nvPr/>
        </p:nvGrpSpPr>
        <p:grpSpPr>
          <a:xfrm>
            <a:off x="11283779" y="519188"/>
            <a:ext cx="118872" cy="118872"/>
            <a:chOff x="4835154" y="3508271"/>
            <a:chExt cx="658368" cy="658368"/>
          </a:xfrm>
        </p:grpSpPr>
        <p:sp>
          <p:nvSpPr>
            <p:cNvPr id="100" name="Oval 99">
              <a:extLst>
                <a:ext uri="{FF2B5EF4-FFF2-40B4-BE49-F238E27FC236}">
                  <a16:creationId xmlns:a16="http://schemas.microsoft.com/office/drawing/2014/main" id="{4E8209BA-9091-4314-96A3-C2254766C3DC}"/>
                </a:ext>
              </a:extLst>
            </p:cNvPr>
            <p:cNvSpPr>
              <a:spLocks noChangeAspect="1"/>
            </p:cNvSpPr>
            <p:nvPr/>
          </p:nvSpPr>
          <p:spPr bwMode="auto">
            <a:xfrm>
              <a:off x="4835154" y="3508271"/>
              <a:ext cx="658368" cy="658368"/>
            </a:xfrm>
            <a:prstGeom prst="ellipse">
              <a:avLst/>
            </a:prstGeom>
            <a:solidFill>
              <a:schemeClr val="accent1"/>
            </a:solidFill>
            <a:ln w="10795" cap="flat" cmpd="sng" algn="ctr">
              <a:noFill/>
              <a:prstDash val="solid"/>
            </a:ln>
            <a:effectLst/>
            <a:extLst>
              <a:ext uri="{91240B29-F687-4F45-9708-019B960494DF}">
                <a14:hiddenLine xmlns:a14="http://schemas.microsoft.com/office/drawing/2010/main" w="9525">
                  <a:solidFill>
                    <a:srgbClr val="000000"/>
                  </a:solidFill>
                  <a:round/>
                  <a:headEnd/>
                  <a:tailEnd/>
                </a14:hiddenLine>
              </a:ext>
            </a:ex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noFill/>
                  <a:effectLst/>
                  <a:uLnTx/>
                  <a:uFillTx/>
                  <a:latin typeface="Segoe UI Semilight"/>
                  <a:ea typeface="+mn-ea"/>
                  <a:cs typeface="+mn-cs"/>
                </a:rPr>
                <a:t>b</a:t>
              </a:r>
            </a:p>
          </p:txBody>
        </p:sp>
        <p:pic>
          <p:nvPicPr>
            <p:cNvPr id="101" name="Graphic 100">
              <a:extLst>
                <a:ext uri="{FF2B5EF4-FFF2-40B4-BE49-F238E27FC236}">
                  <a16:creationId xmlns:a16="http://schemas.microsoft.com/office/drawing/2014/main" id="{77F81E43-443F-4DD6-BFD8-39E374542A9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991156" y="3664273"/>
              <a:ext cx="346364" cy="346364"/>
            </a:xfrm>
            <a:prstGeom prst="rect">
              <a:avLst/>
            </a:prstGeom>
            <a:effectLst/>
          </p:spPr>
        </p:pic>
      </p:grpSp>
      <p:grpSp>
        <p:nvGrpSpPr>
          <p:cNvPr id="234" name="Group 233">
            <a:extLst>
              <a:ext uri="{FF2B5EF4-FFF2-40B4-BE49-F238E27FC236}">
                <a16:creationId xmlns:a16="http://schemas.microsoft.com/office/drawing/2014/main" id="{C78C024B-8F4D-4609-AAD7-77E7CCB070FC}"/>
              </a:ext>
            </a:extLst>
          </p:cNvPr>
          <p:cNvGrpSpPr/>
          <p:nvPr/>
        </p:nvGrpSpPr>
        <p:grpSpPr>
          <a:xfrm>
            <a:off x="600903" y="2017714"/>
            <a:ext cx="10349069" cy="4253800"/>
            <a:chOff x="600903" y="1992314"/>
            <a:chExt cx="10349069" cy="4253800"/>
          </a:xfrm>
        </p:grpSpPr>
        <p:sp>
          <p:nvSpPr>
            <p:cNvPr id="120" name="Rectangle 119">
              <a:extLst>
                <a:ext uri="{FF2B5EF4-FFF2-40B4-BE49-F238E27FC236}">
                  <a16:creationId xmlns:a16="http://schemas.microsoft.com/office/drawing/2014/main" id="{DCFACF76-675D-4AA9-BD05-1995A89266B5}"/>
                </a:ext>
              </a:extLst>
            </p:cNvPr>
            <p:cNvSpPr/>
            <p:nvPr/>
          </p:nvSpPr>
          <p:spPr bwMode="auto">
            <a:xfrm>
              <a:off x="6915180" y="1992718"/>
              <a:ext cx="2816352" cy="4253396"/>
            </a:xfrm>
            <a:prstGeom prst="rect">
              <a:avLst/>
            </a:prstGeom>
            <a:solidFill>
              <a:schemeClr val="bg1">
                <a:lumMod val="95000"/>
              </a:schemeClr>
            </a:solidFill>
            <a:ln w="10795" cap="flat" cmpd="sng" algn="ctr">
              <a:noFill/>
              <a:prstDash val="solid"/>
            </a:ln>
            <a:effectLst>
              <a:outerShdw blurRad="190500" dist="38100" dir="2700000" algn="tl" rotWithShape="0">
                <a:prstClr val="black">
                  <a:alpha val="15000"/>
                </a:prstClr>
              </a:outerShdw>
            </a:effectLst>
          </p:spPr>
          <p:txBody>
            <a:bodyPr rot="0" spcFirstLastPara="0" vertOverflow="overflow" horzOverflow="overflow" vert="horz" wrap="square" lIns="0" tIns="292608" rIns="0" bIns="0" numCol="1" spcCol="0" rtlCol="0" fromWordArt="0" anchor="t" anchorCtr="0" forceAA="0" compatLnSpc="1">
              <a:prstTxWarp prst="textNoShape">
                <a:avLst/>
              </a:prstTxWarp>
              <a:noAutofit/>
            </a:bodyPr>
            <a:lstStyle/>
            <a:p>
              <a:pPr marL="0" marR="0" lvl="0" indent="0" algn="ctr" defTabSz="914367"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65766">
                        <a:srgbClr val="1A1A1A"/>
                      </a:gs>
                      <a:gs pos="48205">
                        <a:srgbClr val="1A1A1A"/>
                      </a:gs>
                    </a:gsLst>
                    <a:lin ang="5400000" scaled="0"/>
                  </a:gradFill>
                  <a:effectLst/>
                  <a:uLnTx/>
                  <a:uFillTx/>
                  <a:latin typeface="Segoe UI Semibold"/>
                  <a:ea typeface="+mn-ea"/>
                  <a:cs typeface="+mn-cs"/>
                </a:rPr>
                <a:t>Apps</a:t>
              </a:r>
            </a:p>
          </p:txBody>
        </p:sp>
        <p:grpSp>
          <p:nvGrpSpPr>
            <p:cNvPr id="31" name="Group 30">
              <a:extLst>
                <a:ext uri="{FF2B5EF4-FFF2-40B4-BE49-F238E27FC236}">
                  <a16:creationId xmlns:a16="http://schemas.microsoft.com/office/drawing/2014/main" id="{EA364BB4-FD20-4288-99D9-798856B9B239}"/>
                </a:ext>
              </a:extLst>
            </p:cNvPr>
            <p:cNvGrpSpPr>
              <a:grpSpLocks noChangeAspect="1"/>
            </p:cNvGrpSpPr>
            <p:nvPr/>
          </p:nvGrpSpPr>
          <p:grpSpPr>
            <a:xfrm>
              <a:off x="8096158" y="2916536"/>
              <a:ext cx="454396" cy="458720"/>
              <a:chOff x="7548690" y="4281761"/>
              <a:chExt cx="375534" cy="379107"/>
            </a:xfrm>
          </p:grpSpPr>
          <p:grpSp>
            <p:nvGrpSpPr>
              <p:cNvPr id="30" name="Group 29">
                <a:extLst>
                  <a:ext uri="{FF2B5EF4-FFF2-40B4-BE49-F238E27FC236}">
                    <a16:creationId xmlns:a16="http://schemas.microsoft.com/office/drawing/2014/main" id="{B11FCB17-5EDF-447E-98AC-9CCE76A74114}"/>
                  </a:ext>
                </a:extLst>
              </p:cNvPr>
              <p:cNvGrpSpPr/>
              <p:nvPr/>
            </p:nvGrpSpPr>
            <p:grpSpPr>
              <a:xfrm>
                <a:off x="7548690" y="4281761"/>
                <a:ext cx="375534" cy="379107"/>
                <a:chOff x="7436242" y="3471577"/>
                <a:chExt cx="310358" cy="313311"/>
              </a:xfrm>
            </p:grpSpPr>
            <p:sp>
              <p:nvSpPr>
                <p:cNvPr id="142" name="Rectangle 32">
                  <a:extLst>
                    <a:ext uri="{FF2B5EF4-FFF2-40B4-BE49-F238E27FC236}">
                      <a16:creationId xmlns:a16="http://schemas.microsoft.com/office/drawing/2014/main" id="{878CA2D2-5854-44E2-98FD-0522332ECB37}"/>
                    </a:ext>
                  </a:extLst>
                </p:cNvPr>
                <p:cNvSpPr>
                  <a:spLocks noChangeArrowheads="1"/>
                </p:cNvSpPr>
                <p:nvPr/>
              </p:nvSpPr>
              <p:spPr bwMode="auto">
                <a:xfrm>
                  <a:off x="7436242" y="3471577"/>
                  <a:ext cx="137930" cy="139408"/>
                </a:xfrm>
                <a:prstGeom prst="rect">
                  <a:avLst/>
                </a:pr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1A1A1A"/>
                    </a:solidFill>
                    <a:effectLst/>
                    <a:uLnTx/>
                    <a:uFillTx/>
                    <a:latin typeface="Segoe UI"/>
                    <a:ea typeface="+mn-ea"/>
                    <a:cs typeface="+mn-cs"/>
                  </a:endParaRPr>
                </a:p>
              </p:txBody>
            </p:sp>
            <p:sp>
              <p:nvSpPr>
                <p:cNvPr id="143" name="Rectangle 33">
                  <a:extLst>
                    <a:ext uri="{FF2B5EF4-FFF2-40B4-BE49-F238E27FC236}">
                      <a16:creationId xmlns:a16="http://schemas.microsoft.com/office/drawing/2014/main" id="{29A56921-2F88-4809-A28C-E7B96F50EA97}"/>
                    </a:ext>
                  </a:extLst>
                </p:cNvPr>
                <p:cNvSpPr>
                  <a:spLocks noChangeArrowheads="1"/>
                </p:cNvSpPr>
                <p:nvPr/>
              </p:nvSpPr>
              <p:spPr bwMode="auto">
                <a:xfrm>
                  <a:off x="7608670" y="3471577"/>
                  <a:ext cx="137930" cy="139408"/>
                </a:xfrm>
                <a:prstGeom prst="rect">
                  <a:avLst/>
                </a:pr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1A1A1A"/>
                    </a:solidFill>
                    <a:effectLst/>
                    <a:uLnTx/>
                    <a:uFillTx/>
                    <a:latin typeface="Segoe UI"/>
                    <a:ea typeface="+mn-ea"/>
                    <a:cs typeface="+mn-cs"/>
                  </a:endParaRPr>
                </a:p>
              </p:txBody>
            </p:sp>
            <p:sp>
              <p:nvSpPr>
                <p:cNvPr id="144" name="Rectangle 34">
                  <a:extLst>
                    <a:ext uri="{FF2B5EF4-FFF2-40B4-BE49-F238E27FC236}">
                      <a16:creationId xmlns:a16="http://schemas.microsoft.com/office/drawing/2014/main" id="{A7A73313-C591-4C5A-815E-F2492D964A0E}"/>
                    </a:ext>
                  </a:extLst>
                </p:cNvPr>
                <p:cNvSpPr>
                  <a:spLocks noChangeArrowheads="1"/>
                </p:cNvSpPr>
                <p:nvPr/>
              </p:nvSpPr>
              <p:spPr bwMode="auto">
                <a:xfrm>
                  <a:off x="7436242" y="3645480"/>
                  <a:ext cx="137930" cy="139408"/>
                </a:xfrm>
                <a:prstGeom prst="rect">
                  <a:avLst/>
                </a:pr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1A1A1A"/>
                    </a:solidFill>
                    <a:effectLst/>
                    <a:uLnTx/>
                    <a:uFillTx/>
                    <a:latin typeface="Segoe UI"/>
                    <a:ea typeface="+mn-ea"/>
                    <a:cs typeface="+mn-cs"/>
                  </a:endParaRPr>
                </a:p>
              </p:txBody>
            </p:sp>
            <p:sp>
              <p:nvSpPr>
                <p:cNvPr id="145" name="Rectangle 35">
                  <a:extLst>
                    <a:ext uri="{FF2B5EF4-FFF2-40B4-BE49-F238E27FC236}">
                      <a16:creationId xmlns:a16="http://schemas.microsoft.com/office/drawing/2014/main" id="{739D046E-B2E2-4E35-AF5A-F784B10060E1}"/>
                    </a:ext>
                  </a:extLst>
                </p:cNvPr>
                <p:cNvSpPr>
                  <a:spLocks noChangeArrowheads="1"/>
                </p:cNvSpPr>
                <p:nvPr/>
              </p:nvSpPr>
              <p:spPr bwMode="auto">
                <a:xfrm>
                  <a:off x="7608670" y="3645480"/>
                  <a:ext cx="137930" cy="139408"/>
                </a:xfrm>
                <a:prstGeom prst="rect">
                  <a:avLst/>
                </a:pr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29" name="Group 28">
                <a:extLst>
                  <a:ext uri="{FF2B5EF4-FFF2-40B4-BE49-F238E27FC236}">
                    <a16:creationId xmlns:a16="http://schemas.microsoft.com/office/drawing/2014/main" id="{D61CD717-9729-4B54-B3DD-6A62D9C3CBB3}"/>
                  </a:ext>
                </a:extLst>
              </p:cNvPr>
              <p:cNvGrpSpPr/>
              <p:nvPr/>
            </p:nvGrpSpPr>
            <p:grpSpPr>
              <a:xfrm>
                <a:off x="7588804" y="4345781"/>
                <a:ext cx="295268" cy="198654"/>
                <a:chOff x="8091545" y="4224235"/>
                <a:chExt cx="475532" cy="319934"/>
              </a:xfrm>
            </p:grpSpPr>
            <p:sp>
              <p:nvSpPr>
                <p:cNvPr id="146" name="cloud" title="Icon of a cloud">
                  <a:extLst>
                    <a:ext uri="{FF2B5EF4-FFF2-40B4-BE49-F238E27FC236}">
                      <a16:creationId xmlns:a16="http://schemas.microsoft.com/office/drawing/2014/main" id="{39FE78B4-8D82-432D-984C-59B1F363683F}"/>
                    </a:ext>
                  </a:extLst>
                </p:cNvPr>
                <p:cNvSpPr>
                  <a:spLocks noChangeAspect="1"/>
                </p:cNvSpPr>
                <p:nvPr/>
              </p:nvSpPr>
              <p:spPr bwMode="auto">
                <a:xfrm>
                  <a:off x="8091545" y="4224235"/>
                  <a:ext cx="475532" cy="319934"/>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rgbClr val="F2F2F2"/>
                </a:solidFill>
                <a:ln w="15875" cap="sq">
                  <a:no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147" name="cloud" title="Icon of a cloud">
                  <a:extLst>
                    <a:ext uri="{FF2B5EF4-FFF2-40B4-BE49-F238E27FC236}">
                      <a16:creationId xmlns:a16="http://schemas.microsoft.com/office/drawing/2014/main" id="{4A2B66FC-2982-46C2-B632-A6BC8580F124}"/>
                    </a:ext>
                  </a:extLst>
                </p:cNvPr>
                <p:cNvSpPr>
                  <a:spLocks noChangeAspect="1"/>
                </p:cNvSpPr>
                <p:nvPr/>
              </p:nvSpPr>
              <p:spPr bwMode="auto">
                <a:xfrm>
                  <a:off x="8129498" y="4256903"/>
                  <a:ext cx="399625" cy="254599"/>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grpSp>
        </p:grpSp>
        <p:sp>
          <p:nvSpPr>
            <p:cNvPr id="119" name="Rectangle 118">
              <a:extLst>
                <a:ext uri="{FF2B5EF4-FFF2-40B4-BE49-F238E27FC236}">
                  <a16:creationId xmlns:a16="http://schemas.microsoft.com/office/drawing/2014/main" id="{78EC42A2-FA67-4286-8232-7D1ACECFA551}"/>
                </a:ext>
              </a:extLst>
            </p:cNvPr>
            <p:cNvSpPr/>
            <p:nvPr/>
          </p:nvSpPr>
          <p:spPr bwMode="auto">
            <a:xfrm>
              <a:off x="3758042" y="1992314"/>
              <a:ext cx="2816352" cy="4253396"/>
            </a:xfrm>
            <a:prstGeom prst="rect">
              <a:avLst/>
            </a:prstGeom>
            <a:solidFill>
              <a:schemeClr val="bg1">
                <a:lumMod val="95000"/>
              </a:schemeClr>
            </a:solidFill>
            <a:ln w="10795" cap="flat" cmpd="sng" algn="ctr">
              <a:noFill/>
              <a:prstDash val="solid"/>
            </a:ln>
            <a:effectLst>
              <a:outerShdw blurRad="190500" dist="38100" dir="2700000" algn="tl" rotWithShape="0">
                <a:prstClr val="black">
                  <a:alpha val="15000"/>
                </a:prstClr>
              </a:outerShdw>
            </a:effectLst>
          </p:spPr>
          <p:txBody>
            <a:bodyPr rot="0" spcFirstLastPara="0" vertOverflow="overflow" horzOverflow="overflow" vert="horz" wrap="square" lIns="0" tIns="292608" rIns="0" bIns="0" numCol="1" spcCol="0" rtlCol="0" fromWordArt="0" anchor="t" anchorCtr="0" forceAA="0" compatLnSpc="1">
              <a:prstTxWarp prst="textNoShape">
                <a:avLst/>
              </a:prstTxWarp>
              <a:noAutofit/>
            </a:bodyPr>
            <a:lstStyle/>
            <a:p>
              <a:pPr marL="0" marR="0" lvl="0" indent="0" algn="ctr" defTabSz="914367"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65766">
                        <a:srgbClr val="1A1A1A"/>
                      </a:gs>
                      <a:gs pos="48205">
                        <a:srgbClr val="1A1A1A"/>
                      </a:gs>
                    </a:gsLst>
                    <a:lin ang="5400000" scaled="0"/>
                  </a:gradFill>
                  <a:effectLst/>
                  <a:uLnTx/>
                  <a:uFillTx/>
                  <a:latin typeface="Segoe UI Semibold"/>
                  <a:ea typeface="+mn-ea"/>
                  <a:cs typeface="+mn-cs"/>
                </a:rPr>
                <a:t>AI</a:t>
              </a:r>
            </a:p>
          </p:txBody>
        </p:sp>
        <p:sp>
          <p:nvSpPr>
            <p:cNvPr id="118" name="Rectangle 117">
              <a:extLst>
                <a:ext uri="{FF2B5EF4-FFF2-40B4-BE49-F238E27FC236}">
                  <a16:creationId xmlns:a16="http://schemas.microsoft.com/office/drawing/2014/main" id="{BC30A376-7CA7-4EF0-B1E7-624D31500251}"/>
                </a:ext>
              </a:extLst>
            </p:cNvPr>
            <p:cNvSpPr/>
            <p:nvPr/>
          </p:nvSpPr>
          <p:spPr bwMode="auto">
            <a:xfrm>
              <a:off x="600903" y="1992718"/>
              <a:ext cx="2816352" cy="4253396"/>
            </a:xfrm>
            <a:prstGeom prst="rect">
              <a:avLst/>
            </a:prstGeom>
            <a:solidFill>
              <a:schemeClr val="bg1">
                <a:lumMod val="95000"/>
              </a:schemeClr>
            </a:solidFill>
            <a:ln w="10795" cap="flat" cmpd="sng" algn="ctr">
              <a:noFill/>
              <a:prstDash val="solid"/>
            </a:ln>
            <a:effectLst>
              <a:outerShdw blurRad="190500" dist="38100" dir="2700000" algn="tl" rotWithShape="0">
                <a:prstClr val="black">
                  <a:alpha val="15000"/>
                </a:prstClr>
              </a:outerShdw>
            </a:effectLst>
          </p:spPr>
          <p:txBody>
            <a:bodyPr rot="0" spcFirstLastPara="0" vertOverflow="overflow" horzOverflow="overflow" vert="horz" wrap="square" lIns="0" tIns="292608" rIns="0" bIns="0"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2400" b="0" i="0" u="none" strike="noStrike" kern="1200" cap="none" spc="0" normalizeH="0" baseline="0" noProof="0" dirty="0">
                  <a:ln>
                    <a:noFill/>
                  </a:ln>
                  <a:gradFill>
                    <a:gsLst>
                      <a:gs pos="65766">
                        <a:srgbClr val="1A1A1A"/>
                      </a:gs>
                      <a:gs pos="48205">
                        <a:srgbClr val="1A1A1A"/>
                      </a:gs>
                    </a:gsLst>
                    <a:lin ang="5400000" scaled="0"/>
                  </a:gradFill>
                  <a:effectLst/>
                  <a:uLnTx/>
                  <a:uFillTx/>
                  <a:latin typeface="Segoe UI Semibold"/>
                  <a:ea typeface="+mn-ea"/>
                  <a:cs typeface="+mn-cs"/>
                </a:rPr>
                <a:t>Data</a:t>
              </a:r>
            </a:p>
          </p:txBody>
        </p:sp>
        <p:sp>
          <p:nvSpPr>
            <p:cNvPr id="55" name="Shape 216">
              <a:extLst>
                <a:ext uri="{FF2B5EF4-FFF2-40B4-BE49-F238E27FC236}">
                  <a16:creationId xmlns:a16="http://schemas.microsoft.com/office/drawing/2014/main" id="{229AB217-C537-4729-B88F-138DE974D00E}"/>
                </a:ext>
              </a:extLst>
            </p:cNvPr>
            <p:cNvSpPr txBox="1"/>
            <p:nvPr/>
          </p:nvSpPr>
          <p:spPr>
            <a:xfrm>
              <a:off x="7747525" y="3389044"/>
              <a:ext cx="1151663" cy="424732"/>
            </a:xfrm>
            <a:prstGeom prst="rect">
              <a:avLst/>
            </a:prstGeom>
            <a:noFill/>
            <a:ln>
              <a:noFill/>
            </a:ln>
          </p:spPr>
          <p:txBody>
            <a:bodyPr wrap="square" lIns="0" tIns="91440" rIns="0" bIns="0" anchor="t" anchorCtr="0">
              <a:spAutoFit/>
            </a:bodyPr>
            <a:lstStyle/>
            <a:p>
              <a:pPr marL="0" marR="0" lvl="0" indent="0" algn="ctr" defTabSz="1219170" rtl="0" eaLnBrk="1" fontAlgn="auto" latinLnBrk="0" hangingPunct="1">
                <a:lnSpc>
                  <a:spcPct val="90000"/>
                </a:lnSpc>
                <a:spcBef>
                  <a:spcPts val="0"/>
                </a:spcBef>
                <a:spcAft>
                  <a:spcPts val="0"/>
                </a:spcAft>
                <a:buClrTx/>
                <a:buSzTx/>
                <a:buFontTx/>
                <a:buNone/>
                <a:tabLst/>
                <a:defRPr/>
              </a:pPr>
              <a:r>
                <a:rPr kumimoji="0" lang="en-US" sz="1200" b="1" i="0" u="none" strike="noStrike" kern="0" cap="none" spc="0" normalizeH="0" baseline="0" noProof="0" dirty="0">
                  <a:ln>
                    <a:noFill/>
                  </a:ln>
                  <a:gradFill>
                    <a:gsLst>
                      <a:gs pos="8108">
                        <a:srgbClr val="1A1A1A"/>
                      </a:gs>
                      <a:gs pos="46847">
                        <a:srgbClr val="1A1A1A"/>
                      </a:gs>
                    </a:gsLst>
                    <a:lin ang="5400000" scaled="0"/>
                  </a:gradFill>
                  <a:effectLst/>
                  <a:uLnTx/>
                  <a:uFillTx/>
                  <a:latin typeface="Segoe UI Semibold"/>
                  <a:ea typeface="+mn-ea"/>
                  <a:cs typeface="Arial"/>
                  <a:sym typeface="Arial"/>
                </a:rPr>
                <a:t>Azure App Service</a:t>
              </a:r>
              <a:endParaRPr kumimoji="0" lang="en" sz="1200" b="1" i="0" u="none" strike="noStrike" kern="0" cap="none" spc="0" normalizeH="0" baseline="0" noProof="0" dirty="0">
                <a:ln>
                  <a:noFill/>
                </a:ln>
                <a:gradFill>
                  <a:gsLst>
                    <a:gs pos="8108">
                      <a:srgbClr val="1A1A1A"/>
                    </a:gs>
                    <a:gs pos="46847">
                      <a:srgbClr val="1A1A1A"/>
                    </a:gs>
                  </a:gsLst>
                  <a:lin ang="5400000" scaled="0"/>
                </a:gradFill>
                <a:effectLst/>
                <a:uLnTx/>
                <a:uFillTx/>
                <a:latin typeface="Segoe UI Semibold"/>
                <a:ea typeface="+mn-ea"/>
                <a:cs typeface="Arial"/>
                <a:sym typeface="Arial"/>
              </a:endParaRPr>
            </a:p>
          </p:txBody>
        </p:sp>
        <p:sp>
          <p:nvSpPr>
            <p:cNvPr id="75" name="Shape 270">
              <a:extLst>
                <a:ext uri="{FF2B5EF4-FFF2-40B4-BE49-F238E27FC236}">
                  <a16:creationId xmlns:a16="http://schemas.microsoft.com/office/drawing/2014/main" id="{84533E98-C535-4B87-96D0-F509ECE62D27}"/>
                </a:ext>
              </a:extLst>
            </p:cNvPr>
            <p:cNvSpPr txBox="1"/>
            <p:nvPr/>
          </p:nvSpPr>
          <p:spPr>
            <a:xfrm>
              <a:off x="1665162" y="5675449"/>
              <a:ext cx="687835" cy="258532"/>
            </a:xfrm>
            <a:prstGeom prst="rect">
              <a:avLst/>
            </a:prstGeom>
            <a:noFill/>
            <a:ln>
              <a:noFill/>
            </a:ln>
          </p:spPr>
          <p:txBody>
            <a:bodyPr lIns="0" tIns="91440" rIns="0" bIns="0" anchor="t" anchorCtr="0">
              <a:spAutoFit/>
            </a:bodyPr>
            <a:lstStyle/>
            <a:p>
              <a:pPr marL="0" marR="0" lvl="0" indent="0" algn="ctr" defTabSz="1219170" rtl="0" eaLnBrk="1" fontAlgn="auto" latinLnBrk="0" hangingPunct="1">
                <a:lnSpc>
                  <a:spcPct val="90000"/>
                </a:lnSpc>
                <a:spcBef>
                  <a:spcPts val="0"/>
                </a:spcBef>
                <a:spcAft>
                  <a:spcPts val="0"/>
                </a:spcAft>
                <a:buClrTx/>
                <a:buSzTx/>
                <a:buFontTx/>
                <a:buNone/>
                <a:tabLst/>
                <a:defRPr/>
              </a:pPr>
              <a:r>
                <a:rPr kumimoji="0" lang="en" sz="1200" b="1" i="0" u="none" strike="noStrike" kern="0" cap="none" spc="0" normalizeH="0" baseline="0" noProof="0" dirty="0">
                  <a:ln>
                    <a:noFill/>
                  </a:ln>
                  <a:gradFill>
                    <a:gsLst>
                      <a:gs pos="8108">
                        <a:srgbClr val="1A1A1A"/>
                      </a:gs>
                      <a:gs pos="46847">
                        <a:srgbClr val="1A1A1A"/>
                      </a:gs>
                    </a:gsLst>
                    <a:lin ang="5400000" scaled="0"/>
                  </a:gradFill>
                  <a:effectLst/>
                  <a:uLnTx/>
                  <a:uFillTx/>
                  <a:latin typeface="Segoe UI Semibold"/>
                  <a:ea typeface="+mn-ea"/>
                  <a:cs typeface="Arial"/>
                  <a:sym typeface="Arial"/>
                </a:rPr>
                <a:t>SQL DB</a:t>
              </a:r>
            </a:p>
          </p:txBody>
        </p:sp>
        <p:sp>
          <p:nvSpPr>
            <p:cNvPr id="86" name="Shape 101">
              <a:extLst>
                <a:ext uri="{FF2B5EF4-FFF2-40B4-BE49-F238E27FC236}">
                  <a16:creationId xmlns:a16="http://schemas.microsoft.com/office/drawing/2014/main" id="{824CC5FE-7F39-49E8-990B-5D2CB0247DCF}"/>
                </a:ext>
              </a:extLst>
            </p:cNvPr>
            <p:cNvSpPr txBox="1"/>
            <p:nvPr/>
          </p:nvSpPr>
          <p:spPr>
            <a:xfrm>
              <a:off x="1380662" y="3389044"/>
              <a:ext cx="1256835" cy="258532"/>
            </a:xfrm>
            <a:prstGeom prst="rect">
              <a:avLst/>
            </a:prstGeom>
            <a:noFill/>
            <a:ln>
              <a:noFill/>
            </a:ln>
          </p:spPr>
          <p:txBody>
            <a:bodyPr wrap="square" lIns="0" tIns="91440" rIns="0" bIns="0" anchor="t" anchorCtr="0">
              <a:spAutoFit/>
            </a:bodyPr>
            <a:lstStyle/>
            <a:p>
              <a:pPr marL="0" marR="0" lvl="0" indent="0" algn="ctr" defTabSz="932597" rtl="0" eaLnBrk="1" fontAlgn="auto" latinLnBrk="0" hangingPunct="1">
                <a:lnSpc>
                  <a:spcPct val="90000"/>
                </a:lnSpc>
                <a:spcBef>
                  <a:spcPts val="0"/>
                </a:spcBef>
                <a:spcAft>
                  <a:spcPts val="0"/>
                </a:spcAft>
                <a:buClrTx/>
                <a:buSzTx/>
                <a:buFontTx/>
                <a:buNone/>
                <a:tabLst/>
                <a:defRPr/>
              </a:pPr>
              <a:r>
                <a:rPr kumimoji="0" lang="en-US" sz="1200" b="1" i="0" u="none" strike="noStrike" kern="0" cap="none" spc="0" normalizeH="0" baseline="0" noProof="0" dirty="0">
                  <a:ln>
                    <a:noFill/>
                  </a:ln>
                  <a:gradFill>
                    <a:gsLst>
                      <a:gs pos="8108">
                        <a:srgbClr val="1A1A1A"/>
                      </a:gs>
                      <a:gs pos="46847">
                        <a:srgbClr val="1A1A1A"/>
                      </a:gs>
                    </a:gsLst>
                    <a:lin ang="5400000" scaled="0"/>
                  </a:gradFill>
                  <a:effectLst/>
                  <a:uLnTx/>
                  <a:uFillTx/>
                  <a:latin typeface="Segoe UI Semibold"/>
                  <a:ea typeface="+mn-ea"/>
                  <a:cs typeface="Segoe UI Semibold" panose="020B0702040204020203" pitchFamily="34" charset="0"/>
                  <a:sym typeface="Calibri"/>
                </a:rPr>
                <a:t>Azure Cosmos DB</a:t>
              </a:r>
            </a:p>
          </p:txBody>
        </p:sp>
        <p:cxnSp>
          <p:nvCxnSpPr>
            <p:cNvPr id="99" name="Straight Arrow Connector 98">
              <a:extLst>
                <a:ext uri="{FF2B5EF4-FFF2-40B4-BE49-F238E27FC236}">
                  <a16:creationId xmlns:a16="http://schemas.microsoft.com/office/drawing/2014/main" id="{F39EB90C-5EE6-4280-B9BA-0698846F9D89}"/>
                </a:ext>
              </a:extLst>
            </p:cNvPr>
            <p:cNvCxnSpPr>
              <a:cxnSpLocks/>
            </p:cNvCxnSpPr>
            <p:nvPr/>
          </p:nvCxnSpPr>
          <p:spPr>
            <a:xfrm flipV="1">
              <a:off x="2501814" y="3134708"/>
              <a:ext cx="5328809" cy="0"/>
            </a:xfrm>
            <a:prstGeom prst="straightConnector1">
              <a:avLst/>
            </a:prstGeom>
            <a:ln w="15875" cap="rnd">
              <a:solidFill>
                <a:schemeClr val="bg1">
                  <a:lumMod val="75000"/>
                </a:schemeClr>
              </a:solidFill>
              <a:headEnd type="arrow" w="lg" len="sm"/>
              <a:tailEnd type="arrow" w="lg" len="sm"/>
            </a:ln>
          </p:spPr>
          <p:style>
            <a:lnRef idx="1">
              <a:schemeClr val="accent1"/>
            </a:lnRef>
            <a:fillRef idx="0">
              <a:schemeClr val="accent1"/>
            </a:fillRef>
            <a:effectRef idx="0">
              <a:schemeClr val="accent1"/>
            </a:effectRef>
            <a:fontRef idx="minor">
              <a:schemeClr val="tx1"/>
            </a:fontRef>
          </p:style>
        </p:cxnSp>
        <p:cxnSp>
          <p:nvCxnSpPr>
            <p:cNvPr id="168" name="Straight Arrow Connector 167">
              <a:extLst>
                <a:ext uri="{FF2B5EF4-FFF2-40B4-BE49-F238E27FC236}">
                  <a16:creationId xmlns:a16="http://schemas.microsoft.com/office/drawing/2014/main" id="{69E82C97-0D3E-4DBF-A967-6111C727B4FF}"/>
                </a:ext>
              </a:extLst>
            </p:cNvPr>
            <p:cNvCxnSpPr>
              <a:cxnSpLocks/>
            </p:cNvCxnSpPr>
            <p:nvPr/>
          </p:nvCxnSpPr>
          <p:spPr>
            <a:xfrm>
              <a:off x="3587647" y="4898588"/>
              <a:ext cx="1234440" cy="0"/>
            </a:xfrm>
            <a:prstGeom prst="straightConnector1">
              <a:avLst/>
            </a:prstGeom>
            <a:ln w="15875" cap="rnd">
              <a:solidFill>
                <a:schemeClr val="bg1">
                  <a:lumMod val="75000"/>
                </a:schemeClr>
              </a:solidFill>
              <a:headEnd type="none" w="lg" len="sm"/>
              <a:tailEnd type="arrow" w="lg" len="sm"/>
            </a:ln>
          </p:spPr>
          <p:style>
            <a:lnRef idx="1">
              <a:schemeClr val="accent1"/>
            </a:lnRef>
            <a:fillRef idx="0">
              <a:schemeClr val="accent1"/>
            </a:fillRef>
            <a:effectRef idx="0">
              <a:schemeClr val="accent1"/>
            </a:effectRef>
            <a:fontRef idx="minor">
              <a:schemeClr val="tx1"/>
            </a:fontRef>
          </p:style>
        </p:cxnSp>
        <p:cxnSp>
          <p:nvCxnSpPr>
            <p:cNvPr id="171" name="Straight Arrow Connector 170">
              <a:extLst>
                <a:ext uri="{FF2B5EF4-FFF2-40B4-BE49-F238E27FC236}">
                  <a16:creationId xmlns:a16="http://schemas.microsoft.com/office/drawing/2014/main" id="{442A94EE-3E8F-4BCC-B37D-E982E7BD0C4C}"/>
                </a:ext>
              </a:extLst>
            </p:cNvPr>
            <p:cNvCxnSpPr>
              <a:cxnSpLocks/>
            </p:cNvCxnSpPr>
            <p:nvPr/>
          </p:nvCxnSpPr>
          <p:spPr>
            <a:xfrm flipH="1">
              <a:off x="5510347" y="4898588"/>
              <a:ext cx="1234440" cy="0"/>
            </a:xfrm>
            <a:prstGeom prst="straightConnector1">
              <a:avLst/>
            </a:prstGeom>
            <a:ln w="15875" cap="rnd">
              <a:solidFill>
                <a:schemeClr val="bg1">
                  <a:lumMod val="75000"/>
                </a:schemeClr>
              </a:solidFill>
              <a:headEnd type="none" w="lg" len="sm"/>
              <a:tailEnd type="arrow" w="lg" len="sm"/>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D4DF921E-6198-43A8-8C62-61E11197D0D8}"/>
                </a:ext>
              </a:extLst>
            </p:cNvPr>
            <p:cNvCxnSpPr>
              <a:cxnSpLocks/>
            </p:cNvCxnSpPr>
            <p:nvPr/>
          </p:nvCxnSpPr>
          <p:spPr>
            <a:xfrm>
              <a:off x="3587648" y="3134707"/>
              <a:ext cx="0" cy="2326863"/>
            </a:xfrm>
            <a:prstGeom prst="line">
              <a:avLst/>
            </a:prstGeom>
            <a:ln w="15875" cap="rnd">
              <a:solidFill>
                <a:schemeClr val="bg1">
                  <a:lumMod val="75000"/>
                </a:schemeClr>
              </a:solidFill>
              <a:headEnd type="none" w="lg" len="sm"/>
              <a:tailEnd type="none" w="lg" len="sm"/>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EB0C27E6-665F-49D2-B1DC-18F4498C84B4}"/>
                </a:ext>
              </a:extLst>
            </p:cNvPr>
            <p:cNvCxnSpPr>
              <a:cxnSpLocks/>
            </p:cNvCxnSpPr>
            <p:nvPr/>
          </p:nvCxnSpPr>
          <p:spPr>
            <a:xfrm>
              <a:off x="6744787" y="3134707"/>
              <a:ext cx="0" cy="2326863"/>
            </a:xfrm>
            <a:prstGeom prst="line">
              <a:avLst/>
            </a:prstGeom>
            <a:ln w="15875" cap="rnd">
              <a:solidFill>
                <a:schemeClr val="bg1">
                  <a:lumMod val="75000"/>
                </a:schemeClr>
              </a:solidFill>
              <a:headEnd type="none" w="lg" len="sm"/>
              <a:tailEnd type="none" w="lg" len="sm"/>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1267667B-CE58-46D2-8040-9C8FC717B691}"/>
                </a:ext>
              </a:extLst>
            </p:cNvPr>
            <p:cNvCxnSpPr>
              <a:cxnSpLocks/>
            </p:cNvCxnSpPr>
            <p:nvPr/>
          </p:nvCxnSpPr>
          <p:spPr>
            <a:xfrm flipV="1">
              <a:off x="5166218" y="4393726"/>
              <a:ext cx="0" cy="228600"/>
            </a:xfrm>
            <a:prstGeom prst="straightConnector1">
              <a:avLst/>
            </a:prstGeom>
            <a:ln w="15875" cap="rnd">
              <a:solidFill>
                <a:schemeClr val="bg1">
                  <a:lumMod val="75000"/>
                </a:schemeClr>
              </a:solidFill>
              <a:headEnd type="arrow" w="lg" len="sm"/>
              <a:tailEnd type="arrow" w="lg" len="sm"/>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7D0A5BE6-7AD1-4CC5-8F9A-7EF909C44E00}"/>
                </a:ext>
              </a:extLst>
            </p:cNvPr>
            <p:cNvCxnSpPr>
              <a:cxnSpLocks/>
            </p:cNvCxnSpPr>
            <p:nvPr/>
          </p:nvCxnSpPr>
          <p:spPr>
            <a:xfrm>
              <a:off x="5166218" y="3134708"/>
              <a:ext cx="0" cy="228600"/>
            </a:xfrm>
            <a:prstGeom prst="straightConnector1">
              <a:avLst/>
            </a:prstGeom>
            <a:ln w="15875" cap="rnd">
              <a:solidFill>
                <a:schemeClr val="bg1">
                  <a:lumMod val="75000"/>
                </a:schemeClr>
              </a:solidFill>
              <a:headEnd type="none" w="lg" len="sm"/>
              <a:tailEnd type="arrow" w="lg" len="sm"/>
            </a:ln>
          </p:spPr>
          <p:style>
            <a:lnRef idx="1">
              <a:schemeClr val="accent1"/>
            </a:lnRef>
            <a:fillRef idx="0">
              <a:schemeClr val="accent1"/>
            </a:fillRef>
            <a:effectRef idx="0">
              <a:schemeClr val="accent1"/>
            </a:effectRef>
            <a:fontRef idx="minor">
              <a:schemeClr val="tx1"/>
            </a:fontRef>
          </p:style>
        </p:cxnSp>
        <p:cxnSp>
          <p:nvCxnSpPr>
            <p:cNvPr id="126" name="Straight Arrow Connector 125">
              <a:extLst>
                <a:ext uri="{FF2B5EF4-FFF2-40B4-BE49-F238E27FC236}">
                  <a16:creationId xmlns:a16="http://schemas.microsoft.com/office/drawing/2014/main" id="{6A507FDC-774E-46C5-84D5-BD9C9904D77D}"/>
                </a:ext>
              </a:extLst>
            </p:cNvPr>
            <p:cNvCxnSpPr>
              <a:cxnSpLocks/>
            </p:cNvCxnSpPr>
            <p:nvPr/>
          </p:nvCxnSpPr>
          <p:spPr>
            <a:xfrm>
              <a:off x="8728556" y="3134708"/>
              <a:ext cx="1280480" cy="0"/>
            </a:xfrm>
            <a:prstGeom prst="straightConnector1">
              <a:avLst/>
            </a:prstGeom>
            <a:ln w="15875" cap="rnd">
              <a:solidFill>
                <a:schemeClr val="bg1">
                  <a:lumMod val="75000"/>
                </a:schemeClr>
              </a:solidFill>
              <a:headEnd type="none" w="lg" len="sm"/>
              <a:tailEnd type="arrow" w="lg" len="sm"/>
            </a:ln>
          </p:spPr>
          <p:style>
            <a:lnRef idx="1">
              <a:schemeClr val="accent1"/>
            </a:lnRef>
            <a:fillRef idx="0">
              <a:schemeClr val="accent1"/>
            </a:fillRef>
            <a:effectRef idx="0">
              <a:schemeClr val="accent1"/>
            </a:effectRef>
            <a:fontRef idx="minor">
              <a:schemeClr val="tx1"/>
            </a:fontRef>
          </p:style>
        </p:cxnSp>
        <p:sp>
          <p:nvSpPr>
            <p:cNvPr id="65" name="Shape 222">
              <a:extLst>
                <a:ext uri="{FF2B5EF4-FFF2-40B4-BE49-F238E27FC236}">
                  <a16:creationId xmlns:a16="http://schemas.microsoft.com/office/drawing/2014/main" id="{9F1852FE-8ABA-441D-AAD5-F863505BC14A}"/>
                </a:ext>
              </a:extLst>
            </p:cNvPr>
            <p:cNvSpPr txBox="1"/>
            <p:nvPr/>
          </p:nvSpPr>
          <p:spPr>
            <a:xfrm>
              <a:off x="9940482" y="3389044"/>
              <a:ext cx="1009490" cy="424732"/>
            </a:xfrm>
            <a:prstGeom prst="rect">
              <a:avLst/>
            </a:prstGeom>
            <a:noFill/>
            <a:ln>
              <a:noFill/>
            </a:ln>
          </p:spPr>
          <p:txBody>
            <a:bodyPr wrap="square" lIns="0" tIns="91440" rIns="0" bIns="0" anchor="t" anchorCtr="0">
              <a:spAutoFit/>
            </a:bodyPr>
            <a:lstStyle>
              <a:defPPr>
                <a:defRPr lang="en-US"/>
              </a:defPPr>
              <a:lvl1pPr marR="0" lvl="0" indent="0" algn="ctr" defTabSz="1219170" fontAlgn="auto">
                <a:lnSpc>
                  <a:spcPct val="90000"/>
                </a:lnSpc>
                <a:spcBef>
                  <a:spcPts val="0"/>
                </a:spcBef>
                <a:spcAft>
                  <a:spcPts val="0"/>
                </a:spcAft>
                <a:buClrTx/>
                <a:buSzTx/>
                <a:buFontTx/>
                <a:buNone/>
                <a:tabLst/>
                <a:defRPr kumimoji="0" sz="1200" b="1" i="0" u="none" strike="noStrike" kern="0" cap="none" spc="0" normalizeH="0" baseline="0">
                  <a:ln>
                    <a:noFill/>
                  </a:ln>
                  <a:gradFill>
                    <a:gsLst>
                      <a:gs pos="8108">
                        <a:schemeClr val="tx1"/>
                      </a:gs>
                      <a:gs pos="46847">
                        <a:schemeClr val="tx1"/>
                      </a:gs>
                    </a:gsLst>
                    <a:lin ang="5400000" scaled="0"/>
                  </a:gradFill>
                  <a:effectLst/>
                  <a:uLnTx/>
                  <a:uFillTx/>
                  <a:latin typeface="Segoe UI Semibold"/>
                  <a:cs typeface="Arial"/>
                </a:defRPr>
              </a:lvl1pPr>
            </a:lstStyle>
            <a:p>
              <a:pPr marL="0" marR="0" lvl="0" indent="0" algn="ctr" defTabSz="1219170" rtl="0" eaLnBrk="1" fontAlgn="auto" latinLnBrk="0" hangingPunct="1">
                <a:lnSpc>
                  <a:spcPct val="90000"/>
                </a:lnSpc>
                <a:spcBef>
                  <a:spcPts val="0"/>
                </a:spcBef>
                <a:spcAft>
                  <a:spcPts val="0"/>
                </a:spcAft>
                <a:buClrTx/>
                <a:buSzTx/>
                <a:buFontTx/>
                <a:buNone/>
                <a:tabLst/>
                <a:defRPr/>
              </a:pPr>
              <a:r>
                <a:rPr kumimoji="0" lang="en-US" sz="1200" b="1" i="0" u="none" strike="noStrike" kern="0" cap="none" spc="0" normalizeH="0" baseline="0" noProof="0" dirty="0">
                  <a:ln>
                    <a:noFill/>
                  </a:ln>
                  <a:gradFill>
                    <a:gsLst>
                      <a:gs pos="8108">
                        <a:srgbClr val="1A1A1A"/>
                      </a:gs>
                      <a:gs pos="46847">
                        <a:srgbClr val="1A1A1A"/>
                      </a:gs>
                    </a:gsLst>
                    <a:lin ang="5400000" scaled="0"/>
                  </a:gradFill>
                  <a:effectLst/>
                  <a:uLnTx/>
                  <a:uFillTx/>
                  <a:latin typeface="Segoe UI Semibold"/>
                  <a:ea typeface="+mn-ea"/>
                  <a:cs typeface="Arial"/>
                  <a:sym typeface="Arial"/>
                </a:rPr>
                <a:t>Web and mobile apps</a:t>
              </a:r>
              <a:endParaRPr kumimoji="0" lang="en" sz="1200" b="1" i="0" u="none" strike="noStrike" kern="0" cap="none" spc="0" normalizeH="0" baseline="0" noProof="0" dirty="0">
                <a:ln>
                  <a:noFill/>
                </a:ln>
                <a:gradFill>
                  <a:gsLst>
                    <a:gs pos="8108">
                      <a:srgbClr val="1A1A1A"/>
                    </a:gs>
                    <a:gs pos="46847">
                      <a:srgbClr val="1A1A1A"/>
                    </a:gs>
                  </a:gsLst>
                  <a:lin ang="5400000" scaled="0"/>
                </a:gradFill>
                <a:effectLst/>
                <a:uLnTx/>
                <a:uFillTx/>
                <a:latin typeface="Segoe UI Semibold"/>
                <a:ea typeface="+mn-ea"/>
                <a:cs typeface="Arial"/>
                <a:sym typeface="Arial"/>
              </a:endParaRPr>
            </a:p>
          </p:txBody>
        </p:sp>
        <p:sp>
          <p:nvSpPr>
            <p:cNvPr id="138" name="TextBox 137">
              <a:extLst>
                <a:ext uri="{FF2B5EF4-FFF2-40B4-BE49-F238E27FC236}">
                  <a16:creationId xmlns:a16="http://schemas.microsoft.com/office/drawing/2014/main" id="{1959E020-D5DE-476F-8909-EB10AF7ADC1F}"/>
                </a:ext>
              </a:extLst>
            </p:cNvPr>
            <p:cNvSpPr txBox="1"/>
            <p:nvPr/>
          </p:nvSpPr>
          <p:spPr>
            <a:xfrm>
              <a:off x="9953363" y="5675449"/>
              <a:ext cx="983728" cy="258532"/>
            </a:xfrm>
            <a:prstGeom prst="rect">
              <a:avLst/>
            </a:prstGeom>
            <a:noFill/>
            <a:ln>
              <a:noFill/>
            </a:ln>
          </p:spPr>
          <p:txBody>
            <a:bodyPr wrap="square" lIns="0" tIns="91440" rIns="0" bIns="0" anchor="t" anchorCtr="0">
              <a:spAutoFit/>
            </a:bodyPr>
            <a:lstStyle>
              <a:defPPr>
                <a:defRPr lang="en-US"/>
              </a:defPPr>
              <a:lvl1pPr marR="0" lvl="0" indent="0" algn="ctr" defTabSz="1219170" fontAlgn="auto">
                <a:lnSpc>
                  <a:spcPct val="90000"/>
                </a:lnSpc>
                <a:spcBef>
                  <a:spcPts val="0"/>
                </a:spcBef>
                <a:spcAft>
                  <a:spcPts val="0"/>
                </a:spcAft>
                <a:buClrTx/>
                <a:buSzTx/>
                <a:buFontTx/>
                <a:buNone/>
                <a:tabLst/>
                <a:defRPr kumimoji="0" sz="1200" b="1" i="0" u="none" strike="noStrike" kern="0" cap="none" spc="0" normalizeH="0" baseline="0">
                  <a:ln>
                    <a:noFill/>
                  </a:ln>
                  <a:gradFill>
                    <a:gsLst>
                      <a:gs pos="8108">
                        <a:schemeClr val="tx1"/>
                      </a:gs>
                      <a:gs pos="46847">
                        <a:schemeClr val="tx1"/>
                      </a:gs>
                    </a:gsLst>
                    <a:lin ang="5400000" scaled="0"/>
                  </a:gradFill>
                  <a:effectLst/>
                  <a:uLnTx/>
                  <a:uFillTx/>
                  <a:latin typeface="Segoe UI Semibold"/>
                  <a:cs typeface="Arial"/>
                </a:defRPr>
              </a:lvl1pPr>
            </a:lstStyle>
            <a:p>
              <a:pPr marL="0" marR="0" lvl="0" indent="0" algn="ctr" defTabSz="1219170" rtl="0" eaLnBrk="1" fontAlgn="auto" latinLnBrk="0" hangingPunct="1">
                <a:lnSpc>
                  <a:spcPct val="90000"/>
                </a:lnSpc>
                <a:spcBef>
                  <a:spcPts val="0"/>
                </a:spcBef>
                <a:spcAft>
                  <a:spcPts val="0"/>
                </a:spcAft>
                <a:buClrTx/>
                <a:buSzTx/>
                <a:buFontTx/>
                <a:buNone/>
                <a:tabLst/>
                <a:defRPr/>
              </a:pPr>
              <a:r>
                <a:rPr kumimoji="0" lang="en-US" sz="1200" b="1" i="0" u="none" strike="noStrike" kern="0" cap="none" spc="0" normalizeH="0" baseline="0" noProof="0" dirty="0">
                  <a:ln>
                    <a:noFill/>
                  </a:ln>
                  <a:gradFill>
                    <a:gsLst>
                      <a:gs pos="8108">
                        <a:srgbClr val="1A1A1A"/>
                      </a:gs>
                      <a:gs pos="46847">
                        <a:srgbClr val="1A1A1A"/>
                      </a:gs>
                    </a:gsLst>
                    <a:lin ang="5400000" scaled="0"/>
                  </a:gradFill>
                  <a:effectLst/>
                  <a:uLnTx/>
                  <a:uFillTx/>
                  <a:latin typeface="Segoe UI Semibold"/>
                  <a:ea typeface="+mn-ea"/>
                  <a:cs typeface="Arial"/>
                </a:rPr>
                <a:t>CRM</a:t>
              </a:r>
            </a:p>
          </p:txBody>
        </p:sp>
        <p:sp>
          <p:nvSpPr>
            <p:cNvPr id="106" name="Freeform: Shape 105">
              <a:extLst>
                <a:ext uri="{FF2B5EF4-FFF2-40B4-BE49-F238E27FC236}">
                  <a16:creationId xmlns:a16="http://schemas.microsoft.com/office/drawing/2014/main" id="{8662C779-9005-4973-B625-BBE4F2C7F850}"/>
                </a:ext>
              </a:extLst>
            </p:cNvPr>
            <p:cNvSpPr/>
            <p:nvPr/>
          </p:nvSpPr>
          <p:spPr bwMode="auto">
            <a:xfrm>
              <a:off x="1750443" y="2895198"/>
              <a:ext cx="517272" cy="479021"/>
            </a:xfrm>
            <a:custGeom>
              <a:avLst/>
              <a:gdLst>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26248 w 4761797"/>
                <a:gd name="connsiteY50" fmla="*/ 2394628 h 4409679"/>
                <a:gd name="connsiteX51" fmla="*/ 839562 w 4761797"/>
                <a:gd name="connsiteY51" fmla="*/ 2394628 h 4409679"/>
                <a:gd name="connsiteX52" fmla="*/ 838613 w 4761797"/>
                <a:gd name="connsiteY52" fmla="*/ 2376216 h 4409679"/>
                <a:gd name="connsiteX53" fmla="*/ 896327 w 4761797"/>
                <a:gd name="connsiteY53" fmla="*/ 1985696 h 4409679"/>
                <a:gd name="connsiteX54" fmla="*/ 1344072 w 4761797"/>
                <a:gd name="connsiteY54" fmla="*/ 1199974 h 4409679"/>
                <a:gd name="connsiteX55" fmla="*/ 2491383 w 4761797"/>
                <a:gd name="connsiteY55" fmla="*/ 779042 h 4409679"/>
                <a:gd name="connsiteX56" fmla="*/ 3075538 w 4761797"/>
                <a:gd name="connsiteY56" fmla="*/ 926370 h 4409679"/>
                <a:gd name="connsiteX57" fmla="*/ 3095617 w 4761797"/>
                <a:gd name="connsiteY57" fmla="*/ 937273 h 4409679"/>
                <a:gd name="connsiteX58" fmla="*/ 3095221 w 4761797"/>
                <a:gd name="connsiteY58" fmla="*/ 937420 h 4409679"/>
                <a:gd name="connsiteX59" fmla="*/ 3098039 w 4761797"/>
                <a:gd name="connsiteY59" fmla="*/ 938588 h 4409679"/>
                <a:gd name="connsiteX60" fmla="*/ 3148954 w 4761797"/>
                <a:gd name="connsiteY60" fmla="*/ 966233 h 4409679"/>
                <a:gd name="connsiteX61" fmla="*/ 3164715 w 4761797"/>
                <a:gd name="connsiteY61" fmla="*/ 966233 h 4409679"/>
                <a:gd name="connsiteX62" fmla="*/ 3098039 w 4761797"/>
                <a:gd name="connsiteY62" fmla="*/ 938588 h 4409679"/>
                <a:gd name="connsiteX63" fmla="*/ 3095617 w 4761797"/>
                <a:gd name="connsiteY63" fmla="*/ 937273 h 4409679"/>
                <a:gd name="connsiteX64" fmla="*/ 3229162 w 4761797"/>
                <a:gd name="connsiteY64" fmla="*/ 887670 h 4409679"/>
                <a:gd name="connsiteX65" fmla="*/ 3617024 w 4761797"/>
                <a:gd name="connsiteY65" fmla="*/ 787593 h 4409679"/>
                <a:gd name="connsiteX66" fmla="*/ 4165395 w 4761797"/>
                <a:gd name="connsiteY66" fmla="*/ 700025 h 4409679"/>
                <a:gd name="connsiteX67" fmla="*/ 637239 w 4761797"/>
                <a:gd name="connsiteY67" fmla="*/ 0 h 4409679"/>
                <a:gd name="connsiteX68" fmla="*/ 712216 w 4761797"/>
                <a:gd name="connsiteY68" fmla="*/ 74965 h 4409679"/>
                <a:gd name="connsiteX69" fmla="*/ 1237002 w 4761797"/>
                <a:gd name="connsiteY69" fmla="*/ 599752 h 4409679"/>
                <a:gd name="connsiteX70" fmla="*/ 1311967 w 4761797"/>
                <a:gd name="connsiteY70" fmla="*/ 674728 h 4409679"/>
                <a:gd name="connsiteX71" fmla="*/ 1237002 w 4761797"/>
                <a:gd name="connsiteY71" fmla="*/ 712216 h 4409679"/>
                <a:gd name="connsiteX72" fmla="*/ 712216 w 4761797"/>
                <a:gd name="connsiteY72" fmla="*/ 1274479 h 4409679"/>
                <a:gd name="connsiteX73" fmla="*/ 637239 w 4761797"/>
                <a:gd name="connsiteY73" fmla="*/ 1311967 h 4409679"/>
                <a:gd name="connsiteX74" fmla="*/ 599751 w 4761797"/>
                <a:gd name="connsiteY74" fmla="*/ 1274479 h 4409679"/>
                <a:gd name="connsiteX75" fmla="*/ 37488 w 4761797"/>
                <a:gd name="connsiteY75" fmla="*/ 712216 h 4409679"/>
                <a:gd name="connsiteX76" fmla="*/ 0 w 4761797"/>
                <a:gd name="connsiteY76" fmla="*/ 674728 h 4409679"/>
                <a:gd name="connsiteX77" fmla="*/ 37488 w 4761797"/>
                <a:gd name="connsiteY77" fmla="*/ 599752 h 4409679"/>
                <a:gd name="connsiteX78" fmla="*/ 599751 w 4761797"/>
                <a:gd name="connsiteY78" fmla="*/ 74965 h 4409679"/>
                <a:gd name="connsiteX79" fmla="*/ 637239 w 4761797"/>
                <a:gd name="connsiteY79"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26248 w 4761797"/>
                <a:gd name="connsiteY50" fmla="*/ 2394628 h 4409679"/>
                <a:gd name="connsiteX51" fmla="*/ 838613 w 4761797"/>
                <a:gd name="connsiteY51" fmla="*/ 2376216 h 4409679"/>
                <a:gd name="connsiteX52" fmla="*/ 896327 w 4761797"/>
                <a:gd name="connsiteY52" fmla="*/ 1985696 h 4409679"/>
                <a:gd name="connsiteX53" fmla="*/ 1344072 w 4761797"/>
                <a:gd name="connsiteY53" fmla="*/ 1199974 h 4409679"/>
                <a:gd name="connsiteX54" fmla="*/ 2491383 w 4761797"/>
                <a:gd name="connsiteY54" fmla="*/ 779042 h 4409679"/>
                <a:gd name="connsiteX55" fmla="*/ 3075538 w 4761797"/>
                <a:gd name="connsiteY55" fmla="*/ 926370 h 4409679"/>
                <a:gd name="connsiteX56" fmla="*/ 3095617 w 4761797"/>
                <a:gd name="connsiteY56" fmla="*/ 937273 h 4409679"/>
                <a:gd name="connsiteX57" fmla="*/ 3095221 w 4761797"/>
                <a:gd name="connsiteY57" fmla="*/ 937420 h 4409679"/>
                <a:gd name="connsiteX58" fmla="*/ 3098039 w 4761797"/>
                <a:gd name="connsiteY58" fmla="*/ 938588 h 4409679"/>
                <a:gd name="connsiteX59" fmla="*/ 3148954 w 4761797"/>
                <a:gd name="connsiteY59" fmla="*/ 966233 h 4409679"/>
                <a:gd name="connsiteX60" fmla="*/ 3164715 w 4761797"/>
                <a:gd name="connsiteY60" fmla="*/ 966233 h 4409679"/>
                <a:gd name="connsiteX61" fmla="*/ 3098039 w 4761797"/>
                <a:gd name="connsiteY61" fmla="*/ 938588 h 4409679"/>
                <a:gd name="connsiteX62" fmla="*/ 3095617 w 4761797"/>
                <a:gd name="connsiteY62" fmla="*/ 937273 h 4409679"/>
                <a:gd name="connsiteX63" fmla="*/ 3229162 w 4761797"/>
                <a:gd name="connsiteY63" fmla="*/ 887670 h 4409679"/>
                <a:gd name="connsiteX64" fmla="*/ 3617024 w 4761797"/>
                <a:gd name="connsiteY64" fmla="*/ 787593 h 4409679"/>
                <a:gd name="connsiteX65" fmla="*/ 4165395 w 4761797"/>
                <a:gd name="connsiteY65" fmla="*/ 700025 h 4409679"/>
                <a:gd name="connsiteX66" fmla="*/ 637239 w 4761797"/>
                <a:gd name="connsiteY66" fmla="*/ 0 h 4409679"/>
                <a:gd name="connsiteX67" fmla="*/ 712216 w 4761797"/>
                <a:gd name="connsiteY67" fmla="*/ 74965 h 4409679"/>
                <a:gd name="connsiteX68" fmla="*/ 1237002 w 4761797"/>
                <a:gd name="connsiteY68" fmla="*/ 599752 h 4409679"/>
                <a:gd name="connsiteX69" fmla="*/ 1311967 w 4761797"/>
                <a:gd name="connsiteY69" fmla="*/ 674728 h 4409679"/>
                <a:gd name="connsiteX70" fmla="*/ 1237002 w 4761797"/>
                <a:gd name="connsiteY70" fmla="*/ 712216 h 4409679"/>
                <a:gd name="connsiteX71" fmla="*/ 712216 w 4761797"/>
                <a:gd name="connsiteY71" fmla="*/ 1274479 h 4409679"/>
                <a:gd name="connsiteX72" fmla="*/ 637239 w 4761797"/>
                <a:gd name="connsiteY72" fmla="*/ 1311967 h 4409679"/>
                <a:gd name="connsiteX73" fmla="*/ 599751 w 4761797"/>
                <a:gd name="connsiteY73" fmla="*/ 1274479 h 4409679"/>
                <a:gd name="connsiteX74" fmla="*/ 37488 w 4761797"/>
                <a:gd name="connsiteY74" fmla="*/ 712216 h 4409679"/>
                <a:gd name="connsiteX75" fmla="*/ 0 w 4761797"/>
                <a:gd name="connsiteY75" fmla="*/ 674728 h 4409679"/>
                <a:gd name="connsiteX76" fmla="*/ 37488 w 4761797"/>
                <a:gd name="connsiteY76" fmla="*/ 599752 h 4409679"/>
                <a:gd name="connsiteX77" fmla="*/ 599751 w 4761797"/>
                <a:gd name="connsiteY77" fmla="*/ 74965 h 4409679"/>
                <a:gd name="connsiteX78" fmla="*/ 637239 w 4761797"/>
                <a:gd name="connsiteY78"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38613 w 4761797"/>
                <a:gd name="connsiteY50" fmla="*/ 2376216 h 4409679"/>
                <a:gd name="connsiteX51" fmla="*/ 896327 w 4761797"/>
                <a:gd name="connsiteY51" fmla="*/ 1985696 h 4409679"/>
                <a:gd name="connsiteX52" fmla="*/ 1344072 w 4761797"/>
                <a:gd name="connsiteY52" fmla="*/ 1199974 h 4409679"/>
                <a:gd name="connsiteX53" fmla="*/ 2491383 w 4761797"/>
                <a:gd name="connsiteY53" fmla="*/ 779042 h 4409679"/>
                <a:gd name="connsiteX54" fmla="*/ 3075538 w 4761797"/>
                <a:gd name="connsiteY54" fmla="*/ 926370 h 4409679"/>
                <a:gd name="connsiteX55" fmla="*/ 3095617 w 4761797"/>
                <a:gd name="connsiteY55" fmla="*/ 937273 h 4409679"/>
                <a:gd name="connsiteX56" fmla="*/ 3095221 w 4761797"/>
                <a:gd name="connsiteY56" fmla="*/ 937420 h 4409679"/>
                <a:gd name="connsiteX57" fmla="*/ 3098039 w 4761797"/>
                <a:gd name="connsiteY57" fmla="*/ 938588 h 4409679"/>
                <a:gd name="connsiteX58" fmla="*/ 3148954 w 4761797"/>
                <a:gd name="connsiteY58" fmla="*/ 966233 h 4409679"/>
                <a:gd name="connsiteX59" fmla="*/ 3164715 w 4761797"/>
                <a:gd name="connsiteY59" fmla="*/ 966233 h 4409679"/>
                <a:gd name="connsiteX60" fmla="*/ 3098039 w 4761797"/>
                <a:gd name="connsiteY60" fmla="*/ 938588 h 4409679"/>
                <a:gd name="connsiteX61" fmla="*/ 3095617 w 4761797"/>
                <a:gd name="connsiteY61" fmla="*/ 937273 h 4409679"/>
                <a:gd name="connsiteX62" fmla="*/ 3229162 w 4761797"/>
                <a:gd name="connsiteY62" fmla="*/ 887670 h 4409679"/>
                <a:gd name="connsiteX63" fmla="*/ 3617024 w 4761797"/>
                <a:gd name="connsiteY63" fmla="*/ 787593 h 4409679"/>
                <a:gd name="connsiteX64" fmla="*/ 4165395 w 4761797"/>
                <a:gd name="connsiteY64" fmla="*/ 700025 h 4409679"/>
                <a:gd name="connsiteX65" fmla="*/ 637239 w 4761797"/>
                <a:gd name="connsiteY65" fmla="*/ 0 h 4409679"/>
                <a:gd name="connsiteX66" fmla="*/ 712216 w 4761797"/>
                <a:gd name="connsiteY66" fmla="*/ 74965 h 4409679"/>
                <a:gd name="connsiteX67" fmla="*/ 1237002 w 4761797"/>
                <a:gd name="connsiteY67" fmla="*/ 599752 h 4409679"/>
                <a:gd name="connsiteX68" fmla="*/ 1311967 w 4761797"/>
                <a:gd name="connsiteY68" fmla="*/ 674728 h 4409679"/>
                <a:gd name="connsiteX69" fmla="*/ 1237002 w 4761797"/>
                <a:gd name="connsiteY69" fmla="*/ 712216 h 4409679"/>
                <a:gd name="connsiteX70" fmla="*/ 712216 w 4761797"/>
                <a:gd name="connsiteY70" fmla="*/ 1274479 h 4409679"/>
                <a:gd name="connsiteX71" fmla="*/ 637239 w 4761797"/>
                <a:gd name="connsiteY71" fmla="*/ 1311967 h 4409679"/>
                <a:gd name="connsiteX72" fmla="*/ 599751 w 4761797"/>
                <a:gd name="connsiteY72" fmla="*/ 1274479 h 4409679"/>
                <a:gd name="connsiteX73" fmla="*/ 37488 w 4761797"/>
                <a:gd name="connsiteY73" fmla="*/ 712216 h 4409679"/>
                <a:gd name="connsiteX74" fmla="*/ 0 w 4761797"/>
                <a:gd name="connsiteY74" fmla="*/ 674728 h 4409679"/>
                <a:gd name="connsiteX75" fmla="*/ 37488 w 4761797"/>
                <a:gd name="connsiteY75" fmla="*/ 599752 h 4409679"/>
                <a:gd name="connsiteX76" fmla="*/ 599751 w 4761797"/>
                <a:gd name="connsiteY76" fmla="*/ 74965 h 4409679"/>
                <a:gd name="connsiteX77" fmla="*/ 637239 w 4761797"/>
                <a:gd name="connsiteY77"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96327 w 4761797"/>
                <a:gd name="connsiteY50" fmla="*/ 1985696 h 4409679"/>
                <a:gd name="connsiteX51" fmla="*/ 1344072 w 4761797"/>
                <a:gd name="connsiteY51" fmla="*/ 1199974 h 4409679"/>
                <a:gd name="connsiteX52" fmla="*/ 2491383 w 4761797"/>
                <a:gd name="connsiteY52" fmla="*/ 779042 h 4409679"/>
                <a:gd name="connsiteX53" fmla="*/ 3075538 w 4761797"/>
                <a:gd name="connsiteY53" fmla="*/ 926370 h 4409679"/>
                <a:gd name="connsiteX54" fmla="*/ 3095617 w 4761797"/>
                <a:gd name="connsiteY54" fmla="*/ 937273 h 4409679"/>
                <a:gd name="connsiteX55" fmla="*/ 3095221 w 4761797"/>
                <a:gd name="connsiteY55" fmla="*/ 937420 h 4409679"/>
                <a:gd name="connsiteX56" fmla="*/ 3098039 w 4761797"/>
                <a:gd name="connsiteY56" fmla="*/ 938588 h 4409679"/>
                <a:gd name="connsiteX57" fmla="*/ 3148954 w 4761797"/>
                <a:gd name="connsiteY57" fmla="*/ 966233 h 4409679"/>
                <a:gd name="connsiteX58" fmla="*/ 3164715 w 4761797"/>
                <a:gd name="connsiteY58" fmla="*/ 966233 h 4409679"/>
                <a:gd name="connsiteX59" fmla="*/ 3098039 w 4761797"/>
                <a:gd name="connsiteY59" fmla="*/ 938588 h 4409679"/>
                <a:gd name="connsiteX60" fmla="*/ 3095617 w 4761797"/>
                <a:gd name="connsiteY60" fmla="*/ 937273 h 4409679"/>
                <a:gd name="connsiteX61" fmla="*/ 3229162 w 4761797"/>
                <a:gd name="connsiteY61" fmla="*/ 887670 h 4409679"/>
                <a:gd name="connsiteX62" fmla="*/ 3617024 w 4761797"/>
                <a:gd name="connsiteY62" fmla="*/ 787593 h 4409679"/>
                <a:gd name="connsiteX63" fmla="*/ 4165395 w 4761797"/>
                <a:gd name="connsiteY63" fmla="*/ 700025 h 4409679"/>
                <a:gd name="connsiteX64" fmla="*/ 637239 w 4761797"/>
                <a:gd name="connsiteY64" fmla="*/ 0 h 4409679"/>
                <a:gd name="connsiteX65" fmla="*/ 712216 w 4761797"/>
                <a:gd name="connsiteY65" fmla="*/ 74965 h 4409679"/>
                <a:gd name="connsiteX66" fmla="*/ 1237002 w 4761797"/>
                <a:gd name="connsiteY66" fmla="*/ 599752 h 4409679"/>
                <a:gd name="connsiteX67" fmla="*/ 1311967 w 4761797"/>
                <a:gd name="connsiteY67" fmla="*/ 674728 h 4409679"/>
                <a:gd name="connsiteX68" fmla="*/ 1237002 w 4761797"/>
                <a:gd name="connsiteY68" fmla="*/ 712216 h 4409679"/>
                <a:gd name="connsiteX69" fmla="*/ 712216 w 4761797"/>
                <a:gd name="connsiteY69" fmla="*/ 1274479 h 4409679"/>
                <a:gd name="connsiteX70" fmla="*/ 637239 w 4761797"/>
                <a:gd name="connsiteY70" fmla="*/ 1311967 h 4409679"/>
                <a:gd name="connsiteX71" fmla="*/ 599751 w 4761797"/>
                <a:gd name="connsiteY71" fmla="*/ 1274479 h 4409679"/>
                <a:gd name="connsiteX72" fmla="*/ 37488 w 4761797"/>
                <a:gd name="connsiteY72" fmla="*/ 712216 h 4409679"/>
                <a:gd name="connsiteX73" fmla="*/ 0 w 4761797"/>
                <a:gd name="connsiteY73" fmla="*/ 674728 h 4409679"/>
                <a:gd name="connsiteX74" fmla="*/ 37488 w 4761797"/>
                <a:gd name="connsiteY74" fmla="*/ 599752 h 4409679"/>
                <a:gd name="connsiteX75" fmla="*/ 599751 w 4761797"/>
                <a:gd name="connsiteY75" fmla="*/ 74965 h 4409679"/>
                <a:gd name="connsiteX76" fmla="*/ 637239 w 4761797"/>
                <a:gd name="connsiteY7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148954 w 4761797"/>
                <a:gd name="connsiteY56" fmla="*/ 966233 h 4409679"/>
                <a:gd name="connsiteX57" fmla="*/ 3164715 w 4761797"/>
                <a:gd name="connsiteY57" fmla="*/ 966233 h 4409679"/>
                <a:gd name="connsiteX58" fmla="*/ 3098039 w 4761797"/>
                <a:gd name="connsiteY58" fmla="*/ 938588 h 4409679"/>
                <a:gd name="connsiteX59" fmla="*/ 3095617 w 4761797"/>
                <a:gd name="connsiteY59" fmla="*/ 937273 h 4409679"/>
                <a:gd name="connsiteX60" fmla="*/ 3229162 w 4761797"/>
                <a:gd name="connsiteY60" fmla="*/ 887670 h 4409679"/>
                <a:gd name="connsiteX61" fmla="*/ 3617024 w 4761797"/>
                <a:gd name="connsiteY61" fmla="*/ 787593 h 4409679"/>
                <a:gd name="connsiteX62" fmla="*/ 4165395 w 4761797"/>
                <a:gd name="connsiteY62" fmla="*/ 700025 h 4409679"/>
                <a:gd name="connsiteX63" fmla="*/ 637239 w 4761797"/>
                <a:gd name="connsiteY63" fmla="*/ 0 h 4409679"/>
                <a:gd name="connsiteX64" fmla="*/ 712216 w 4761797"/>
                <a:gd name="connsiteY64" fmla="*/ 74965 h 4409679"/>
                <a:gd name="connsiteX65" fmla="*/ 1237002 w 4761797"/>
                <a:gd name="connsiteY65" fmla="*/ 599752 h 4409679"/>
                <a:gd name="connsiteX66" fmla="*/ 1311967 w 4761797"/>
                <a:gd name="connsiteY66" fmla="*/ 674728 h 4409679"/>
                <a:gd name="connsiteX67" fmla="*/ 1237002 w 4761797"/>
                <a:gd name="connsiteY67" fmla="*/ 712216 h 4409679"/>
                <a:gd name="connsiteX68" fmla="*/ 712216 w 4761797"/>
                <a:gd name="connsiteY68" fmla="*/ 1274479 h 4409679"/>
                <a:gd name="connsiteX69" fmla="*/ 637239 w 4761797"/>
                <a:gd name="connsiteY69" fmla="*/ 1311967 h 4409679"/>
                <a:gd name="connsiteX70" fmla="*/ 599751 w 4761797"/>
                <a:gd name="connsiteY70" fmla="*/ 1274479 h 4409679"/>
                <a:gd name="connsiteX71" fmla="*/ 37488 w 4761797"/>
                <a:gd name="connsiteY71" fmla="*/ 712216 h 4409679"/>
                <a:gd name="connsiteX72" fmla="*/ 0 w 4761797"/>
                <a:gd name="connsiteY72" fmla="*/ 674728 h 4409679"/>
                <a:gd name="connsiteX73" fmla="*/ 37488 w 4761797"/>
                <a:gd name="connsiteY73" fmla="*/ 599752 h 4409679"/>
                <a:gd name="connsiteX74" fmla="*/ 599751 w 4761797"/>
                <a:gd name="connsiteY74" fmla="*/ 74965 h 4409679"/>
                <a:gd name="connsiteX75" fmla="*/ 637239 w 4761797"/>
                <a:gd name="connsiteY75"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148954 w 4761797"/>
                <a:gd name="connsiteY56" fmla="*/ 966233 h 4409679"/>
                <a:gd name="connsiteX57" fmla="*/ 3098039 w 4761797"/>
                <a:gd name="connsiteY57" fmla="*/ 938588 h 4409679"/>
                <a:gd name="connsiteX58" fmla="*/ 3095617 w 4761797"/>
                <a:gd name="connsiteY58" fmla="*/ 937273 h 4409679"/>
                <a:gd name="connsiteX59" fmla="*/ 3229162 w 4761797"/>
                <a:gd name="connsiteY59" fmla="*/ 887670 h 4409679"/>
                <a:gd name="connsiteX60" fmla="*/ 3617024 w 4761797"/>
                <a:gd name="connsiteY60" fmla="*/ 787593 h 4409679"/>
                <a:gd name="connsiteX61" fmla="*/ 4165395 w 4761797"/>
                <a:gd name="connsiteY61" fmla="*/ 700025 h 4409679"/>
                <a:gd name="connsiteX62" fmla="*/ 637239 w 4761797"/>
                <a:gd name="connsiteY62" fmla="*/ 0 h 4409679"/>
                <a:gd name="connsiteX63" fmla="*/ 712216 w 4761797"/>
                <a:gd name="connsiteY63" fmla="*/ 74965 h 4409679"/>
                <a:gd name="connsiteX64" fmla="*/ 1237002 w 4761797"/>
                <a:gd name="connsiteY64" fmla="*/ 599752 h 4409679"/>
                <a:gd name="connsiteX65" fmla="*/ 1311967 w 4761797"/>
                <a:gd name="connsiteY65" fmla="*/ 674728 h 4409679"/>
                <a:gd name="connsiteX66" fmla="*/ 1237002 w 4761797"/>
                <a:gd name="connsiteY66" fmla="*/ 712216 h 4409679"/>
                <a:gd name="connsiteX67" fmla="*/ 712216 w 4761797"/>
                <a:gd name="connsiteY67" fmla="*/ 1274479 h 4409679"/>
                <a:gd name="connsiteX68" fmla="*/ 637239 w 4761797"/>
                <a:gd name="connsiteY68" fmla="*/ 1311967 h 4409679"/>
                <a:gd name="connsiteX69" fmla="*/ 599751 w 4761797"/>
                <a:gd name="connsiteY69" fmla="*/ 1274479 h 4409679"/>
                <a:gd name="connsiteX70" fmla="*/ 37488 w 4761797"/>
                <a:gd name="connsiteY70" fmla="*/ 712216 h 4409679"/>
                <a:gd name="connsiteX71" fmla="*/ 0 w 4761797"/>
                <a:gd name="connsiteY71" fmla="*/ 674728 h 4409679"/>
                <a:gd name="connsiteX72" fmla="*/ 37488 w 4761797"/>
                <a:gd name="connsiteY72" fmla="*/ 599752 h 4409679"/>
                <a:gd name="connsiteX73" fmla="*/ 599751 w 4761797"/>
                <a:gd name="connsiteY73" fmla="*/ 74965 h 4409679"/>
                <a:gd name="connsiteX74" fmla="*/ 637239 w 4761797"/>
                <a:gd name="connsiteY74"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098039 w 4761797"/>
                <a:gd name="connsiteY56" fmla="*/ 938588 h 4409679"/>
                <a:gd name="connsiteX57" fmla="*/ 3095617 w 4761797"/>
                <a:gd name="connsiteY57" fmla="*/ 937273 h 4409679"/>
                <a:gd name="connsiteX58" fmla="*/ 3229162 w 4761797"/>
                <a:gd name="connsiteY58" fmla="*/ 887670 h 4409679"/>
                <a:gd name="connsiteX59" fmla="*/ 3617024 w 4761797"/>
                <a:gd name="connsiteY59" fmla="*/ 787593 h 4409679"/>
                <a:gd name="connsiteX60" fmla="*/ 4165395 w 4761797"/>
                <a:gd name="connsiteY60" fmla="*/ 700025 h 4409679"/>
                <a:gd name="connsiteX61" fmla="*/ 637239 w 4761797"/>
                <a:gd name="connsiteY61" fmla="*/ 0 h 4409679"/>
                <a:gd name="connsiteX62" fmla="*/ 712216 w 4761797"/>
                <a:gd name="connsiteY62" fmla="*/ 74965 h 4409679"/>
                <a:gd name="connsiteX63" fmla="*/ 1237002 w 4761797"/>
                <a:gd name="connsiteY63" fmla="*/ 599752 h 4409679"/>
                <a:gd name="connsiteX64" fmla="*/ 1311967 w 4761797"/>
                <a:gd name="connsiteY64" fmla="*/ 674728 h 4409679"/>
                <a:gd name="connsiteX65" fmla="*/ 1237002 w 4761797"/>
                <a:gd name="connsiteY65" fmla="*/ 712216 h 4409679"/>
                <a:gd name="connsiteX66" fmla="*/ 712216 w 4761797"/>
                <a:gd name="connsiteY66" fmla="*/ 1274479 h 4409679"/>
                <a:gd name="connsiteX67" fmla="*/ 637239 w 4761797"/>
                <a:gd name="connsiteY67" fmla="*/ 1311967 h 4409679"/>
                <a:gd name="connsiteX68" fmla="*/ 599751 w 4761797"/>
                <a:gd name="connsiteY68" fmla="*/ 1274479 h 4409679"/>
                <a:gd name="connsiteX69" fmla="*/ 37488 w 4761797"/>
                <a:gd name="connsiteY69" fmla="*/ 712216 h 4409679"/>
                <a:gd name="connsiteX70" fmla="*/ 0 w 4761797"/>
                <a:gd name="connsiteY70" fmla="*/ 674728 h 4409679"/>
                <a:gd name="connsiteX71" fmla="*/ 37488 w 4761797"/>
                <a:gd name="connsiteY71" fmla="*/ 599752 h 4409679"/>
                <a:gd name="connsiteX72" fmla="*/ 599751 w 4761797"/>
                <a:gd name="connsiteY72" fmla="*/ 74965 h 4409679"/>
                <a:gd name="connsiteX73" fmla="*/ 637239 w 4761797"/>
                <a:gd name="connsiteY73"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098039 w 4761797"/>
                <a:gd name="connsiteY56" fmla="*/ 938588 h 4409679"/>
                <a:gd name="connsiteX57" fmla="*/ 3229162 w 4761797"/>
                <a:gd name="connsiteY57" fmla="*/ 887670 h 4409679"/>
                <a:gd name="connsiteX58" fmla="*/ 3617024 w 4761797"/>
                <a:gd name="connsiteY58" fmla="*/ 787593 h 4409679"/>
                <a:gd name="connsiteX59" fmla="*/ 4165395 w 4761797"/>
                <a:gd name="connsiteY59" fmla="*/ 700025 h 4409679"/>
                <a:gd name="connsiteX60" fmla="*/ 637239 w 4761797"/>
                <a:gd name="connsiteY60" fmla="*/ 0 h 4409679"/>
                <a:gd name="connsiteX61" fmla="*/ 712216 w 4761797"/>
                <a:gd name="connsiteY61" fmla="*/ 74965 h 4409679"/>
                <a:gd name="connsiteX62" fmla="*/ 1237002 w 4761797"/>
                <a:gd name="connsiteY62" fmla="*/ 599752 h 4409679"/>
                <a:gd name="connsiteX63" fmla="*/ 1311967 w 4761797"/>
                <a:gd name="connsiteY63" fmla="*/ 674728 h 4409679"/>
                <a:gd name="connsiteX64" fmla="*/ 1237002 w 4761797"/>
                <a:gd name="connsiteY64" fmla="*/ 712216 h 4409679"/>
                <a:gd name="connsiteX65" fmla="*/ 712216 w 4761797"/>
                <a:gd name="connsiteY65" fmla="*/ 1274479 h 4409679"/>
                <a:gd name="connsiteX66" fmla="*/ 637239 w 4761797"/>
                <a:gd name="connsiteY66" fmla="*/ 1311967 h 4409679"/>
                <a:gd name="connsiteX67" fmla="*/ 599751 w 4761797"/>
                <a:gd name="connsiteY67" fmla="*/ 1274479 h 4409679"/>
                <a:gd name="connsiteX68" fmla="*/ 37488 w 4761797"/>
                <a:gd name="connsiteY68" fmla="*/ 712216 h 4409679"/>
                <a:gd name="connsiteX69" fmla="*/ 0 w 4761797"/>
                <a:gd name="connsiteY69" fmla="*/ 674728 h 4409679"/>
                <a:gd name="connsiteX70" fmla="*/ 37488 w 4761797"/>
                <a:gd name="connsiteY70" fmla="*/ 599752 h 4409679"/>
                <a:gd name="connsiteX71" fmla="*/ 599751 w 4761797"/>
                <a:gd name="connsiteY71" fmla="*/ 74965 h 4409679"/>
                <a:gd name="connsiteX72" fmla="*/ 637239 w 4761797"/>
                <a:gd name="connsiteY72"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229162 w 4761797"/>
                <a:gd name="connsiteY56" fmla="*/ 887670 h 4409679"/>
                <a:gd name="connsiteX57" fmla="*/ 3617024 w 4761797"/>
                <a:gd name="connsiteY57" fmla="*/ 787593 h 4409679"/>
                <a:gd name="connsiteX58" fmla="*/ 4165395 w 4761797"/>
                <a:gd name="connsiteY58" fmla="*/ 700025 h 4409679"/>
                <a:gd name="connsiteX59" fmla="*/ 637239 w 4761797"/>
                <a:gd name="connsiteY59" fmla="*/ 0 h 4409679"/>
                <a:gd name="connsiteX60" fmla="*/ 712216 w 4761797"/>
                <a:gd name="connsiteY60" fmla="*/ 74965 h 4409679"/>
                <a:gd name="connsiteX61" fmla="*/ 1237002 w 4761797"/>
                <a:gd name="connsiteY61" fmla="*/ 599752 h 4409679"/>
                <a:gd name="connsiteX62" fmla="*/ 1311967 w 4761797"/>
                <a:gd name="connsiteY62" fmla="*/ 674728 h 4409679"/>
                <a:gd name="connsiteX63" fmla="*/ 1237002 w 4761797"/>
                <a:gd name="connsiteY63" fmla="*/ 712216 h 4409679"/>
                <a:gd name="connsiteX64" fmla="*/ 712216 w 4761797"/>
                <a:gd name="connsiteY64" fmla="*/ 1274479 h 4409679"/>
                <a:gd name="connsiteX65" fmla="*/ 637239 w 4761797"/>
                <a:gd name="connsiteY65" fmla="*/ 1311967 h 4409679"/>
                <a:gd name="connsiteX66" fmla="*/ 599751 w 4761797"/>
                <a:gd name="connsiteY66" fmla="*/ 1274479 h 4409679"/>
                <a:gd name="connsiteX67" fmla="*/ 37488 w 4761797"/>
                <a:gd name="connsiteY67" fmla="*/ 712216 h 4409679"/>
                <a:gd name="connsiteX68" fmla="*/ 0 w 4761797"/>
                <a:gd name="connsiteY68" fmla="*/ 674728 h 4409679"/>
                <a:gd name="connsiteX69" fmla="*/ 37488 w 4761797"/>
                <a:gd name="connsiteY69" fmla="*/ 599752 h 4409679"/>
                <a:gd name="connsiteX70" fmla="*/ 599751 w 4761797"/>
                <a:gd name="connsiteY70" fmla="*/ 74965 h 4409679"/>
                <a:gd name="connsiteX71" fmla="*/ 637239 w 4761797"/>
                <a:gd name="connsiteY71"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466595 w 4761797"/>
                <a:gd name="connsiteY17" fmla="*/ 1193397 h 4409679"/>
                <a:gd name="connsiteX18" fmla="*/ 3582738 w 4761797"/>
                <a:gd name="connsiteY18" fmla="*/ 1312220 h 4409679"/>
                <a:gd name="connsiteX19" fmla="*/ 3881231 w 4761797"/>
                <a:gd name="connsiteY19" fmla="*/ 1761204 h 4409679"/>
                <a:gd name="connsiteX20" fmla="*/ 3806611 w 4761797"/>
                <a:gd name="connsiteY20" fmla="*/ 1873450 h 4409679"/>
                <a:gd name="connsiteX21" fmla="*/ 2649956 w 4761797"/>
                <a:gd name="connsiteY21" fmla="*/ 2734000 h 4409679"/>
                <a:gd name="connsiteX22" fmla="*/ 1344072 w 4761797"/>
                <a:gd name="connsiteY22" fmla="*/ 3370057 h 4409679"/>
                <a:gd name="connsiteX23" fmla="*/ 1232136 w 4761797"/>
                <a:gd name="connsiteY23" fmla="*/ 3407476 h 4409679"/>
                <a:gd name="connsiteX24" fmla="*/ 882338 w 4761797"/>
                <a:gd name="connsiteY24" fmla="*/ 2752706 h 4409679"/>
                <a:gd name="connsiteX25" fmla="*/ 856367 w 4761797"/>
                <a:gd name="connsiteY25" fmla="*/ 2610450 h 4409679"/>
                <a:gd name="connsiteX26" fmla="*/ 858908 w 4761797"/>
                <a:gd name="connsiteY26" fmla="*/ 2697843 h 4409679"/>
                <a:gd name="connsiteX27" fmla="*/ 374375 w 4761797"/>
                <a:gd name="connsiteY27" fmla="*/ 3596787 h 4409679"/>
                <a:gd name="connsiteX28" fmla="*/ 1417980 w 4761797"/>
                <a:gd name="connsiteY28" fmla="*/ 3559334 h 4409679"/>
                <a:gd name="connsiteX29" fmla="*/ 2759768 w 4761797"/>
                <a:gd name="connsiteY29" fmla="*/ 2922576 h 4409679"/>
                <a:gd name="connsiteX30" fmla="*/ 3952465 w 4761797"/>
                <a:gd name="connsiteY30" fmla="*/ 2023632 h 4409679"/>
                <a:gd name="connsiteX31" fmla="*/ 4138826 w 4761797"/>
                <a:gd name="connsiteY31" fmla="*/ 1798899 h 4409679"/>
                <a:gd name="connsiteX32" fmla="*/ 4474268 w 4761797"/>
                <a:gd name="connsiteY32" fmla="*/ 1087234 h 4409679"/>
                <a:gd name="connsiteX33" fmla="*/ 4138826 w 4761797"/>
                <a:gd name="connsiteY33" fmla="*/ 974873 h 4409679"/>
                <a:gd name="connsiteX34" fmla="*/ 4165395 w 4761797"/>
                <a:gd name="connsiteY34" fmla="*/ 700025 h 4409679"/>
                <a:gd name="connsiteX35" fmla="*/ 4311207 w 4761797"/>
                <a:gd name="connsiteY35" fmla="*/ 708003 h 4409679"/>
                <a:gd name="connsiteX36" fmla="*/ 4697899 w 4761797"/>
                <a:gd name="connsiteY36" fmla="*/ 937420 h 4409679"/>
                <a:gd name="connsiteX37" fmla="*/ 4362458 w 4761797"/>
                <a:gd name="connsiteY37" fmla="*/ 1986178 h 4409679"/>
                <a:gd name="connsiteX38" fmla="*/ 3989735 w 4761797"/>
                <a:gd name="connsiteY38" fmla="*/ 2360738 h 4409679"/>
                <a:gd name="connsiteX39" fmla="*/ 3989253 w 4761797"/>
                <a:gd name="connsiteY39" fmla="*/ 2361116 h 4409679"/>
                <a:gd name="connsiteX40" fmla="*/ 3943902 w 4761797"/>
                <a:gd name="connsiteY40" fmla="*/ 2721741 h 4409679"/>
                <a:gd name="connsiteX41" fmla="*/ 3841218 w 4761797"/>
                <a:gd name="connsiteY41" fmla="*/ 3064677 h 4409679"/>
                <a:gd name="connsiteX42" fmla="*/ 2318452 w 4761797"/>
                <a:gd name="connsiteY42" fmla="*/ 3936717 h 4409679"/>
                <a:gd name="connsiteX43" fmla="*/ 1721994 w 4761797"/>
                <a:gd name="connsiteY43" fmla="*/ 3781140 h 4409679"/>
                <a:gd name="connsiteX44" fmla="*/ 1716163 w 4761797"/>
                <a:gd name="connsiteY44" fmla="*/ 3784067 h 4409679"/>
                <a:gd name="connsiteX45" fmla="*/ 709817 w 4761797"/>
                <a:gd name="connsiteY45" fmla="*/ 4008800 h 4409679"/>
                <a:gd name="connsiteX46" fmla="*/ 113474 w 4761797"/>
                <a:gd name="connsiteY46" fmla="*/ 3746613 h 4409679"/>
                <a:gd name="connsiteX47" fmla="*/ 821638 w 4761797"/>
                <a:gd name="connsiteY47" fmla="*/ 2323284 h 4409679"/>
                <a:gd name="connsiteX48" fmla="*/ 896327 w 4761797"/>
                <a:gd name="connsiteY48" fmla="*/ 1985696 h 4409679"/>
                <a:gd name="connsiteX49" fmla="*/ 1344072 w 4761797"/>
                <a:gd name="connsiteY49" fmla="*/ 1199974 h 4409679"/>
                <a:gd name="connsiteX50" fmla="*/ 2491383 w 4761797"/>
                <a:gd name="connsiteY50" fmla="*/ 779042 h 4409679"/>
                <a:gd name="connsiteX51" fmla="*/ 3075538 w 4761797"/>
                <a:gd name="connsiteY51" fmla="*/ 926370 h 4409679"/>
                <a:gd name="connsiteX52" fmla="*/ 3095617 w 4761797"/>
                <a:gd name="connsiteY52" fmla="*/ 937273 h 4409679"/>
                <a:gd name="connsiteX53" fmla="*/ 3095221 w 4761797"/>
                <a:gd name="connsiteY53" fmla="*/ 937420 h 4409679"/>
                <a:gd name="connsiteX54" fmla="*/ 3098039 w 4761797"/>
                <a:gd name="connsiteY54" fmla="*/ 938588 h 4409679"/>
                <a:gd name="connsiteX55" fmla="*/ 3229162 w 4761797"/>
                <a:gd name="connsiteY55" fmla="*/ 887670 h 4409679"/>
                <a:gd name="connsiteX56" fmla="*/ 3617024 w 4761797"/>
                <a:gd name="connsiteY56" fmla="*/ 787593 h 4409679"/>
                <a:gd name="connsiteX57" fmla="*/ 4165395 w 4761797"/>
                <a:gd name="connsiteY57" fmla="*/ 700025 h 4409679"/>
                <a:gd name="connsiteX58" fmla="*/ 637239 w 4761797"/>
                <a:gd name="connsiteY58" fmla="*/ 0 h 4409679"/>
                <a:gd name="connsiteX59" fmla="*/ 712216 w 4761797"/>
                <a:gd name="connsiteY59" fmla="*/ 74965 h 4409679"/>
                <a:gd name="connsiteX60" fmla="*/ 1237002 w 4761797"/>
                <a:gd name="connsiteY60" fmla="*/ 599752 h 4409679"/>
                <a:gd name="connsiteX61" fmla="*/ 1311967 w 4761797"/>
                <a:gd name="connsiteY61" fmla="*/ 674728 h 4409679"/>
                <a:gd name="connsiteX62" fmla="*/ 1237002 w 4761797"/>
                <a:gd name="connsiteY62" fmla="*/ 712216 h 4409679"/>
                <a:gd name="connsiteX63" fmla="*/ 712216 w 4761797"/>
                <a:gd name="connsiteY63" fmla="*/ 1274479 h 4409679"/>
                <a:gd name="connsiteX64" fmla="*/ 637239 w 4761797"/>
                <a:gd name="connsiteY64" fmla="*/ 1311967 h 4409679"/>
                <a:gd name="connsiteX65" fmla="*/ 599751 w 4761797"/>
                <a:gd name="connsiteY65" fmla="*/ 1274479 h 4409679"/>
                <a:gd name="connsiteX66" fmla="*/ 37488 w 4761797"/>
                <a:gd name="connsiteY66" fmla="*/ 712216 h 4409679"/>
                <a:gd name="connsiteX67" fmla="*/ 0 w 4761797"/>
                <a:gd name="connsiteY67" fmla="*/ 674728 h 4409679"/>
                <a:gd name="connsiteX68" fmla="*/ 37488 w 4761797"/>
                <a:gd name="connsiteY68" fmla="*/ 599752 h 4409679"/>
                <a:gd name="connsiteX69" fmla="*/ 599751 w 4761797"/>
                <a:gd name="connsiteY69" fmla="*/ 74965 h 4409679"/>
                <a:gd name="connsiteX70" fmla="*/ 637239 w 4761797"/>
                <a:gd name="connsiteY70"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095221 w 4761797"/>
                <a:gd name="connsiteY52" fmla="*/ 937420 h 4409679"/>
                <a:gd name="connsiteX53" fmla="*/ 3098039 w 4761797"/>
                <a:gd name="connsiteY53" fmla="*/ 938588 h 4409679"/>
                <a:gd name="connsiteX54" fmla="*/ 3229162 w 4761797"/>
                <a:gd name="connsiteY54" fmla="*/ 887670 h 4409679"/>
                <a:gd name="connsiteX55" fmla="*/ 3617024 w 4761797"/>
                <a:gd name="connsiteY55" fmla="*/ 787593 h 4409679"/>
                <a:gd name="connsiteX56" fmla="*/ 4165395 w 4761797"/>
                <a:gd name="connsiteY56" fmla="*/ 700025 h 4409679"/>
                <a:gd name="connsiteX57" fmla="*/ 637239 w 4761797"/>
                <a:gd name="connsiteY57" fmla="*/ 0 h 4409679"/>
                <a:gd name="connsiteX58" fmla="*/ 712216 w 4761797"/>
                <a:gd name="connsiteY58" fmla="*/ 74965 h 4409679"/>
                <a:gd name="connsiteX59" fmla="*/ 1237002 w 4761797"/>
                <a:gd name="connsiteY59" fmla="*/ 599752 h 4409679"/>
                <a:gd name="connsiteX60" fmla="*/ 1311967 w 4761797"/>
                <a:gd name="connsiteY60" fmla="*/ 674728 h 4409679"/>
                <a:gd name="connsiteX61" fmla="*/ 1237002 w 4761797"/>
                <a:gd name="connsiteY61" fmla="*/ 712216 h 4409679"/>
                <a:gd name="connsiteX62" fmla="*/ 712216 w 4761797"/>
                <a:gd name="connsiteY62" fmla="*/ 1274479 h 4409679"/>
                <a:gd name="connsiteX63" fmla="*/ 637239 w 4761797"/>
                <a:gd name="connsiteY63" fmla="*/ 1311967 h 4409679"/>
                <a:gd name="connsiteX64" fmla="*/ 599751 w 4761797"/>
                <a:gd name="connsiteY64" fmla="*/ 1274479 h 4409679"/>
                <a:gd name="connsiteX65" fmla="*/ 37488 w 4761797"/>
                <a:gd name="connsiteY65" fmla="*/ 712216 h 4409679"/>
                <a:gd name="connsiteX66" fmla="*/ 0 w 4761797"/>
                <a:gd name="connsiteY66" fmla="*/ 674728 h 4409679"/>
                <a:gd name="connsiteX67" fmla="*/ 37488 w 4761797"/>
                <a:gd name="connsiteY67" fmla="*/ 599752 h 4409679"/>
                <a:gd name="connsiteX68" fmla="*/ 599751 w 4761797"/>
                <a:gd name="connsiteY68" fmla="*/ 74965 h 4409679"/>
                <a:gd name="connsiteX69" fmla="*/ 637239 w 4761797"/>
                <a:gd name="connsiteY69"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095221 w 4761797"/>
                <a:gd name="connsiteY52" fmla="*/ 937420 h 4409679"/>
                <a:gd name="connsiteX53" fmla="*/ 3229162 w 4761797"/>
                <a:gd name="connsiteY53" fmla="*/ 887670 h 4409679"/>
                <a:gd name="connsiteX54" fmla="*/ 3617024 w 4761797"/>
                <a:gd name="connsiteY54" fmla="*/ 787593 h 4409679"/>
                <a:gd name="connsiteX55" fmla="*/ 4165395 w 4761797"/>
                <a:gd name="connsiteY55" fmla="*/ 700025 h 4409679"/>
                <a:gd name="connsiteX56" fmla="*/ 637239 w 4761797"/>
                <a:gd name="connsiteY56" fmla="*/ 0 h 4409679"/>
                <a:gd name="connsiteX57" fmla="*/ 712216 w 4761797"/>
                <a:gd name="connsiteY57" fmla="*/ 74965 h 4409679"/>
                <a:gd name="connsiteX58" fmla="*/ 1237002 w 4761797"/>
                <a:gd name="connsiteY58" fmla="*/ 599752 h 4409679"/>
                <a:gd name="connsiteX59" fmla="*/ 1311967 w 4761797"/>
                <a:gd name="connsiteY59" fmla="*/ 674728 h 4409679"/>
                <a:gd name="connsiteX60" fmla="*/ 1237002 w 4761797"/>
                <a:gd name="connsiteY60" fmla="*/ 712216 h 4409679"/>
                <a:gd name="connsiteX61" fmla="*/ 712216 w 4761797"/>
                <a:gd name="connsiteY61" fmla="*/ 1274479 h 4409679"/>
                <a:gd name="connsiteX62" fmla="*/ 637239 w 4761797"/>
                <a:gd name="connsiteY62" fmla="*/ 1311967 h 4409679"/>
                <a:gd name="connsiteX63" fmla="*/ 599751 w 4761797"/>
                <a:gd name="connsiteY63" fmla="*/ 1274479 h 4409679"/>
                <a:gd name="connsiteX64" fmla="*/ 37488 w 4761797"/>
                <a:gd name="connsiteY64" fmla="*/ 712216 h 4409679"/>
                <a:gd name="connsiteX65" fmla="*/ 0 w 4761797"/>
                <a:gd name="connsiteY65" fmla="*/ 674728 h 4409679"/>
                <a:gd name="connsiteX66" fmla="*/ 37488 w 4761797"/>
                <a:gd name="connsiteY66" fmla="*/ 599752 h 4409679"/>
                <a:gd name="connsiteX67" fmla="*/ 599751 w 4761797"/>
                <a:gd name="connsiteY67" fmla="*/ 74965 h 4409679"/>
                <a:gd name="connsiteX68" fmla="*/ 637239 w 4761797"/>
                <a:gd name="connsiteY68"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229162 w 4761797"/>
                <a:gd name="connsiteY52" fmla="*/ 887670 h 4409679"/>
                <a:gd name="connsiteX53" fmla="*/ 3617024 w 4761797"/>
                <a:gd name="connsiteY53" fmla="*/ 787593 h 4409679"/>
                <a:gd name="connsiteX54" fmla="*/ 4165395 w 4761797"/>
                <a:gd name="connsiteY54" fmla="*/ 700025 h 4409679"/>
                <a:gd name="connsiteX55" fmla="*/ 637239 w 4761797"/>
                <a:gd name="connsiteY55" fmla="*/ 0 h 4409679"/>
                <a:gd name="connsiteX56" fmla="*/ 712216 w 4761797"/>
                <a:gd name="connsiteY56" fmla="*/ 74965 h 4409679"/>
                <a:gd name="connsiteX57" fmla="*/ 1237002 w 4761797"/>
                <a:gd name="connsiteY57" fmla="*/ 599752 h 4409679"/>
                <a:gd name="connsiteX58" fmla="*/ 1311967 w 4761797"/>
                <a:gd name="connsiteY58" fmla="*/ 674728 h 4409679"/>
                <a:gd name="connsiteX59" fmla="*/ 1237002 w 4761797"/>
                <a:gd name="connsiteY59" fmla="*/ 712216 h 4409679"/>
                <a:gd name="connsiteX60" fmla="*/ 712216 w 4761797"/>
                <a:gd name="connsiteY60" fmla="*/ 1274479 h 4409679"/>
                <a:gd name="connsiteX61" fmla="*/ 637239 w 4761797"/>
                <a:gd name="connsiteY61" fmla="*/ 1311967 h 4409679"/>
                <a:gd name="connsiteX62" fmla="*/ 599751 w 4761797"/>
                <a:gd name="connsiteY62" fmla="*/ 1274479 h 4409679"/>
                <a:gd name="connsiteX63" fmla="*/ 37488 w 4761797"/>
                <a:gd name="connsiteY63" fmla="*/ 712216 h 4409679"/>
                <a:gd name="connsiteX64" fmla="*/ 0 w 4761797"/>
                <a:gd name="connsiteY64" fmla="*/ 674728 h 4409679"/>
                <a:gd name="connsiteX65" fmla="*/ 37488 w 4761797"/>
                <a:gd name="connsiteY65" fmla="*/ 599752 h 4409679"/>
                <a:gd name="connsiteX66" fmla="*/ 599751 w 4761797"/>
                <a:gd name="connsiteY66" fmla="*/ 74965 h 4409679"/>
                <a:gd name="connsiteX67" fmla="*/ 637239 w 4761797"/>
                <a:gd name="connsiteY67"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4761797" h="4409679">
                  <a:moveTo>
                    <a:pt x="4063449" y="3626137"/>
                  </a:moveTo>
                  <a:lnTo>
                    <a:pt x="4063449" y="3663453"/>
                  </a:lnTo>
                  <a:cubicBezTo>
                    <a:pt x="4063449" y="3850010"/>
                    <a:pt x="4209223" y="3999250"/>
                    <a:pt x="4391441" y="3999250"/>
                  </a:cubicBezTo>
                  <a:cubicBezTo>
                    <a:pt x="4427884" y="3999250"/>
                    <a:pt x="4427884" y="3999250"/>
                    <a:pt x="4427884" y="4036566"/>
                  </a:cubicBezTo>
                  <a:lnTo>
                    <a:pt x="4391441" y="4036566"/>
                  </a:lnTo>
                  <a:cubicBezTo>
                    <a:pt x="4209223" y="4036566"/>
                    <a:pt x="4063449" y="4185807"/>
                    <a:pt x="4063449" y="4372363"/>
                  </a:cubicBezTo>
                  <a:lnTo>
                    <a:pt x="4063449" y="4409679"/>
                  </a:lnTo>
                  <a:cubicBezTo>
                    <a:pt x="4027005" y="4409679"/>
                    <a:pt x="4027005" y="4409679"/>
                    <a:pt x="4027005" y="4372363"/>
                  </a:cubicBezTo>
                  <a:cubicBezTo>
                    <a:pt x="4027005" y="4185807"/>
                    <a:pt x="3881231" y="4036566"/>
                    <a:pt x="3699013" y="4036566"/>
                  </a:cubicBezTo>
                  <a:lnTo>
                    <a:pt x="3662570" y="4036566"/>
                  </a:lnTo>
                  <a:cubicBezTo>
                    <a:pt x="3662570" y="3999250"/>
                    <a:pt x="3699013" y="3999250"/>
                    <a:pt x="3699013" y="3999250"/>
                  </a:cubicBezTo>
                  <a:cubicBezTo>
                    <a:pt x="3881231" y="3999250"/>
                    <a:pt x="4027005" y="3850010"/>
                    <a:pt x="4027005" y="3663453"/>
                  </a:cubicBezTo>
                  <a:cubicBezTo>
                    <a:pt x="4027005" y="3663453"/>
                    <a:pt x="4027005" y="3626137"/>
                    <a:pt x="4063449" y="3626137"/>
                  </a:cubicBezTo>
                  <a:close/>
                  <a:moveTo>
                    <a:pt x="4138826" y="974873"/>
                  </a:moveTo>
                  <a:cubicBezTo>
                    <a:pt x="3989735" y="974873"/>
                    <a:pt x="3840655" y="1012327"/>
                    <a:pt x="3691564" y="1049781"/>
                  </a:cubicBezTo>
                  <a:cubicBezTo>
                    <a:pt x="3579754" y="1087234"/>
                    <a:pt x="3505203" y="1087234"/>
                    <a:pt x="3393393" y="1124699"/>
                  </a:cubicBezTo>
                  <a:lnTo>
                    <a:pt x="3466595" y="1193397"/>
                  </a:lnTo>
                  <a:cubicBezTo>
                    <a:pt x="3506658" y="1230520"/>
                    <a:pt x="3545427" y="1270128"/>
                    <a:pt x="3582738" y="1312220"/>
                  </a:cubicBezTo>
                  <a:cubicBezTo>
                    <a:pt x="3694674" y="1424466"/>
                    <a:pt x="3806611" y="1611539"/>
                    <a:pt x="3881231" y="1761204"/>
                  </a:cubicBezTo>
                  <a:cubicBezTo>
                    <a:pt x="3872490" y="1801333"/>
                    <a:pt x="3843915" y="1836031"/>
                    <a:pt x="3806611" y="1873450"/>
                  </a:cubicBezTo>
                  <a:cubicBezTo>
                    <a:pt x="3470802" y="2210189"/>
                    <a:pt x="3060385" y="2472088"/>
                    <a:pt x="2649956" y="2734000"/>
                  </a:cubicBezTo>
                  <a:cubicBezTo>
                    <a:pt x="2239538" y="2995911"/>
                    <a:pt x="1791805" y="3220403"/>
                    <a:pt x="1344072" y="3370057"/>
                  </a:cubicBezTo>
                  <a:cubicBezTo>
                    <a:pt x="1313560" y="3386386"/>
                    <a:pt x="1295293" y="3393189"/>
                    <a:pt x="1232136" y="3407476"/>
                  </a:cubicBezTo>
                  <a:cubicBezTo>
                    <a:pt x="1064232" y="3220397"/>
                    <a:pt x="942969" y="2995905"/>
                    <a:pt x="882338" y="2752706"/>
                  </a:cubicBezTo>
                  <a:lnTo>
                    <a:pt x="858908" y="2697843"/>
                  </a:lnTo>
                  <a:cubicBezTo>
                    <a:pt x="448915" y="3109856"/>
                    <a:pt x="262554" y="3484415"/>
                    <a:pt x="374375" y="3596787"/>
                  </a:cubicBezTo>
                  <a:cubicBezTo>
                    <a:pt x="448915" y="3746613"/>
                    <a:pt x="821638" y="3746613"/>
                    <a:pt x="1417980" y="3559334"/>
                  </a:cubicBezTo>
                  <a:cubicBezTo>
                    <a:pt x="1865243" y="3409508"/>
                    <a:pt x="2349776" y="3184775"/>
                    <a:pt x="2759768" y="2922576"/>
                  </a:cubicBezTo>
                  <a:cubicBezTo>
                    <a:pt x="3207031" y="2660390"/>
                    <a:pt x="3579754" y="2360738"/>
                    <a:pt x="3952465" y="2023632"/>
                  </a:cubicBezTo>
                  <a:cubicBezTo>
                    <a:pt x="4027017" y="1948725"/>
                    <a:pt x="4101557" y="1873818"/>
                    <a:pt x="4138826" y="1798899"/>
                  </a:cubicBezTo>
                  <a:cubicBezTo>
                    <a:pt x="4474268" y="1424340"/>
                    <a:pt x="4511549" y="1162153"/>
                    <a:pt x="4474268" y="1087234"/>
                  </a:cubicBezTo>
                  <a:cubicBezTo>
                    <a:pt x="4436998" y="1049781"/>
                    <a:pt x="4325188" y="974873"/>
                    <a:pt x="4138826" y="974873"/>
                  </a:cubicBezTo>
                  <a:close/>
                  <a:moveTo>
                    <a:pt x="4165395" y="700025"/>
                  </a:moveTo>
                  <a:cubicBezTo>
                    <a:pt x="4217154" y="699514"/>
                    <a:pt x="4265782" y="702149"/>
                    <a:pt x="4311207" y="708003"/>
                  </a:cubicBezTo>
                  <a:cubicBezTo>
                    <a:pt x="4492909" y="731407"/>
                    <a:pt x="4623359" y="806315"/>
                    <a:pt x="4697899" y="937420"/>
                  </a:cubicBezTo>
                  <a:cubicBezTo>
                    <a:pt x="4846991" y="1199606"/>
                    <a:pt x="4735181" y="1536712"/>
                    <a:pt x="4362458" y="1986178"/>
                  </a:cubicBezTo>
                  <a:cubicBezTo>
                    <a:pt x="4250637" y="2136004"/>
                    <a:pt x="4101557" y="2248377"/>
                    <a:pt x="3989735" y="2360738"/>
                  </a:cubicBezTo>
                  <a:lnTo>
                    <a:pt x="3989253" y="2361116"/>
                  </a:lnTo>
                  <a:lnTo>
                    <a:pt x="3943902" y="2721741"/>
                  </a:lnTo>
                  <a:cubicBezTo>
                    <a:pt x="3915895" y="2839187"/>
                    <a:pt x="3878557" y="2951938"/>
                    <a:pt x="3841218" y="3064677"/>
                  </a:cubicBezTo>
                  <a:cubicBezTo>
                    <a:pt x="3533164" y="3656601"/>
                    <a:pt x="2931059" y="3973711"/>
                    <a:pt x="2318452" y="3936717"/>
                  </a:cubicBezTo>
                  <a:lnTo>
                    <a:pt x="1721994" y="3781140"/>
                  </a:lnTo>
                  <a:lnTo>
                    <a:pt x="1716163" y="3784067"/>
                  </a:lnTo>
                  <a:cubicBezTo>
                    <a:pt x="1380711" y="3896428"/>
                    <a:pt x="1045269" y="3971347"/>
                    <a:pt x="709817" y="4008800"/>
                  </a:cubicBezTo>
                  <a:cubicBezTo>
                    <a:pt x="411645" y="4008800"/>
                    <a:pt x="225284" y="3896428"/>
                    <a:pt x="113474" y="3746613"/>
                  </a:cubicBezTo>
                  <a:cubicBezTo>
                    <a:pt x="-72887" y="3484415"/>
                    <a:pt x="150744" y="2922576"/>
                    <a:pt x="821638" y="2323284"/>
                  </a:cubicBezTo>
                  <a:lnTo>
                    <a:pt x="896327" y="1985696"/>
                  </a:lnTo>
                  <a:cubicBezTo>
                    <a:pt x="970959" y="1686366"/>
                    <a:pt x="1120199" y="1387047"/>
                    <a:pt x="1344072" y="1199974"/>
                  </a:cubicBezTo>
                  <a:cubicBezTo>
                    <a:pt x="1679869" y="900643"/>
                    <a:pt x="2090286" y="760344"/>
                    <a:pt x="2491383" y="779042"/>
                  </a:cubicBezTo>
                  <a:cubicBezTo>
                    <a:pt x="2691932" y="788397"/>
                    <a:pt x="2890147" y="837507"/>
                    <a:pt x="3075538" y="926370"/>
                  </a:cubicBezTo>
                  <a:lnTo>
                    <a:pt x="3095617" y="937273"/>
                  </a:lnTo>
                  <a:lnTo>
                    <a:pt x="3229162" y="887670"/>
                  </a:lnTo>
                  <a:cubicBezTo>
                    <a:pt x="3358446" y="843774"/>
                    <a:pt x="3477253" y="815684"/>
                    <a:pt x="3617024" y="787593"/>
                  </a:cubicBezTo>
                  <a:cubicBezTo>
                    <a:pt x="3826672" y="731404"/>
                    <a:pt x="4010119" y="701558"/>
                    <a:pt x="4165395" y="700025"/>
                  </a:cubicBezTo>
                  <a:close/>
                  <a:moveTo>
                    <a:pt x="637239" y="0"/>
                  </a:moveTo>
                  <a:cubicBezTo>
                    <a:pt x="674728" y="0"/>
                    <a:pt x="712216" y="37488"/>
                    <a:pt x="712216" y="74965"/>
                  </a:cubicBezTo>
                  <a:cubicBezTo>
                    <a:pt x="712216" y="374846"/>
                    <a:pt x="937121" y="599752"/>
                    <a:pt x="1237002" y="599752"/>
                  </a:cubicBezTo>
                  <a:cubicBezTo>
                    <a:pt x="1274479" y="599752"/>
                    <a:pt x="1311967" y="637239"/>
                    <a:pt x="1311967" y="674728"/>
                  </a:cubicBezTo>
                  <a:cubicBezTo>
                    <a:pt x="1311967" y="674728"/>
                    <a:pt x="1274479" y="712216"/>
                    <a:pt x="1237002" y="712216"/>
                  </a:cubicBezTo>
                  <a:cubicBezTo>
                    <a:pt x="937121" y="712216"/>
                    <a:pt x="712216" y="937121"/>
                    <a:pt x="712216" y="1274479"/>
                  </a:cubicBezTo>
                  <a:cubicBezTo>
                    <a:pt x="712216" y="1274479"/>
                    <a:pt x="674728" y="1311967"/>
                    <a:pt x="637239" y="1311967"/>
                  </a:cubicBezTo>
                  <a:lnTo>
                    <a:pt x="599751" y="1274479"/>
                  </a:lnTo>
                  <a:cubicBezTo>
                    <a:pt x="599751" y="937121"/>
                    <a:pt x="337358" y="712216"/>
                    <a:pt x="37488" y="712216"/>
                  </a:cubicBezTo>
                  <a:lnTo>
                    <a:pt x="0" y="674728"/>
                  </a:lnTo>
                  <a:cubicBezTo>
                    <a:pt x="0" y="637239"/>
                    <a:pt x="0" y="599752"/>
                    <a:pt x="37488" y="599752"/>
                  </a:cubicBezTo>
                  <a:cubicBezTo>
                    <a:pt x="337358" y="599752"/>
                    <a:pt x="599751" y="374846"/>
                    <a:pt x="599751" y="74965"/>
                  </a:cubicBezTo>
                  <a:cubicBezTo>
                    <a:pt x="599751" y="37488"/>
                    <a:pt x="637239" y="0"/>
                    <a:pt x="637239" y="0"/>
                  </a:cubicBezTo>
                  <a:close/>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srgbClr val="1A1A1A"/>
                </a:solidFill>
                <a:effectLst/>
                <a:uLnTx/>
                <a:uFillTx/>
                <a:latin typeface="Segoe UI"/>
                <a:ea typeface="+mn-ea"/>
                <a:cs typeface="+mn-cs"/>
              </a:endParaRPr>
            </a:p>
          </p:txBody>
        </p:sp>
        <p:cxnSp>
          <p:nvCxnSpPr>
            <p:cNvPr id="107" name="Straight Arrow Connector 106">
              <a:extLst>
                <a:ext uri="{FF2B5EF4-FFF2-40B4-BE49-F238E27FC236}">
                  <a16:creationId xmlns:a16="http://schemas.microsoft.com/office/drawing/2014/main" id="{AF14774A-7060-4BFF-AF59-2D55AB26FAE0}"/>
                </a:ext>
              </a:extLst>
            </p:cNvPr>
            <p:cNvCxnSpPr>
              <a:cxnSpLocks/>
            </p:cNvCxnSpPr>
            <p:nvPr/>
          </p:nvCxnSpPr>
          <p:spPr>
            <a:xfrm>
              <a:off x="2501814" y="5461576"/>
              <a:ext cx="7507222" cy="0"/>
            </a:xfrm>
            <a:prstGeom prst="straightConnector1">
              <a:avLst/>
            </a:prstGeom>
            <a:ln w="15875" cap="rnd">
              <a:solidFill>
                <a:schemeClr val="bg1">
                  <a:lumMod val="75000"/>
                </a:schemeClr>
              </a:solidFill>
              <a:headEnd type="arrow" w="lg" len="sm"/>
              <a:tailEnd type="arrow" w="lg" len="sm"/>
            </a:ln>
          </p:spPr>
          <p:style>
            <a:lnRef idx="1">
              <a:schemeClr val="accent1"/>
            </a:lnRef>
            <a:fillRef idx="0">
              <a:schemeClr val="accent1"/>
            </a:fillRef>
            <a:effectRef idx="0">
              <a:schemeClr val="accent1"/>
            </a:effectRef>
            <a:fontRef idx="minor">
              <a:schemeClr val="tx1"/>
            </a:fontRef>
          </p:style>
        </p:cxnSp>
        <p:grpSp>
          <p:nvGrpSpPr>
            <p:cNvPr id="25" name="Group 24">
              <a:extLst>
                <a:ext uri="{FF2B5EF4-FFF2-40B4-BE49-F238E27FC236}">
                  <a16:creationId xmlns:a16="http://schemas.microsoft.com/office/drawing/2014/main" id="{3BDEF5E2-3C9D-405D-A013-57B2A29910C4}"/>
                </a:ext>
              </a:extLst>
            </p:cNvPr>
            <p:cNvGrpSpPr/>
            <p:nvPr/>
          </p:nvGrpSpPr>
          <p:grpSpPr>
            <a:xfrm>
              <a:off x="4033236" y="3467278"/>
              <a:ext cx="2265964" cy="843433"/>
              <a:chOff x="4033236" y="3494590"/>
              <a:chExt cx="2265964" cy="843433"/>
            </a:xfrm>
          </p:grpSpPr>
          <p:sp>
            <p:nvSpPr>
              <p:cNvPr id="68" name="Shape 236">
                <a:extLst>
                  <a:ext uri="{FF2B5EF4-FFF2-40B4-BE49-F238E27FC236}">
                    <a16:creationId xmlns:a16="http://schemas.microsoft.com/office/drawing/2014/main" id="{06F6BD34-1A87-4D7E-B89A-8B7B053FD548}"/>
                  </a:ext>
                </a:extLst>
              </p:cNvPr>
              <p:cNvSpPr txBox="1"/>
              <p:nvPr/>
            </p:nvSpPr>
            <p:spPr>
              <a:xfrm>
                <a:off x="4354511" y="4079491"/>
                <a:ext cx="1623414" cy="258532"/>
              </a:xfrm>
              <a:prstGeom prst="rect">
                <a:avLst/>
              </a:prstGeom>
              <a:noFill/>
              <a:ln>
                <a:noFill/>
              </a:ln>
            </p:spPr>
            <p:txBody>
              <a:bodyPr wrap="square" lIns="0" tIns="91440" rIns="0" bIns="0" anchor="t" anchorCtr="0">
                <a:spAutoFit/>
              </a:bodyPr>
              <a:lstStyle>
                <a:defPPr>
                  <a:defRPr lang="en-US"/>
                </a:defPPr>
                <a:lvl1pPr marR="0" lvl="0" indent="0" algn="ctr" defTabSz="932597" fontAlgn="auto">
                  <a:lnSpc>
                    <a:spcPct val="100000"/>
                  </a:lnSpc>
                  <a:spcBef>
                    <a:spcPts val="0"/>
                  </a:spcBef>
                  <a:spcAft>
                    <a:spcPts val="0"/>
                  </a:spcAft>
                  <a:buClrTx/>
                  <a:buSzTx/>
                  <a:buFontTx/>
                  <a:buNone/>
                  <a:tabLst/>
                  <a:defRPr kumimoji="0" sz="1200" b="1" i="0" u="none" strike="noStrike" kern="0" cap="none" spc="0" normalizeH="0" baseline="0">
                    <a:ln>
                      <a:noFill/>
                    </a:ln>
                    <a:solidFill>
                      <a:srgbClr val="505050"/>
                    </a:solidFill>
                    <a:effectLst/>
                    <a:uLnTx/>
                    <a:uFillTx/>
                    <a:latin typeface="+mj-lt"/>
                    <a:cs typeface="Segoe UI Semibold" panose="020B0702040204020203" pitchFamily="34" charset="0"/>
                  </a:defRPr>
                </a:lvl1pPr>
              </a:lstStyle>
              <a:p>
                <a:pPr marL="0" marR="0" lvl="0" indent="0" algn="ctr" defTabSz="932597" rtl="0" eaLnBrk="1" fontAlgn="auto" latinLnBrk="0" hangingPunct="1">
                  <a:lnSpc>
                    <a:spcPct val="90000"/>
                  </a:lnSpc>
                  <a:spcBef>
                    <a:spcPts val="0"/>
                  </a:spcBef>
                  <a:spcAft>
                    <a:spcPts val="0"/>
                  </a:spcAft>
                  <a:buClrTx/>
                  <a:buSzTx/>
                  <a:buFontTx/>
                  <a:buNone/>
                  <a:tabLst/>
                  <a:defRPr/>
                </a:pPr>
                <a:r>
                  <a:rPr kumimoji="0" lang="en-US" sz="1200" b="1" i="0" u="none" strike="noStrike" kern="0" cap="none" spc="0" normalizeH="0" baseline="0" noProof="0" dirty="0">
                    <a:ln>
                      <a:noFill/>
                    </a:ln>
                    <a:gradFill>
                      <a:gsLst>
                        <a:gs pos="8108">
                          <a:srgbClr val="1A1A1A"/>
                        </a:gs>
                        <a:gs pos="46847">
                          <a:srgbClr val="1A1A1A"/>
                        </a:gs>
                      </a:gsLst>
                      <a:lin ang="5400000" scaled="0"/>
                    </a:gradFill>
                    <a:effectLst/>
                    <a:uLnTx/>
                    <a:uFillTx/>
                    <a:latin typeface="Segoe UI Semibold"/>
                    <a:ea typeface="+mn-ea"/>
                    <a:cs typeface="Segoe UI Semibold" panose="020B0702040204020203" pitchFamily="34" charset="0"/>
                    <a:sym typeface="Arial"/>
                  </a:rPr>
                  <a:t>Cognitive Services</a:t>
                </a:r>
                <a:endParaRPr kumimoji="0" lang="en" sz="1200" b="1" i="0" u="none" strike="noStrike" kern="0" cap="none" spc="0" normalizeH="0" baseline="0" noProof="0" dirty="0">
                  <a:ln>
                    <a:noFill/>
                  </a:ln>
                  <a:gradFill>
                    <a:gsLst>
                      <a:gs pos="8108">
                        <a:srgbClr val="1A1A1A"/>
                      </a:gs>
                      <a:gs pos="46847">
                        <a:srgbClr val="1A1A1A"/>
                      </a:gs>
                    </a:gsLst>
                    <a:lin ang="5400000" scaled="0"/>
                  </a:gradFill>
                  <a:effectLst/>
                  <a:uLnTx/>
                  <a:uFillTx/>
                  <a:latin typeface="Segoe UI Semibold"/>
                  <a:ea typeface="+mn-ea"/>
                  <a:cs typeface="Segoe UI Semibold" panose="020B0702040204020203" pitchFamily="34" charset="0"/>
                  <a:sym typeface="Arial"/>
                </a:endParaRPr>
              </a:p>
            </p:txBody>
          </p:sp>
          <p:grpSp>
            <p:nvGrpSpPr>
              <p:cNvPr id="8" name="Group 7">
                <a:extLst>
                  <a:ext uri="{FF2B5EF4-FFF2-40B4-BE49-F238E27FC236}">
                    <a16:creationId xmlns:a16="http://schemas.microsoft.com/office/drawing/2014/main" id="{2381D99F-CEF4-43E2-A2E8-78C07441848E}"/>
                  </a:ext>
                </a:extLst>
              </p:cNvPr>
              <p:cNvGrpSpPr/>
              <p:nvPr/>
            </p:nvGrpSpPr>
            <p:grpSpPr>
              <a:xfrm>
                <a:off x="4033236" y="3494590"/>
                <a:ext cx="2265964" cy="584424"/>
                <a:chOff x="-4999544" y="4914815"/>
                <a:chExt cx="3932744" cy="1014310"/>
              </a:xfrm>
            </p:grpSpPr>
            <p:sp>
              <p:nvSpPr>
                <p:cNvPr id="7" name="Rectangle 6">
                  <a:extLst>
                    <a:ext uri="{FF2B5EF4-FFF2-40B4-BE49-F238E27FC236}">
                      <a16:creationId xmlns:a16="http://schemas.microsoft.com/office/drawing/2014/main" id="{59A6B347-2FE6-487C-B3F6-FAFAEEE7B301}"/>
                    </a:ext>
                  </a:extLst>
                </p:cNvPr>
                <p:cNvSpPr/>
                <p:nvPr/>
              </p:nvSpPr>
              <p:spPr bwMode="auto">
                <a:xfrm>
                  <a:off x="-4999544" y="4914815"/>
                  <a:ext cx="3932744" cy="1014310"/>
                </a:xfrm>
                <a:prstGeom prst="rect">
                  <a:avLst/>
                </a:prstGeom>
                <a:solidFill>
                  <a:schemeClr val="accent1"/>
                </a:solidFill>
                <a:ln w="10795" cap="flat" cmpd="sng" algn="ctr">
                  <a:noFill/>
                  <a:prstDash val="solid"/>
                </a:ln>
                <a:effectLst>
                  <a:outerShdw blurRad="190500" dist="38100" dir="2700000" algn="tl" rotWithShape="0">
                    <a:prstClr val="black">
                      <a:alpha val="15000"/>
                    </a:prstClr>
                  </a:outerShdw>
                </a:effectLst>
              </p:spPr>
              <p:txBody>
                <a:bodyPr rot="0" spcFirstLastPara="0" vertOverflow="overflow" horzOverflow="overflow" vert="horz" wrap="square" lIns="0" tIns="292608"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800" b="0" i="0" u="none" strike="noStrike" kern="0" cap="none" spc="0" normalizeH="0" baseline="0" noProof="0" dirty="0" err="1">
                    <a:ln>
                      <a:noFill/>
                    </a:ln>
                    <a:gradFill>
                      <a:gsLst>
                        <a:gs pos="7207">
                          <a:srgbClr val="1A1A1A"/>
                        </a:gs>
                        <a:gs pos="22523">
                          <a:srgbClr val="1A1A1A"/>
                        </a:gs>
                      </a:gsLst>
                      <a:lin ang="5400000" scaled="0"/>
                    </a:gradFill>
                    <a:effectLst/>
                    <a:uLnTx/>
                    <a:uFillTx/>
                    <a:latin typeface="Segoe UI Semibold"/>
                    <a:ea typeface="+mn-ea"/>
                    <a:cs typeface="+mn-cs"/>
                  </a:endParaRPr>
                </a:p>
              </p:txBody>
            </p:sp>
            <p:sp>
              <p:nvSpPr>
                <p:cNvPr id="105" name="TextBox 104">
                  <a:extLst>
                    <a:ext uri="{FF2B5EF4-FFF2-40B4-BE49-F238E27FC236}">
                      <a16:creationId xmlns:a16="http://schemas.microsoft.com/office/drawing/2014/main" id="{FB33A3AA-295A-4D6A-8AA2-119AEA5A697F}"/>
                    </a:ext>
                  </a:extLst>
                </p:cNvPr>
                <p:cNvSpPr txBox="1"/>
                <p:nvPr/>
              </p:nvSpPr>
              <p:spPr>
                <a:xfrm>
                  <a:off x="-4891593" y="5579369"/>
                  <a:ext cx="914400" cy="168264"/>
                </a:xfrm>
                <a:prstGeom prst="rect">
                  <a:avLst/>
                </a:prstGeom>
                <a:noFill/>
              </p:spPr>
              <p:txBody>
                <a:bodyPr wrap="square" lIns="0" tIns="0" rIns="0" bIns="0" rtlCol="0">
                  <a:spAutoFit/>
                </a:bodyPr>
                <a:lstStyle/>
                <a:p>
                  <a:pPr marL="0" marR="0" lvl="0" indent="0" algn="ctr" defTabSz="699111" rtl="0" eaLnBrk="1" fontAlgn="auto" latinLnBrk="0" hangingPunct="1">
                    <a:lnSpc>
                      <a:spcPct val="90000"/>
                    </a:lnSpc>
                    <a:spcBef>
                      <a:spcPts val="900"/>
                    </a:spcBef>
                    <a:spcAft>
                      <a:spcPts val="900"/>
                    </a:spcAft>
                    <a:buClrTx/>
                    <a:buSzTx/>
                    <a:buFontTx/>
                    <a:buNone/>
                    <a:tabLst/>
                    <a:defRPr/>
                  </a:pPr>
                  <a:r>
                    <a:rPr kumimoji="0" lang="en-US" sz="700" b="0" i="0" u="none" strike="noStrike" kern="0" cap="none" spc="0" normalizeH="0" baseline="0" noProof="0" dirty="0">
                      <a:ln w="3175">
                        <a:noFill/>
                      </a:ln>
                      <a:gradFill>
                        <a:gsLst>
                          <a:gs pos="46847">
                            <a:srgbClr val="FFFFFF"/>
                          </a:gs>
                          <a:gs pos="78000">
                            <a:srgbClr val="FFFFFF"/>
                          </a:gs>
                        </a:gsLst>
                        <a:lin ang="5400000" scaled="0"/>
                      </a:gradFill>
                      <a:effectLst/>
                      <a:uLnTx/>
                      <a:uFillTx/>
                      <a:latin typeface="Segoe UI Semibold"/>
                      <a:ea typeface="+mn-ea"/>
                      <a:cs typeface="Segoe UI" panose="020B0502040204020203" pitchFamily="34" charset="0"/>
                    </a:rPr>
                    <a:t>Vision</a:t>
                  </a:r>
                </a:p>
              </p:txBody>
            </p:sp>
            <p:sp>
              <p:nvSpPr>
                <p:cNvPr id="108" name="TextBox 107">
                  <a:extLst>
                    <a:ext uri="{FF2B5EF4-FFF2-40B4-BE49-F238E27FC236}">
                      <a16:creationId xmlns:a16="http://schemas.microsoft.com/office/drawing/2014/main" id="{43352AE7-061F-43E7-919E-DB1F9239B114}"/>
                    </a:ext>
                  </a:extLst>
                </p:cNvPr>
                <p:cNvSpPr txBox="1"/>
                <p:nvPr/>
              </p:nvSpPr>
              <p:spPr>
                <a:xfrm>
                  <a:off x="-3957446" y="5579369"/>
                  <a:ext cx="914400" cy="168264"/>
                </a:xfrm>
                <a:prstGeom prst="rect">
                  <a:avLst/>
                </a:prstGeom>
                <a:noFill/>
              </p:spPr>
              <p:txBody>
                <a:bodyPr wrap="square" lIns="0" tIns="0" rIns="0" bIns="0" rtlCol="0">
                  <a:spAutoFit/>
                </a:bodyPr>
                <a:lstStyle/>
                <a:p>
                  <a:pPr marL="0" marR="0" lvl="0" indent="0" algn="ctr" defTabSz="699111" rtl="0" eaLnBrk="1" fontAlgn="auto" latinLnBrk="0" hangingPunct="1">
                    <a:lnSpc>
                      <a:spcPct val="90000"/>
                    </a:lnSpc>
                    <a:spcBef>
                      <a:spcPts val="900"/>
                    </a:spcBef>
                    <a:spcAft>
                      <a:spcPts val="900"/>
                    </a:spcAft>
                    <a:buClrTx/>
                    <a:buSzTx/>
                    <a:buFontTx/>
                    <a:buNone/>
                    <a:tabLst/>
                    <a:defRPr/>
                  </a:pPr>
                  <a:r>
                    <a:rPr kumimoji="0" lang="en-US" sz="700" b="0" i="0" u="none" strike="noStrike" kern="0" cap="none" spc="0" normalizeH="0" baseline="0" noProof="0" dirty="0">
                      <a:ln w="3175">
                        <a:noFill/>
                      </a:ln>
                      <a:gradFill>
                        <a:gsLst>
                          <a:gs pos="46847">
                            <a:srgbClr val="FFFFFF"/>
                          </a:gs>
                          <a:gs pos="78000">
                            <a:srgbClr val="FFFFFF"/>
                          </a:gs>
                        </a:gsLst>
                        <a:lin ang="5400000" scaled="0"/>
                      </a:gradFill>
                      <a:effectLst/>
                      <a:uLnTx/>
                      <a:uFillTx/>
                      <a:latin typeface="Segoe UI Semibold"/>
                      <a:ea typeface="+mn-ea"/>
                      <a:cs typeface="Segoe UI" panose="020B0502040204020203" pitchFamily="34" charset="0"/>
                    </a:rPr>
                    <a:t>Speech</a:t>
                  </a:r>
                </a:p>
              </p:txBody>
            </p:sp>
            <p:sp>
              <p:nvSpPr>
                <p:cNvPr id="109" name="TextBox 108">
                  <a:extLst>
                    <a:ext uri="{FF2B5EF4-FFF2-40B4-BE49-F238E27FC236}">
                      <a16:creationId xmlns:a16="http://schemas.microsoft.com/office/drawing/2014/main" id="{156ACC16-CBEB-46C6-A8DA-B6656D495B59}"/>
                    </a:ext>
                  </a:extLst>
                </p:cNvPr>
                <p:cNvSpPr txBox="1"/>
                <p:nvPr/>
              </p:nvSpPr>
              <p:spPr>
                <a:xfrm>
                  <a:off x="-3023298" y="5579369"/>
                  <a:ext cx="914400" cy="168264"/>
                </a:xfrm>
                <a:prstGeom prst="rect">
                  <a:avLst/>
                </a:prstGeom>
                <a:noFill/>
              </p:spPr>
              <p:txBody>
                <a:bodyPr wrap="square" lIns="0" tIns="0" rIns="0" bIns="0" rtlCol="0">
                  <a:spAutoFit/>
                </a:bodyPr>
                <a:lstStyle/>
                <a:p>
                  <a:pPr marL="0" marR="0" lvl="0" indent="0" algn="ctr" defTabSz="699111" rtl="0" eaLnBrk="1" fontAlgn="auto" latinLnBrk="0" hangingPunct="1">
                    <a:lnSpc>
                      <a:spcPct val="90000"/>
                    </a:lnSpc>
                    <a:spcBef>
                      <a:spcPts val="900"/>
                    </a:spcBef>
                    <a:spcAft>
                      <a:spcPts val="900"/>
                    </a:spcAft>
                    <a:buClrTx/>
                    <a:buSzTx/>
                    <a:buFontTx/>
                    <a:buNone/>
                    <a:tabLst/>
                    <a:defRPr/>
                  </a:pPr>
                  <a:r>
                    <a:rPr kumimoji="0" lang="en-US" sz="700" b="0" i="0" u="none" strike="noStrike" kern="0" cap="none" spc="0" normalizeH="0" baseline="0" noProof="0" dirty="0">
                      <a:ln w="3175">
                        <a:noFill/>
                      </a:ln>
                      <a:gradFill>
                        <a:gsLst>
                          <a:gs pos="46847">
                            <a:srgbClr val="FFFFFF"/>
                          </a:gs>
                          <a:gs pos="78000">
                            <a:srgbClr val="FFFFFF"/>
                          </a:gs>
                        </a:gsLst>
                        <a:lin ang="5400000" scaled="0"/>
                      </a:gradFill>
                      <a:effectLst/>
                      <a:uLnTx/>
                      <a:uFillTx/>
                      <a:latin typeface="Segoe UI Semibold"/>
                      <a:ea typeface="+mn-ea"/>
                      <a:cs typeface="Segoe UI" panose="020B0502040204020203" pitchFamily="34" charset="0"/>
                    </a:rPr>
                    <a:t>Language</a:t>
                  </a:r>
                </a:p>
              </p:txBody>
            </p:sp>
            <p:sp>
              <p:nvSpPr>
                <p:cNvPr id="110" name="TextBox 109">
                  <a:extLst>
                    <a:ext uri="{FF2B5EF4-FFF2-40B4-BE49-F238E27FC236}">
                      <a16:creationId xmlns:a16="http://schemas.microsoft.com/office/drawing/2014/main" id="{08B09032-060E-491D-8C1D-B33A94F03C18}"/>
                    </a:ext>
                  </a:extLst>
                </p:cNvPr>
                <p:cNvSpPr txBox="1"/>
                <p:nvPr/>
              </p:nvSpPr>
              <p:spPr>
                <a:xfrm>
                  <a:off x="-2089149" y="5579369"/>
                  <a:ext cx="914400" cy="168264"/>
                </a:xfrm>
                <a:prstGeom prst="rect">
                  <a:avLst/>
                </a:prstGeom>
                <a:noFill/>
              </p:spPr>
              <p:txBody>
                <a:bodyPr wrap="square" lIns="0" tIns="0" rIns="0" bIns="0" rtlCol="0">
                  <a:spAutoFit/>
                </a:bodyPr>
                <a:lstStyle/>
                <a:p>
                  <a:pPr marL="0" marR="0" lvl="0" indent="0" algn="ctr" defTabSz="699111" rtl="0" eaLnBrk="1" fontAlgn="auto" latinLnBrk="0" hangingPunct="1">
                    <a:lnSpc>
                      <a:spcPct val="90000"/>
                    </a:lnSpc>
                    <a:spcBef>
                      <a:spcPts val="900"/>
                    </a:spcBef>
                    <a:spcAft>
                      <a:spcPts val="900"/>
                    </a:spcAft>
                    <a:buClrTx/>
                    <a:buSzTx/>
                    <a:buFontTx/>
                    <a:buNone/>
                    <a:tabLst/>
                    <a:defRPr/>
                  </a:pPr>
                  <a:r>
                    <a:rPr kumimoji="0" lang="en-US" sz="700" b="0" i="0" u="none" strike="noStrike" kern="0" cap="none" spc="0" normalizeH="0" baseline="0" noProof="0" dirty="0">
                      <a:ln w="3175">
                        <a:noFill/>
                      </a:ln>
                      <a:gradFill>
                        <a:gsLst>
                          <a:gs pos="46847">
                            <a:srgbClr val="FFFFFF"/>
                          </a:gs>
                          <a:gs pos="78000">
                            <a:srgbClr val="FFFFFF"/>
                          </a:gs>
                        </a:gsLst>
                        <a:lin ang="5400000" scaled="0"/>
                      </a:gradFill>
                      <a:effectLst/>
                      <a:uLnTx/>
                      <a:uFillTx/>
                      <a:latin typeface="Segoe UI Semibold"/>
                      <a:ea typeface="+mn-ea"/>
                      <a:cs typeface="Segoe UI" panose="020B0502040204020203" pitchFamily="34" charset="0"/>
                    </a:rPr>
                    <a:t>Search</a:t>
                  </a:r>
                </a:p>
              </p:txBody>
            </p:sp>
            <p:sp>
              <p:nvSpPr>
                <p:cNvPr id="115" name="Eye" title="Icon of an eye">
                  <a:extLst>
                    <a:ext uri="{FF2B5EF4-FFF2-40B4-BE49-F238E27FC236}">
                      <a16:creationId xmlns:a16="http://schemas.microsoft.com/office/drawing/2014/main" id="{D4CAB3EE-69BE-4250-87E1-D9923D2A6344}"/>
                    </a:ext>
                  </a:extLst>
                </p:cNvPr>
                <p:cNvSpPr>
                  <a:spLocks noChangeAspect="1" noEditPoints="1"/>
                </p:cNvSpPr>
                <p:nvPr/>
              </p:nvSpPr>
              <p:spPr bwMode="auto">
                <a:xfrm>
                  <a:off x="-4640134" y="5179135"/>
                  <a:ext cx="411480" cy="227186"/>
                </a:xfrm>
                <a:custGeom>
                  <a:avLst/>
                  <a:gdLst>
                    <a:gd name="T0" fmla="*/ 3 w 346"/>
                    <a:gd name="T1" fmla="*/ 91 h 190"/>
                    <a:gd name="T2" fmla="*/ 173 w 346"/>
                    <a:gd name="T3" fmla="*/ 0 h 190"/>
                    <a:gd name="T4" fmla="*/ 346 w 346"/>
                    <a:gd name="T5" fmla="*/ 95 h 190"/>
                    <a:gd name="T6" fmla="*/ 173 w 346"/>
                    <a:gd name="T7" fmla="*/ 190 h 190"/>
                    <a:gd name="T8" fmla="*/ 6 w 346"/>
                    <a:gd name="T9" fmla="*/ 102 h 190"/>
                    <a:gd name="T10" fmla="*/ 0 w 346"/>
                    <a:gd name="T11" fmla="*/ 95 h 190"/>
                    <a:gd name="T12" fmla="*/ 3 w 346"/>
                    <a:gd name="T13" fmla="*/ 91 h 190"/>
                    <a:gd name="T14" fmla="*/ 173 w 346"/>
                    <a:gd name="T15" fmla="*/ 0 h 190"/>
                    <a:gd name="T16" fmla="*/ 73 w 346"/>
                    <a:gd name="T17" fmla="*/ 95 h 190"/>
                    <a:gd name="T18" fmla="*/ 173 w 346"/>
                    <a:gd name="T19" fmla="*/ 190 h 190"/>
                    <a:gd name="T20" fmla="*/ 273 w 346"/>
                    <a:gd name="T21" fmla="*/ 95 h 190"/>
                    <a:gd name="T22" fmla="*/ 173 w 346"/>
                    <a:gd name="T23" fmla="*/ 0 h 190"/>
                    <a:gd name="T24" fmla="*/ 173 w 346"/>
                    <a:gd name="T25" fmla="*/ 56 h 190"/>
                    <a:gd name="T26" fmla="*/ 134 w 346"/>
                    <a:gd name="T27" fmla="*/ 95 h 190"/>
                    <a:gd name="T28" fmla="*/ 173 w 346"/>
                    <a:gd name="T29" fmla="*/ 135 h 190"/>
                    <a:gd name="T30" fmla="*/ 213 w 346"/>
                    <a:gd name="T31" fmla="*/ 95 h 190"/>
                    <a:gd name="T32" fmla="*/ 173 w 346"/>
                    <a:gd name="T33" fmla="*/ 5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6" h="190">
                      <a:moveTo>
                        <a:pt x="3" y="91"/>
                      </a:moveTo>
                      <a:cubicBezTo>
                        <a:pt x="17" y="73"/>
                        <a:pt x="77" y="0"/>
                        <a:pt x="173" y="0"/>
                      </a:cubicBezTo>
                      <a:cubicBezTo>
                        <a:pt x="283" y="0"/>
                        <a:pt x="346" y="95"/>
                        <a:pt x="346" y="95"/>
                      </a:cubicBezTo>
                      <a:cubicBezTo>
                        <a:pt x="346" y="95"/>
                        <a:pt x="283" y="190"/>
                        <a:pt x="173" y="190"/>
                      </a:cubicBezTo>
                      <a:cubicBezTo>
                        <a:pt x="82" y="190"/>
                        <a:pt x="23" y="125"/>
                        <a:pt x="6" y="102"/>
                      </a:cubicBezTo>
                      <a:cubicBezTo>
                        <a:pt x="2" y="98"/>
                        <a:pt x="0" y="95"/>
                        <a:pt x="0" y="95"/>
                      </a:cubicBezTo>
                      <a:cubicBezTo>
                        <a:pt x="0" y="95"/>
                        <a:pt x="1" y="94"/>
                        <a:pt x="3" y="91"/>
                      </a:cubicBezTo>
                      <a:close/>
                      <a:moveTo>
                        <a:pt x="173" y="0"/>
                      </a:moveTo>
                      <a:cubicBezTo>
                        <a:pt x="118" y="0"/>
                        <a:pt x="73" y="42"/>
                        <a:pt x="73" y="95"/>
                      </a:cubicBezTo>
                      <a:cubicBezTo>
                        <a:pt x="73" y="148"/>
                        <a:pt x="118" y="190"/>
                        <a:pt x="173" y="190"/>
                      </a:cubicBezTo>
                      <a:cubicBezTo>
                        <a:pt x="228" y="190"/>
                        <a:pt x="273" y="148"/>
                        <a:pt x="273" y="95"/>
                      </a:cubicBezTo>
                      <a:cubicBezTo>
                        <a:pt x="273" y="42"/>
                        <a:pt x="228" y="0"/>
                        <a:pt x="173" y="0"/>
                      </a:cubicBezTo>
                      <a:close/>
                      <a:moveTo>
                        <a:pt x="173" y="56"/>
                      </a:moveTo>
                      <a:cubicBezTo>
                        <a:pt x="151" y="56"/>
                        <a:pt x="134" y="73"/>
                        <a:pt x="134" y="95"/>
                      </a:cubicBezTo>
                      <a:cubicBezTo>
                        <a:pt x="134" y="117"/>
                        <a:pt x="151" y="135"/>
                        <a:pt x="173" y="135"/>
                      </a:cubicBezTo>
                      <a:cubicBezTo>
                        <a:pt x="195" y="135"/>
                        <a:pt x="213" y="117"/>
                        <a:pt x="213" y="95"/>
                      </a:cubicBezTo>
                      <a:cubicBezTo>
                        <a:pt x="213" y="73"/>
                        <a:pt x="195" y="56"/>
                        <a:pt x="173" y="56"/>
                      </a:cubicBezTo>
                      <a:close/>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6" name="Characters_E8C1" title="Icon of the letter A and a letter in another language">
                  <a:extLst>
                    <a:ext uri="{FF2B5EF4-FFF2-40B4-BE49-F238E27FC236}">
                      <a16:creationId xmlns:a16="http://schemas.microsoft.com/office/drawing/2014/main" id="{F957F7DD-72F1-4A4D-B8FA-95031AFBC8BF}"/>
                    </a:ext>
                  </a:extLst>
                </p:cNvPr>
                <p:cNvSpPr>
                  <a:spLocks noChangeAspect="1" noEditPoints="1"/>
                </p:cNvSpPr>
                <p:nvPr/>
              </p:nvSpPr>
              <p:spPr bwMode="auto">
                <a:xfrm>
                  <a:off x="-2732437" y="5121150"/>
                  <a:ext cx="332678" cy="343161"/>
                </a:xfrm>
                <a:custGeom>
                  <a:avLst/>
                  <a:gdLst>
                    <a:gd name="T0" fmla="*/ 0 w 3316"/>
                    <a:gd name="T1" fmla="*/ 3423 h 3423"/>
                    <a:gd name="T2" fmla="*/ 358 w 3316"/>
                    <a:gd name="T3" fmla="*/ 2923 h 3423"/>
                    <a:gd name="T4" fmla="*/ 1329 w 3316"/>
                    <a:gd name="T5" fmla="*/ 3423 h 3423"/>
                    <a:gd name="T6" fmla="*/ 878 w 3316"/>
                    <a:gd name="T7" fmla="*/ 1499 h 3423"/>
                    <a:gd name="T8" fmla="*/ 416 w 3316"/>
                    <a:gd name="T9" fmla="*/ 2749 h 3423"/>
                    <a:gd name="T10" fmla="*/ 1104 w 3316"/>
                    <a:gd name="T11" fmla="*/ 2749 h 3423"/>
                    <a:gd name="T12" fmla="*/ 1252 w 3316"/>
                    <a:gd name="T13" fmla="*/ 491 h 3423"/>
                    <a:gd name="T14" fmla="*/ 1247 w 3316"/>
                    <a:gd name="T15" fmla="*/ 252 h 3423"/>
                    <a:gd name="T16" fmla="*/ 2140 w 3316"/>
                    <a:gd name="T17" fmla="*/ 257 h 3423"/>
                    <a:gd name="T18" fmla="*/ 2130 w 3316"/>
                    <a:gd name="T19" fmla="*/ 0 h 3423"/>
                    <a:gd name="T20" fmla="*/ 2339 w 3316"/>
                    <a:gd name="T21" fmla="*/ 30 h 3423"/>
                    <a:gd name="T22" fmla="*/ 2337 w 3316"/>
                    <a:gd name="T23" fmla="*/ 34 h 3423"/>
                    <a:gd name="T24" fmla="*/ 2324 w 3316"/>
                    <a:gd name="T25" fmla="*/ 257 h 3423"/>
                    <a:gd name="T26" fmla="*/ 3258 w 3316"/>
                    <a:gd name="T27" fmla="*/ 252 h 3423"/>
                    <a:gd name="T28" fmla="*/ 3254 w 3316"/>
                    <a:gd name="T29" fmla="*/ 491 h 3423"/>
                    <a:gd name="T30" fmla="*/ 3073 w 3316"/>
                    <a:gd name="T31" fmla="*/ 764 h 3423"/>
                    <a:gd name="T32" fmla="*/ 1431 w 3316"/>
                    <a:gd name="T33" fmla="*/ 408 h 3423"/>
                    <a:gd name="T34" fmla="*/ 1247 w 3316"/>
                    <a:gd name="T35" fmla="*/ 767 h 3423"/>
                    <a:gd name="T36" fmla="*/ 2351 w 3316"/>
                    <a:gd name="T37" fmla="*/ 1475 h 3423"/>
                    <a:gd name="T38" fmla="*/ 2359 w 3316"/>
                    <a:gd name="T39" fmla="*/ 1983 h 3423"/>
                    <a:gd name="T40" fmla="*/ 1943 w 3316"/>
                    <a:gd name="T41" fmla="*/ 2173 h 3423"/>
                    <a:gd name="T42" fmla="*/ 1884 w 3316"/>
                    <a:gd name="T43" fmla="*/ 2125 h 3423"/>
                    <a:gd name="T44" fmla="*/ 2033 w 3316"/>
                    <a:gd name="T45" fmla="*/ 2002 h 3423"/>
                    <a:gd name="T46" fmla="*/ 2167 w 3316"/>
                    <a:gd name="T47" fmla="*/ 1884 h 3423"/>
                    <a:gd name="T48" fmla="*/ 1506 w 3316"/>
                    <a:gd name="T49" fmla="*/ 1475 h 3423"/>
                    <a:gd name="T50" fmla="*/ 1204 w 3316"/>
                    <a:gd name="T51" fmla="*/ 1311 h 3423"/>
                    <a:gd name="T52" fmla="*/ 2169 w 3316"/>
                    <a:gd name="T53" fmla="*/ 1315 h 3423"/>
                    <a:gd name="T54" fmla="*/ 2157 w 3316"/>
                    <a:gd name="T55" fmla="*/ 1114 h 3423"/>
                    <a:gd name="T56" fmla="*/ 2290 w 3316"/>
                    <a:gd name="T57" fmla="*/ 1128 h 3423"/>
                    <a:gd name="T58" fmla="*/ 2564 w 3316"/>
                    <a:gd name="T59" fmla="*/ 902 h 3423"/>
                    <a:gd name="T60" fmla="*/ 1936 w 3316"/>
                    <a:gd name="T61" fmla="*/ 836 h 3423"/>
                    <a:gd name="T62" fmla="*/ 1620 w 3316"/>
                    <a:gd name="T63" fmla="*/ 678 h 3423"/>
                    <a:gd name="T64" fmla="*/ 2664 w 3316"/>
                    <a:gd name="T65" fmla="*/ 682 h 3423"/>
                    <a:gd name="T66" fmla="*/ 2755 w 3316"/>
                    <a:gd name="T67" fmla="*/ 670 h 3423"/>
                    <a:gd name="T68" fmla="*/ 2846 w 3316"/>
                    <a:gd name="T69" fmla="*/ 730 h 3423"/>
                    <a:gd name="T70" fmla="*/ 2892 w 3316"/>
                    <a:gd name="T71" fmla="*/ 832 h 3423"/>
                    <a:gd name="T72" fmla="*/ 2783 w 3316"/>
                    <a:gd name="T73" fmla="*/ 912 h 3423"/>
                    <a:gd name="T74" fmla="*/ 2351 w 3316"/>
                    <a:gd name="T75" fmla="*/ 1235 h 3423"/>
                    <a:gd name="T76" fmla="*/ 3015 w 3316"/>
                    <a:gd name="T77" fmla="*/ 1315 h 3423"/>
                    <a:gd name="T78" fmla="*/ 3316 w 3316"/>
                    <a:gd name="T79" fmla="*/ 1480 h 3423"/>
                    <a:gd name="T80" fmla="*/ 2351 w 3316"/>
                    <a:gd name="T81" fmla="*/ 1475 h 3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16" h="3423">
                      <a:moveTo>
                        <a:pt x="642" y="1499"/>
                      </a:moveTo>
                      <a:cubicBezTo>
                        <a:pt x="0" y="3423"/>
                        <a:pt x="0" y="3423"/>
                        <a:pt x="0" y="3423"/>
                      </a:cubicBezTo>
                      <a:cubicBezTo>
                        <a:pt x="191" y="3423"/>
                        <a:pt x="191" y="3423"/>
                        <a:pt x="191" y="3423"/>
                      </a:cubicBezTo>
                      <a:cubicBezTo>
                        <a:pt x="358" y="2923"/>
                        <a:pt x="358" y="2923"/>
                        <a:pt x="358" y="2923"/>
                      </a:cubicBezTo>
                      <a:cubicBezTo>
                        <a:pt x="1162" y="2923"/>
                        <a:pt x="1162" y="2923"/>
                        <a:pt x="1162" y="2923"/>
                      </a:cubicBezTo>
                      <a:cubicBezTo>
                        <a:pt x="1329" y="3423"/>
                        <a:pt x="1329" y="3423"/>
                        <a:pt x="1329" y="3423"/>
                      </a:cubicBezTo>
                      <a:cubicBezTo>
                        <a:pt x="1520" y="3423"/>
                        <a:pt x="1520" y="3423"/>
                        <a:pt x="1520" y="3423"/>
                      </a:cubicBezTo>
                      <a:cubicBezTo>
                        <a:pt x="878" y="1499"/>
                        <a:pt x="878" y="1499"/>
                        <a:pt x="878" y="1499"/>
                      </a:cubicBezTo>
                      <a:lnTo>
                        <a:pt x="642" y="1499"/>
                      </a:lnTo>
                      <a:close/>
                      <a:moveTo>
                        <a:pt x="416" y="2749"/>
                      </a:moveTo>
                      <a:cubicBezTo>
                        <a:pt x="760" y="1716"/>
                        <a:pt x="760" y="1716"/>
                        <a:pt x="760" y="1716"/>
                      </a:cubicBezTo>
                      <a:cubicBezTo>
                        <a:pt x="1104" y="2749"/>
                        <a:pt x="1104" y="2749"/>
                        <a:pt x="1104" y="2749"/>
                      </a:cubicBezTo>
                      <a:lnTo>
                        <a:pt x="416" y="2749"/>
                      </a:lnTo>
                      <a:close/>
                      <a:moveTo>
                        <a:pt x="1252" y="491"/>
                      </a:moveTo>
                      <a:cubicBezTo>
                        <a:pt x="1252" y="399"/>
                        <a:pt x="1252" y="399"/>
                        <a:pt x="1252" y="399"/>
                      </a:cubicBezTo>
                      <a:cubicBezTo>
                        <a:pt x="1247" y="252"/>
                        <a:pt x="1247" y="252"/>
                        <a:pt x="1247" y="252"/>
                      </a:cubicBezTo>
                      <a:cubicBezTo>
                        <a:pt x="1563" y="257"/>
                        <a:pt x="1563" y="257"/>
                        <a:pt x="1563" y="257"/>
                      </a:cubicBezTo>
                      <a:cubicBezTo>
                        <a:pt x="2140" y="257"/>
                        <a:pt x="2140" y="257"/>
                        <a:pt x="2140" y="257"/>
                      </a:cubicBezTo>
                      <a:cubicBezTo>
                        <a:pt x="2140" y="197"/>
                        <a:pt x="2140" y="197"/>
                        <a:pt x="2140" y="197"/>
                      </a:cubicBezTo>
                      <a:cubicBezTo>
                        <a:pt x="2140" y="114"/>
                        <a:pt x="2137" y="49"/>
                        <a:pt x="2130" y="0"/>
                      </a:cubicBezTo>
                      <a:cubicBezTo>
                        <a:pt x="2197" y="1"/>
                        <a:pt x="2270" y="5"/>
                        <a:pt x="2347" y="11"/>
                      </a:cubicBezTo>
                      <a:cubicBezTo>
                        <a:pt x="2345" y="16"/>
                        <a:pt x="2343" y="22"/>
                        <a:pt x="2339" y="30"/>
                      </a:cubicBezTo>
                      <a:cubicBezTo>
                        <a:pt x="2338" y="32"/>
                        <a:pt x="2338" y="32"/>
                        <a:pt x="2338" y="32"/>
                      </a:cubicBezTo>
                      <a:cubicBezTo>
                        <a:pt x="2337" y="34"/>
                        <a:pt x="2337" y="34"/>
                        <a:pt x="2337" y="34"/>
                      </a:cubicBezTo>
                      <a:cubicBezTo>
                        <a:pt x="2328" y="64"/>
                        <a:pt x="2324" y="114"/>
                        <a:pt x="2324" y="193"/>
                      </a:cubicBezTo>
                      <a:cubicBezTo>
                        <a:pt x="2324" y="257"/>
                        <a:pt x="2324" y="257"/>
                        <a:pt x="2324" y="257"/>
                      </a:cubicBezTo>
                      <a:cubicBezTo>
                        <a:pt x="2940" y="257"/>
                        <a:pt x="2940" y="257"/>
                        <a:pt x="2940" y="257"/>
                      </a:cubicBezTo>
                      <a:cubicBezTo>
                        <a:pt x="3258" y="252"/>
                        <a:pt x="3258" y="252"/>
                        <a:pt x="3258" y="252"/>
                      </a:cubicBezTo>
                      <a:cubicBezTo>
                        <a:pt x="3254" y="376"/>
                        <a:pt x="3254" y="376"/>
                        <a:pt x="3254" y="376"/>
                      </a:cubicBezTo>
                      <a:cubicBezTo>
                        <a:pt x="3254" y="491"/>
                        <a:pt x="3254" y="491"/>
                        <a:pt x="3254" y="491"/>
                      </a:cubicBezTo>
                      <a:cubicBezTo>
                        <a:pt x="3259" y="764"/>
                        <a:pt x="3259" y="764"/>
                        <a:pt x="3259" y="764"/>
                      </a:cubicBezTo>
                      <a:cubicBezTo>
                        <a:pt x="3073" y="764"/>
                        <a:pt x="3073" y="764"/>
                        <a:pt x="3073" y="764"/>
                      </a:cubicBezTo>
                      <a:cubicBezTo>
                        <a:pt x="3073" y="408"/>
                        <a:pt x="3073" y="408"/>
                        <a:pt x="3073" y="408"/>
                      </a:cubicBezTo>
                      <a:cubicBezTo>
                        <a:pt x="1431" y="408"/>
                        <a:pt x="1431" y="408"/>
                        <a:pt x="1431" y="408"/>
                      </a:cubicBezTo>
                      <a:cubicBezTo>
                        <a:pt x="1431" y="767"/>
                        <a:pt x="1431" y="767"/>
                        <a:pt x="1431" y="767"/>
                      </a:cubicBezTo>
                      <a:cubicBezTo>
                        <a:pt x="1247" y="767"/>
                        <a:pt x="1247" y="767"/>
                        <a:pt x="1247" y="767"/>
                      </a:cubicBezTo>
                      <a:lnTo>
                        <a:pt x="1252" y="491"/>
                      </a:lnTo>
                      <a:close/>
                      <a:moveTo>
                        <a:pt x="2351" y="1475"/>
                      </a:moveTo>
                      <a:cubicBezTo>
                        <a:pt x="2351" y="1640"/>
                        <a:pt x="2351" y="1640"/>
                        <a:pt x="2351" y="1640"/>
                      </a:cubicBezTo>
                      <a:cubicBezTo>
                        <a:pt x="2359" y="1983"/>
                        <a:pt x="2359" y="1983"/>
                        <a:pt x="2359" y="1983"/>
                      </a:cubicBezTo>
                      <a:cubicBezTo>
                        <a:pt x="2358" y="2052"/>
                        <a:pt x="2339" y="2099"/>
                        <a:pt x="2299" y="2129"/>
                      </a:cubicBezTo>
                      <a:cubicBezTo>
                        <a:pt x="2276" y="2145"/>
                        <a:pt x="2200" y="2173"/>
                        <a:pt x="1943" y="2173"/>
                      </a:cubicBezTo>
                      <a:cubicBezTo>
                        <a:pt x="1917" y="2173"/>
                        <a:pt x="1904" y="2172"/>
                        <a:pt x="1898" y="2170"/>
                      </a:cubicBezTo>
                      <a:cubicBezTo>
                        <a:pt x="1896" y="2164"/>
                        <a:pt x="1891" y="2152"/>
                        <a:pt x="1884" y="2125"/>
                      </a:cubicBezTo>
                      <a:cubicBezTo>
                        <a:pt x="1873" y="2081"/>
                        <a:pt x="1857" y="2037"/>
                        <a:pt x="1836" y="1993"/>
                      </a:cubicBezTo>
                      <a:cubicBezTo>
                        <a:pt x="1906" y="1999"/>
                        <a:pt x="1972" y="2002"/>
                        <a:pt x="2033" y="2002"/>
                      </a:cubicBezTo>
                      <a:cubicBezTo>
                        <a:pt x="2084" y="2002"/>
                        <a:pt x="2117" y="1992"/>
                        <a:pt x="2138" y="1972"/>
                      </a:cubicBezTo>
                      <a:cubicBezTo>
                        <a:pt x="2158" y="1953"/>
                        <a:pt x="2167" y="1924"/>
                        <a:pt x="2167" y="1884"/>
                      </a:cubicBezTo>
                      <a:cubicBezTo>
                        <a:pt x="2167" y="1475"/>
                        <a:pt x="2167" y="1475"/>
                        <a:pt x="2167" y="1475"/>
                      </a:cubicBezTo>
                      <a:cubicBezTo>
                        <a:pt x="1506" y="1475"/>
                        <a:pt x="1506" y="1475"/>
                        <a:pt x="1506" y="1475"/>
                      </a:cubicBezTo>
                      <a:cubicBezTo>
                        <a:pt x="1204" y="1480"/>
                        <a:pt x="1204" y="1480"/>
                        <a:pt x="1204" y="1480"/>
                      </a:cubicBezTo>
                      <a:cubicBezTo>
                        <a:pt x="1204" y="1311"/>
                        <a:pt x="1204" y="1311"/>
                        <a:pt x="1204" y="1311"/>
                      </a:cubicBezTo>
                      <a:cubicBezTo>
                        <a:pt x="1505" y="1315"/>
                        <a:pt x="1505" y="1315"/>
                        <a:pt x="1505" y="1315"/>
                      </a:cubicBezTo>
                      <a:cubicBezTo>
                        <a:pt x="2169" y="1315"/>
                        <a:pt x="2169" y="1315"/>
                        <a:pt x="2169" y="1315"/>
                      </a:cubicBezTo>
                      <a:cubicBezTo>
                        <a:pt x="2167" y="1276"/>
                        <a:pt x="2167" y="1276"/>
                        <a:pt x="2167" y="1276"/>
                      </a:cubicBezTo>
                      <a:cubicBezTo>
                        <a:pt x="2165" y="1211"/>
                        <a:pt x="2162" y="1157"/>
                        <a:pt x="2157" y="1114"/>
                      </a:cubicBezTo>
                      <a:cubicBezTo>
                        <a:pt x="2210" y="1119"/>
                        <a:pt x="2250" y="1123"/>
                        <a:pt x="2276" y="1127"/>
                      </a:cubicBezTo>
                      <a:cubicBezTo>
                        <a:pt x="2290" y="1128"/>
                        <a:pt x="2290" y="1128"/>
                        <a:pt x="2290" y="1128"/>
                      </a:cubicBezTo>
                      <a:cubicBezTo>
                        <a:pt x="2302" y="1120"/>
                        <a:pt x="2302" y="1120"/>
                        <a:pt x="2302" y="1120"/>
                      </a:cubicBezTo>
                      <a:cubicBezTo>
                        <a:pt x="2365" y="1077"/>
                        <a:pt x="2452" y="1003"/>
                        <a:pt x="2564" y="902"/>
                      </a:cubicBezTo>
                      <a:cubicBezTo>
                        <a:pt x="2636" y="836"/>
                        <a:pt x="2636" y="836"/>
                        <a:pt x="2636" y="836"/>
                      </a:cubicBezTo>
                      <a:cubicBezTo>
                        <a:pt x="1936" y="836"/>
                        <a:pt x="1936" y="836"/>
                        <a:pt x="1936" y="836"/>
                      </a:cubicBezTo>
                      <a:cubicBezTo>
                        <a:pt x="1620" y="840"/>
                        <a:pt x="1620" y="840"/>
                        <a:pt x="1620" y="840"/>
                      </a:cubicBezTo>
                      <a:cubicBezTo>
                        <a:pt x="1620" y="678"/>
                        <a:pt x="1620" y="678"/>
                        <a:pt x="1620" y="678"/>
                      </a:cubicBezTo>
                      <a:cubicBezTo>
                        <a:pt x="1936" y="682"/>
                        <a:pt x="1936" y="682"/>
                        <a:pt x="1936" y="682"/>
                      </a:cubicBezTo>
                      <a:cubicBezTo>
                        <a:pt x="2664" y="682"/>
                        <a:pt x="2664" y="682"/>
                        <a:pt x="2664" y="682"/>
                      </a:cubicBezTo>
                      <a:cubicBezTo>
                        <a:pt x="2703" y="682"/>
                        <a:pt x="2733" y="678"/>
                        <a:pt x="2754" y="670"/>
                      </a:cubicBezTo>
                      <a:cubicBezTo>
                        <a:pt x="2755" y="670"/>
                        <a:pt x="2755" y="670"/>
                        <a:pt x="2755" y="670"/>
                      </a:cubicBezTo>
                      <a:cubicBezTo>
                        <a:pt x="2763" y="667"/>
                        <a:pt x="2768" y="666"/>
                        <a:pt x="2771" y="665"/>
                      </a:cubicBezTo>
                      <a:cubicBezTo>
                        <a:pt x="2776" y="667"/>
                        <a:pt x="2796" y="677"/>
                        <a:pt x="2846" y="730"/>
                      </a:cubicBezTo>
                      <a:cubicBezTo>
                        <a:pt x="2904" y="792"/>
                        <a:pt x="2910" y="814"/>
                        <a:pt x="2911" y="817"/>
                      </a:cubicBezTo>
                      <a:cubicBezTo>
                        <a:pt x="2910" y="821"/>
                        <a:pt x="2903" y="827"/>
                        <a:pt x="2892" y="832"/>
                      </a:cubicBezTo>
                      <a:cubicBezTo>
                        <a:pt x="2891" y="833"/>
                        <a:pt x="2891" y="833"/>
                        <a:pt x="2891" y="833"/>
                      </a:cubicBezTo>
                      <a:cubicBezTo>
                        <a:pt x="2867" y="846"/>
                        <a:pt x="2831" y="872"/>
                        <a:pt x="2783" y="912"/>
                      </a:cubicBezTo>
                      <a:cubicBezTo>
                        <a:pt x="2612" y="1053"/>
                        <a:pt x="2473" y="1158"/>
                        <a:pt x="2369" y="1224"/>
                      </a:cubicBezTo>
                      <a:cubicBezTo>
                        <a:pt x="2351" y="1235"/>
                        <a:pt x="2351" y="1235"/>
                        <a:pt x="2351" y="1235"/>
                      </a:cubicBezTo>
                      <a:cubicBezTo>
                        <a:pt x="2351" y="1315"/>
                        <a:pt x="2351" y="1315"/>
                        <a:pt x="2351" y="1315"/>
                      </a:cubicBezTo>
                      <a:cubicBezTo>
                        <a:pt x="3015" y="1315"/>
                        <a:pt x="3015" y="1315"/>
                        <a:pt x="3015" y="1315"/>
                      </a:cubicBezTo>
                      <a:cubicBezTo>
                        <a:pt x="3316" y="1311"/>
                        <a:pt x="3316" y="1311"/>
                        <a:pt x="3316" y="1311"/>
                      </a:cubicBezTo>
                      <a:cubicBezTo>
                        <a:pt x="3316" y="1480"/>
                        <a:pt x="3316" y="1480"/>
                        <a:pt x="3316" y="1480"/>
                      </a:cubicBezTo>
                      <a:cubicBezTo>
                        <a:pt x="3016" y="1475"/>
                        <a:pt x="3016" y="1475"/>
                        <a:pt x="3016" y="1475"/>
                      </a:cubicBezTo>
                      <a:lnTo>
                        <a:pt x="2351" y="1475"/>
                      </a:lnTo>
                      <a:close/>
                    </a:path>
                  </a:pathLst>
                </a:custGeom>
                <a:solidFill>
                  <a:schemeClr val="bg1"/>
                </a:solidFill>
                <a:ln cap="sq">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117" name="Microsoft_E720" title="Icon of a microphone">
                  <a:extLst>
                    <a:ext uri="{FF2B5EF4-FFF2-40B4-BE49-F238E27FC236}">
                      <a16:creationId xmlns:a16="http://schemas.microsoft.com/office/drawing/2014/main" id="{D6486A31-8D56-4E9C-A5C7-ECF6AA862706}"/>
                    </a:ext>
                  </a:extLst>
                </p:cNvPr>
                <p:cNvSpPr>
                  <a:spLocks noChangeAspect="1" noEditPoints="1"/>
                </p:cNvSpPr>
                <p:nvPr/>
              </p:nvSpPr>
              <p:spPr bwMode="auto">
                <a:xfrm>
                  <a:off x="-3600957" y="5141588"/>
                  <a:ext cx="201423" cy="302281"/>
                </a:xfrm>
                <a:custGeom>
                  <a:avLst/>
                  <a:gdLst>
                    <a:gd name="T0" fmla="*/ 1250 w 2500"/>
                    <a:gd name="T1" fmla="*/ 3251 h 3751"/>
                    <a:gd name="T2" fmla="*/ 1250 w 2500"/>
                    <a:gd name="T3" fmla="*/ 3751 h 3751"/>
                    <a:gd name="T4" fmla="*/ 1875 w 2500"/>
                    <a:gd name="T5" fmla="*/ 3750 h 3751"/>
                    <a:gd name="T6" fmla="*/ 625 w 2500"/>
                    <a:gd name="T7" fmla="*/ 3750 h 3751"/>
                    <a:gd name="T8" fmla="*/ 2000 w 2500"/>
                    <a:gd name="T9" fmla="*/ 2547 h 3751"/>
                    <a:gd name="T10" fmla="*/ 2000 w 2500"/>
                    <a:gd name="T11" fmla="*/ 203 h 3751"/>
                    <a:gd name="T12" fmla="*/ 1797 w 2500"/>
                    <a:gd name="T13" fmla="*/ 0 h 3751"/>
                    <a:gd name="T14" fmla="*/ 703 w 2500"/>
                    <a:gd name="T15" fmla="*/ 0 h 3751"/>
                    <a:gd name="T16" fmla="*/ 500 w 2500"/>
                    <a:gd name="T17" fmla="*/ 203 h 3751"/>
                    <a:gd name="T18" fmla="*/ 500 w 2500"/>
                    <a:gd name="T19" fmla="*/ 2547 h 3751"/>
                    <a:gd name="T20" fmla="*/ 703 w 2500"/>
                    <a:gd name="T21" fmla="*/ 2750 h 3751"/>
                    <a:gd name="T22" fmla="*/ 1797 w 2500"/>
                    <a:gd name="T23" fmla="*/ 2750 h 3751"/>
                    <a:gd name="T24" fmla="*/ 2000 w 2500"/>
                    <a:gd name="T25" fmla="*/ 2547 h 3751"/>
                    <a:gd name="T26" fmla="*/ 0 w 2500"/>
                    <a:gd name="T27" fmla="*/ 1875 h 3751"/>
                    <a:gd name="T28" fmla="*/ 0 w 2500"/>
                    <a:gd name="T29" fmla="*/ 2582 h 3751"/>
                    <a:gd name="T30" fmla="*/ 668 w 2500"/>
                    <a:gd name="T31" fmla="*/ 3250 h 3751"/>
                    <a:gd name="T32" fmla="*/ 1832 w 2500"/>
                    <a:gd name="T33" fmla="*/ 3250 h 3751"/>
                    <a:gd name="T34" fmla="*/ 2500 w 2500"/>
                    <a:gd name="T35" fmla="*/ 2582 h 3751"/>
                    <a:gd name="T36" fmla="*/ 2500 w 2500"/>
                    <a:gd name="T37" fmla="*/ 1875 h 37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00" h="3751">
                      <a:moveTo>
                        <a:pt x="1250" y="3251"/>
                      </a:moveTo>
                      <a:cubicBezTo>
                        <a:pt x="1250" y="3751"/>
                        <a:pt x="1250" y="3751"/>
                        <a:pt x="1250" y="3751"/>
                      </a:cubicBezTo>
                      <a:moveTo>
                        <a:pt x="1875" y="3750"/>
                      </a:moveTo>
                      <a:cubicBezTo>
                        <a:pt x="625" y="3750"/>
                        <a:pt x="625" y="3750"/>
                        <a:pt x="625" y="3750"/>
                      </a:cubicBezTo>
                      <a:moveTo>
                        <a:pt x="2000" y="2547"/>
                      </a:moveTo>
                      <a:cubicBezTo>
                        <a:pt x="2000" y="203"/>
                        <a:pt x="2000" y="203"/>
                        <a:pt x="2000" y="203"/>
                      </a:cubicBezTo>
                      <a:cubicBezTo>
                        <a:pt x="2000" y="91"/>
                        <a:pt x="1909" y="0"/>
                        <a:pt x="1797" y="0"/>
                      </a:cubicBezTo>
                      <a:cubicBezTo>
                        <a:pt x="703" y="0"/>
                        <a:pt x="703" y="0"/>
                        <a:pt x="703" y="0"/>
                      </a:cubicBezTo>
                      <a:cubicBezTo>
                        <a:pt x="591" y="0"/>
                        <a:pt x="500" y="91"/>
                        <a:pt x="500" y="203"/>
                      </a:cubicBezTo>
                      <a:cubicBezTo>
                        <a:pt x="500" y="2547"/>
                        <a:pt x="500" y="2547"/>
                        <a:pt x="500" y="2547"/>
                      </a:cubicBezTo>
                      <a:cubicBezTo>
                        <a:pt x="500" y="2659"/>
                        <a:pt x="591" y="2750"/>
                        <a:pt x="703" y="2750"/>
                      </a:cubicBezTo>
                      <a:cubicBezTo>
                        <a:pt x="1797" y="2750"/>
                        <a:pt x="1797" y="2750"/>
                        <a:pt x="1797" y="2750"/>
                      </a:cubicBezTo>
                      <a:cubicBezTo>
                        <a:pt x="1909" y="2750"/>
                        <a:pt x="2000" y="2659"/>
                        <a:pt x="2000" y="2547"/>
                      </a:cubicBezTo>
                      <a:close/>
                      <a:moveTo>
                        <a:pt x="0" y="1875"/>
                      </a:moveTo>
                      <a:cubicBezTo>
                        <a:pt x="0" y="2582"/>
                        <a:pt x="0" y="2582"/>
                        <a:pt x="0" y="2582"/>
                      </a:cubicBezTo>
                      <a:cubicBezTo>
                        <a:pt x="0" y="2951"/>
                        <a:pt x="299" y="3250"/>
                        <a:pt x="668" y="3250"/>
                      </a:cubicBezTo>
                      <a:cubicBezTo>
                        <a:pt x="1832" y="3250"/>
                        <a:pt x="1832" y="3250"/>
                        <a:pt x="1832" y="3250"/>
                      </a:cubicBezTo>
                      <a:cubicBezTo>
                        <a:pt x="2201" y="3250"/>
                        <a:pt x="2500" y="2951"/>
                        <a:pt x="2500" y="2582"/>
                      </a:cubicBezTo>
                      <a:cubicBezTo>
                        <a:pt x="2500" y="1875"/>
                        <a:pt x="2500" y="1875"/>
                        <a:pt x="2500" y="1875"/>
                      </a:cubicBezTo>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2" name="magnify" title="Icon of a magnifying glass">
                  <a:extLst>
                    <a:ext uri="{FF2B5EF4-FFF2-40B4-BE49-F238E27FC236}">
                      <a16:creationId xmlns:a16="http://schemas.microsoft.com/office/drawing/2014/main" id="{E9560047-EB04-4378-9303-E07ED939B3C3}"/>
                    </a:ext>
                  </a:extLst>
                </p:cNvPr>
                <p:cNvSpPr>
                  <a:spLocks noChangeAspect="1" noEditPoints="1"/>
                </p:cNvSpPr>
                <p:nvPr/>
              </p:nvSpPr>
              <p:spPr bwMode="auto">
                <a:xfrm flipH="1">
                  <a:off x="-1786035" y="5139499"/>
                  <a:ext cx="308170" cy="302281"/>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grpSp>
        </p:grpSp>
        <p:sp>
          <p:nvSpPr>
            <p:cNvPr id="124" name="GenericApp_EB3B" title="Icon of an app window">
              <a:extLst>
                <a:ext uri="{FF2B5EF4-FFF2-40B4-BE49-F238E27FC236}">
                  <a16:creationId xmlns:a16="http://schemas.microsoft.com/office/drawing/2014/main" id="{53DD666E-35D6-4E24-8830-01DF779B63C7}"/>
                </a:ext>
              </a:extLst>
            </p:cNvPr>
            <p:cNvSpPr>
              <a:spLocks noChangeAspect="1" noEditPoints="1"/>
            </p:cNvSpPr>
            <p:nvPr/>
          </p:nvSpPr>
          <p:spPr bwMode="auto">
            <a:xfrm>
              <a:off x="10168730" y="2884848"/>
              <a:ext cx="552994" cy="442570"/>
            </a:xfrm>
            <a:custGeom>
              <a:avLst/>
              <a:gdLst>
                <a:gd name="T0" fmla="*/ 5088 w 5088"/>
                <a:gd name="T1" fmla="*/ 4072 h 4072"/>
                <a:gd name="T2" fmla="*/ 0 w 5088"/>
                <a:gd name="T3" fmla="*/ 4072 h 4072"/>
                <a:gd name="T4" fmla="*/ 0 w 5088"/>
                <a:gd name="T5" fmla="*/ 0 h 4072"/>
                <a:gd name="T6" fmla="*/ 5088 w 5088"/>
                <a:gd name="T7" fmla="*/ 0 h 4072"/>
                <a:gd name="T8" fmla="*/ 5088 w 5088"/>
                <a:gd name="T9" fmla="*/ 4072 h 4072"/>
                <a:gd name="T10" fmla="*/ 0 w 5088"/>
                <a:gd name="T11" fmla="*/ 1018 h 4072"/>
                <a:gd name="T12" fmla="*/ 5004 w 5088"/>
                <a:gd name="T13" fmla="*/ 1018 h 4072"/>
                <a:gd name="T14" fmla="*/ 2035 w 5088"/>
                <a:gd name="T15" fmla="*/ 1697 h 4072"/>
                <a:gd name="T16" fmla="*/ 678 w 5088"/>
                <a:gd name="T17" fmla="*/ 1697 h 4072"/>
                <a:gd name="T18" fmla="*/ 678 w 5088"/>
                <a:gd name="T19" fmla="*/ 3393 h 4072"/>
                <a:gd name="T20" fmla="*/ 2035 w 5088"/>
                <a:gd name="T21" fmla="*/ 3393 h 4072"/>
                <a:gd name="T22" fmla="*/ 2035 w 5088"/>
                <a:gd name="T23" fmla="*/ 1697 h 4072"/>
                <a:gd name="T24" fmla="*/ 2544 w 5088"/>
                <a:gd name="T25" fmla="*/ 1697 h 4072"/>
                <a:gd name="T26" fmla="*/ 3561 w 5088"/>
                <a:gd name="T27" fmla="*/ 1697 h 4072"/>
                <a:gd name="T28" fmla="*/ 2544 w 5088"/>
                <a:gd name="T29" fmla="*/ 2375 h 4072"/>
                <a:gd name="T30" fmla="*/ 3561 w 5088"/>
                <a:gd name="T31" fmla="*/ 2375 h 4072"/>
                <a:gd name="T32" fmla="*/ 2544 w 5088"/>
                <a:gd name="T33" fmla="*/ 3054 h 4072"/>
                <a:gd name="T34" fmla="*/ 3222 w 5088"/>
                <a:gd name="T35" fmla="*/ 3054 h 4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88" h="4072">
                  <a:moveTo>
                    <a:pt x="5088" y="4072"/>
                  </a:moveTo>
                  <a:lnTo>
                    <a:pt x="0" y="4072"/>
                  </a:lnTo>
                  <a:lnTo>
                    <a:pt x="0" y="0"/>
                  </a:lnTo>
                  <a:lnTo>
                    <a:pt x="5088" y="0"/>
                  </a:lnTo>
                  <a:lnTo>
                    <a:pt x="5088" y="4072"/>
                  </a:lnTo>
                  <a:moveTo>
                    <a:pt x="0" y="1018"/>
                  </a:moveTo>
                  <a:lnTo>
                    <a:pt x="5004" y="1018"/>
                  </a:lnTo>
                  <a:moveTo>
                    <a:pt x="2035" y="1697"/>
                  </a:moveTo>
                  <a:lnTo>
                    <a:pt x="678" y="1697"/>
                  </a:lnTo>
                  <a:lnTo>
                    <a:pt x="678" y="3393"/>
                  </a:lnTo>
                  <a:lnTo>
                    <a:pt x="2035" y="3393"/>
                  </a:lnTo>
                  <a:lnTo>
                    <a:pt x="2035" y="1697"/>
                  </a:lnTo>
                  <a:moveTo>
                    <a:pt x="2544" y="1697"/>
                  </a:moveTo>
                  <a:lnTo>
                    <a:pt x="3561" y="1697"/>
                  </a:lnTo>
                  <a:moveTo>
                    <a:pt x="2544" y="2375"/>
                  </a:moveTo>
                  <a:lnTo>
                    <a:pt x="3561" y="2375"/>
                  </a:lnTo>
                  <a:moveTo>
                    <a:pt x="2544" y="3054"/>
                  </a:moveTo>
                  <a:lnTo>
                    <a:pt x="3222" y="3054"/>
                  </a:ln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78451056-5340-4D58-8A86-17350AD69C11}"/>
                </a:ext>
              </a:extLst>
            </p:cNvPr>
            <p:cNvGrpSpPr>
              <a:grpSpLocks noChangeAspect="1"/>
            </p:cNvGrpSpPr>
            <p:nvPr/>
          </p:nvGrpSpPr>
          <p:grpSpPr>
            <a:xfrm>
              <a:off x="10168730" y="5211716"/>
              <a:ext cx="552994" cy="442570"/>
              <a:chOff x="10111422" y="4621177"/>
              <a:chExt cx="457020" cy="365760"/>
            </a:xfrm>
          </p:grpSpPr>
          <p:sp>
            <p:nvSpPr>
              <p:cNvPr id="125" name="graph_4" title="Icon of a pie chart">
                <a:extLst>
                  <a:ext uri="{FF2B5EF4-FFF2-40B4-BE49-F238E27FC236}">
                    <a16:creationId xmlns:a16="http://schemas.microsoft.com/office/drawing/2014/main" id="{088E9714-7014-4647-9694-071D857EC4B3}"/>
                  </a:ext>
                </a:extLst>
              </p:cNvPr>
              <p:cNvSpPr>
                <a:spLocks noChangeAspect="1" noEditPoints="1"/>
              </p:cNvSpPr>
              <p:nvPr/>
            </p:nvSpPr>
            <p:spPr bwMode="auto">
              <a:xfrm>
                <a:off x="10254264" y="4761604"/>
                <a:ext cx="171337" cy="170630"/>
              </a:xfrm>
              <a:custGeom>
                <a:avLst/>
                <a:gdLst>
                  <a:gd name="T0" fmla="*/ 310 w 334"/>
                  <a:gd name="T1" fmla="*/ 178 h 333"/>
                  <a:gd name="T2" fmla="*/ 155 w 334"/>
                  <a:gd name="T3" fmla="*/ 333 h 333"/>
                  <a:gd name="T4" fmla="*/ 0 w 334"/>
                  <a:gd name="T5" fmla="*/ 178 h 333"/>
                  <a:gd name="T6" fmla="*/ 155 w 334"/>
                  <a:gd name="T7" fmla="*/ 23 h 333"/>
                  <a:gd name="T8" fmla="*/ 155 w 334"/>
                  <a:gd name="T9" fmla="*/ 178 h 333"/>
                  <a:gd name="T10" fmla="*/ 310 w 334"/>
                  <a:gd name="T11" fmla="*/ 178 h 333"/>
                  <a:gd name="T12" fmla="*/ 334 w 334"/>
                  <a:gd name="T13" fmla="*/ 139 h 333"/>
                  <a:gd name="T14" fmla="*/ 195 w 334"/>
                  <a:gd name="T15" fmla="*/ 0 h 333"/>
                  <a:gd name="T16" fmla="*/ 195 w 334"/>
                  <a:gd name="T17" fmla="*/ 139 h 333"/>
                  <a:gd name="T18" fmla="*/ 334 w 334"/>
                  <a:gd name="T19" fmla="*/ 139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4" h="333">
                    <a:moveTo>
                      <a:pt x="310" y="178"/>
                    </a:moveTo>
                    <a:cubicBezTo>
                      <a:pt x="310" y="264"/>
                      <a:pt x="241" y="333"/>
                      <a:pt x="155" y="333"/>
                    </a:cubicBezTo>
                    <a:cubicBezTo>
                      <a:pt x="69" y="333"/>
                      <a:pt x="0" y="264"/>
                      <a:pt x="0" y="178"/>
                    </a:cubicBezTo>
                    <a:cubicBezTo>
                      <a:pt x="0" y="93"/>
                      <a:pt x="69" y="23"/>
                      <a:pt x="155" y="23"/>
                    </a:cubicBezTo>
                    <a:cubicBezTo>
                      <a:pt x="155" y="178"/>
                      <a:pt x="155" y="178"/>
                      <a:pt x="155" y="178"/>
                    </a:cubicBezTo>
                    <a:lnTo>
                      <a:pt x="310" y="178"/>
                    </a:lnTo>
                    <a:close/>
                    <a:moveTo>
                      <a:pt x="334" y="139"/>
                    </a:moveTo>
                    <a:cubicBezTo>
                      <a:pt x="334" y="62"/>
                      <a:pt x="272" y="0"/>
                      <a:pt x="195" y="0"/>
                    </a:cubicBezTo>
                    <a:cubicBezTo>
                      <a:pt x="195" y="139"/>
                      <a:pt x="195" y="139"/>
                      <a:pt x="195" y="139"/>
                    </a:cubicBezTo>
                    <a:lnTo>
                      <a:pt x="334" y="139"/>
                    </a:lnTo>
                    <a:close/>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27" name="Browser" title="Icon of a browser window">
                <a:extLst>
                  <a:ext uri="{FF2B5EF4-FFF2-40B4-BE49-F238E27FC236}">
                    <a16:creationId xmlns:a16="http://schemas.microsoft.com/office/drawing/2014/main" id="{45C3C3A7-70EE-4DAB-98F0-C6C330FDD59A}"/>
                  </a:ext>
                </a:extLst>
              </p:cNvPr>
              <p:cNvSpPr>
                <a:spLocks noChangeAspect="1" noEditPoints="1"/>
              </p:cNvSpPr>
              <p:nvPr/>
            </p:nvSpPr>
            <p:spPr bwMode="auto">
              <a:xfrm>
                <a:off x="10111422" y="4621177"/>
                <a:ext cx="457020" cy="365760"/>
              </a:xfrm>
              <a:custGeom>
                <a:avLst/>
                <a:gdLst>
                  <a:gd name="T0" fmla="*/ 3750 w 3750"/>
                  <a:gd name="T1" fmla="*/ 3000 h 3000"/>
                  <a:gd name="T2" fmla="*/ 0 w 3750"/>
                  <a:gd name="T3" fmla="*/ 3000 h 3000"/>
                  <a:gd name="T4" fmla="*/ 0 w 3750"/>
                  <a:gd name="T5" fmla="*/ 0 h 3000"/>
                  <a:gd name="T6" fmla="*/ 3750 w 3750"/>
                  <a:gd name="T7" fmla="*/ 0 h 3000"/>
                  <a:gd name="T8" fmla="*/ 3750 w 3750"/>
                  <a:gd name="T9" fmla="*/ 3000 h 3000"/>
                  <a:gd name="T10" fmla="*/ 0 w 3750"/>
                  <a:gd name="T11" fmla="*/ 750 h 3000"/>
                  <a:gd name="T12" fmla="*/ 3750 w 3750"/>
                  <a:gd name="T13" fmla="*/ 750 h 3000"/>
                  <a:gd name="T14" fmla="*/ 3335 w 3750"/>
                  <a:gd name="T15" fmla="*/ 375 h 3000"/>
                  <a:gd name="T16" fmla="*/ 3375 w 3750"/>
                  <a:gd name="T17" fmla="*/ 415 h 3000"/>
                  <a:gd name="T18" fmla="*/ 3414 w 3750"/>
                  <a:gd name="T19" fmla="*/ 375 h 3000"/>
                  <a:gd name="T20" fmla="*/ 3375 w 3750"/>
                  <a:gd name="T21" fmla="*/ 336 h 3000"/>
                  <a:gd name="T22" fmla="*/ 3335 w 3750"/>
                  <a:gd name="T23" fmla="*/ 375 h 3000"/>
                  <a:gd name="T24" fmla="*/ 2886 w 3750"/>
                  <a:gd name="T25" fmla="*/ 375 h 3000"/>
                  <a:gd name="T26" fmla="*/ 2925 w 3750"/>
                  <a:gd name="T27" fmla="*/ 415 h 3000"/>
                  <a:gd name="T28" fmla="*/ 2965 w 3750"/>
                  <a:gd name="T29" fmla="*/ 375 h 3000"/>
                  <a:gd name="T30" fmla="*/ 2925 w 3750"/>
                  <a:gd name="T31" fmla="*/ 336 h 3000"/>
                  <a:gd name="T32" fmla="*/ 2886 w 3750"/>
                  <a:gd name="T33" fmla="*/ 375 h 3000"/>
                  <a:gd name="T34" fmla="*/ 2437 w 3750"/>
                  <a:gd name="T35" fmla="*/ 375 h 3000"/>
                  <a:gd name="T36" fmla="*/ 2476 w 3750"/>
                  <a:gd name="T37" fmla="*/ 415 h 3000"/>
                  <a:gd name="T38" fmla="*/ 2516 w 3750"/>
                  <a:gd name="T39" fmla="*/ 375 h 3000"/>
                  <a:gd name="T40" fmla="*/ 2476 w 3750"/>
                  <a:gd name="T41" fmla="*/ 336 h 3000"/>
                  <a:gd name="T42" fmla="*/ 2437 w 3750"/>
                  <a:gd name="T43" fmla="*/ 375 h 3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50" h="3000">
                    <a:moveTo>
                      <a:pt x="3750" y="3000"/>
                    </a:moveTo>
                    <a:cubicBezTo>
                      <a:pt x="0" y="3000"/>
                      <a:pt x="0" y="3000"/>
                      <a:pt x="0" y="3000"/>
                    </a:cubicBezTo>
                    <a:cubicBezTo>
                      <a:pt x="0" y="0"/>
                      <a:pt x="0" y="0"/>
                      <a:pt x="0" y="0"/>
                    </a:cubicBezTo>
                    <a:cubicBezTo>
                      <a:pt x="3750" y="0"/>
                      <a:pt x="3750" y="0"/>
                      <a:pt x="3750" y="0"/>
                    </a:cubicBezTo>
                    <a:lnTo>
                      <a:pt x="3750" y="3000"/>
                    </a:lnTo>
                    <a:close/>
                    <a:moveTo>
                      <a:pt x="0" y="750"/>
                    </a:moveTo>
                    <a:cubicBezTo>
                      <a:pt x="3750" y="750"/>
                      <a:pt x="3750" y="750"/>
                      <a:pt x="3750" y="750"/>
                    </a:cubicBezTo>
                    <a:moveTo>
                      <a:pt x="3335" y="375"/>
                    </a:moveTo>
                    <a:cubicBezTo>
                      <a:pt x="3335" y="397"/>
                      <a:pt x="3353" y="415"/>
                      <a:pt x="3375" y="415"/>
                    </a:cubicBezTo>
                    <a:cubicBezTo>
                      <a:pt x="3397" y="415"/>
                      <a:pt x="3414" y="397"/>
                      <a:pt x="3414" y="375"/>
                    </a:cubicBezTo>
                    <a:cubicBezTo>
                      <a:pt x="3414" y="353"/>
                      <a:pt x="3397" y="336"/>
                      <a:pt x="3375" y="336"/>
                    </a:cubicBezTo>
                    <a:cubicBezTo>
                      <a:pt x="3353" y="336"/>
                      <a:pt x="3335" y="353"/>
                      <a:pt x="3335" y="375"/>
                    </a:cubicBezTo>
                    <a:close/>
                    <a:moveTo>
                      <a:pt x="2886" y="375"/>
                    </a:moveTo>
                    <a:cubicBezTo>
                      <a:pt x="2886" y="397"/>
                      <a:pt x="2904" y="415"/>
                      <a:pt x="2925" y="415"/>
                    </a:cubicBezTo>
                    <a:cubicBezTo>
                      <a:pt x="2947" y="415"/>
                      <a:pt x="2965" y="397"/>
                      <a:pt x="2965" y="375"/>
                    </a:cubicBezTo>
                    <a:cubicBezTo>
                      <a:pt x="2965" y="353"/>
                      <a:pt x="2947" y="336"/>
                      <a:pt x="2925" y="336"/>
                    </a:cubicBezTo>
                    <a:cubicBezTo>
                      <a:pt x="2904" y="336"/>
                      <a:pt x="2886" y="353"/>
                      <a:pt x="2886" y="375"/>
                    </a:cubicBezTo>
                    <a:close/>
                    <a:moveTo>
                      <a:pt x="2437" y="375"/>
                    </a:moveTo>
                    <a:cubicBezTo>
                      <a:pt x="2437" y="397"/>
                      <a:pt x="2454" y="415"/>
                      <a:pt x="2476" y="415"/>
                    </a:cubicBezTo>
                    <a:cubicBezTo>
                      <a:pt x="2498" y="415"/>
                      <a:pt x="2516" y="397"/>
                      <a:pt x="2516" y="375"/>
                    </a:cubicBezTo>
                    <a:cubicBezTo>
                      <a:pt x="2516" y="353"/>
                      <a:pt x="2498" y="336"/>
                      <a:pt x="2476" y="336"/>
                    </a:cubicBezTo>
                    <a:cubicBezTo>
                      <a:pt x="2454" y="336"/>
                      <a:pt x="2437" y="353"/>
                      <a:pt x="2437" y="375"/>
                    </a:cubicBezTo>
                    <a:close/>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sp>
          <p:nvSpPr>
            <p:cNvPr id="78" name="Shape 248">
              <a:extLst>
                <a:ext uri="{FF2B5EF4-FFF2-40B4-BE49-F238E27FC236}">
                  <a16:creationId xmlns:a16="http://schemas.microsoft.com/office/drawing/2014/main" id="{4F1F3F9C-446E-4F8A-8EC8-12EEDDBD1550}"/>
                </a:ext>
              </a:extLst>
            </p:cNvPr>
            <p:cNvSpPr txBox="1"/>
            <p:nvPr/>
          </p:nvSpPr>
          <p:spPr>
            <a:xfrm>
              <a:off x="4660194" y="5060974"/>
              <a:ext cx="1012049" cy="258532"/>
            </a:xfrm>
            <a:prstGeom prst="rect">
              <a:avLst/>
            </a:prstGeom>
            <a:noFill/>
            <a:ln>
              <a:noFill/>
            </a:ln>
          </p:spPr>
          <p:txBody>
            <a:bodyPr wrap="square" lIns="0" tIns="91440" rIns="0" bIns="0" anchor="t" anchorCtr="0">
              <a:spAutoFit/>
            </a:bodyPr>
            <a:lstStyle>
              <a:defPPr>
                <a:defRPr lang="en-US"/>
              </a:defPPr>
              <a:lvl1pPr marR="0" lvl="0" indent="0" algn="ctr" defTabSz="932597" fontAlgn="auto">
                <a:lnSpc>
                  <a:spcPct val="100000"/>
                </a:lnSpc>
                <a:spcBef>
                  <a:spcPts val="0"/>
                </a:spcBef>
                <a:spcAft>
                  <a:spcPts val="0"/>
                </a:spcAft>
                <a:buClrTx/>
                <a:buSzTx/>
                <a:buFontTx/>
                <a:buNone/>
                <a:tabLst/>
                <a:defRPr kumimoji="0" sz="1200" b="1" i="0" u="none" strike="noStrike" kern="0" cap="none" spc="0" normalizeH="0" baseline="0">
                  <a:ln>
                    <a:noFill/>
                  </a:ln>
                  <a:solidFill>
                    <a:srgbClr val="505050"/>
                  </a:solidFill>
                  <a:effectLst/>
                  <a:uLnTx/>
                  <a:uFillTx/>
                  <a:latin typeface="+mj-lt"/>
                  <a:cs typeface="Segoe UI Semibold" panose="020B0702040204020203" pitchFamily="34" charset="0"/>
                </a:defRPr>
              </a:lvl1pPr>
            </a:lstStyle>
            <a:p>
              <a:pPr marL="0" marR="0" lvl="0" indent="0" algn="ctr" defTabSz="932597" rtl="0" eaLnBrk="1" fontAlgn="auto" latinLnBrk="0" hangingPunct="1">
                <a:lnSpc>
                  <a:spcPct val="90000"/>
                </a:lnSpc>
                <a:spcBef>
                  <a:spcPts val="0"/>
                </a:spcBef>
                <a:spcAft>
                  <a:spcPts val="0"/>
                </a:spcAft>
                <a:buClrTx/>
                <a:buSzTx/>
                <a:buFontTx/>
                <a:buNone/>
                <a:tabLst/>
                <a:defRPr/>
              </a:pPr>
              <a:r>
                <a:rPr kumimoji="0" lang="en-US" sz="1200" b="1" i="0" u="none" strike="noStrike" kern="0" cap="none" spc="0" normalizeH="0" baseline="0" noProof="0" dirty="0">
                  <a:ln>
                    <a:noFill/>
                  </a:ln>
                  <a:gradFill>
                    <a:gsLst>
                      <a:gs pos="8108">
                        <a:srgbClr val="1A1A1A"/>
                      </a:gs>
                      <a:gs pos="46847">
                        <a:srgbClr val="1A1A1A"/>
                      </a:gs>
                    </a:gsLst>
                    <a:lin ang="5400000" scaled="0"/>
                  </a:gradFill>
                  <a:effectLst/>
                  <a:uLnTx/>
                  <a:uFillTx/>
                  <a:latin typeface="Segoe UI Semibold"/>
                  <a:ea typeface="+mn-ea"/>
                  <a:cs typeface="Segoe UI Semibold" panose="020B0702040204020203" pitchFamily="34" charset="0"/>
                  <a:sym typeface="Arial"/>
                </a:rPr>
                <a:t>Bot Service</a:t>
              </a:r>
              <a:endParaRPr kumimoji="0" lang="en" sz="1200" b="1" i="0" u="none" strike="noStrike" kern="0" cap="none" spc="0" normalizeH="0" baseline="0" noProof="0" dirty="0">
                <a:ln>
                  <a:noFill/>
                </a:ln>
                <a:gradFill>
                  <a:gsLst>
                    <a:gs pos="8108">
                      <a:srgbClr val="1A1A1A"/>
                    </a:gs>
                    <a:gs pos="46847">
                      <a:srgbClr val="1A1A1A"/>
                    </a:gs>
                  </a:gsLst>
                  <a:lin ang="5400000" scaled="0"/>
                </a:gradFill>
                <a:effectLst/>
                <a:uLnTx/>
                <a:uFillTx/>
                <a:latin typeface="Segoe UI Semibold"/>
                <a:ea typeface="+mn-ea"/>
                <a:cs typeface="Segoe UI Semibold" panose="020B0702040204020203" pitchFamily="34" charset="0"/>
                <a:sym typeface="Arial"/>
              </a:endParaRPr>
            </a:p>
          </p:txBody>
        </p:sp>
        <p:sp>
          <p:nvSpPr>
            <p:cNvPr id="128" name="bot_3" title="Icon of two chevron brackets with two dots between them">
              <a:extLst>
                <a:ext uri="{FF2B5EF4-FFF2-40B4-BE49-F238E27FC236}">
                  <a16:creationId xmlns:a16="http://schemas.microsoft.com/office/drawing/2014/main" id="{83AF7407-6AC1-41E5-A25F-7B7F7D9BA865}"/>
                </a:ext>
              </a:extLst>
            </p:cNvPr>
            <p:cNvSpPr>
              <a:spLocks noChangeAspect="1" noEditPoints="1"/>
            </p:cNvSpPr>
            <p:nvPr/>
          </p:nvSpPr>
          <p:spPr bwMode="auto">
            <a:xfrm>
              <a:off x="4957951" y="4756776"/>
              <a:ext cx="416535" cy="298864"/>
            </a:xfrm>
            <a:custGeom>
              <a:avLst/>
              <a:gdLst>
                <a:gd name="T0" fmla="*/ 134 w 420"/>
                <a:gd name="T1" fmla="*/ 154 h 302"/>
                <a:gd name="T2" fmla="*/ 157 w 420"/>
                <a:gd name="T3" fmla="*/ 131 h 302"/>
                <a:gd name="T4" fmla="*/ 180 w 420"/>
                <a:gd name="T5" fmla="*/ 154 h 302"/>
                <a:gd name="T6" fmla="*/ 157 w 420"/>
                <a:gd name="T7" fmla="*/ 177 h 302"/>
                <a:gd name="T8" fmla="*/ 134 w 420"/>
                <a:gd name="T9" fmla="*/ 154 h 302"/>
                <a:gd name="T10" fmla="*/ 241 w 420"/>
                <a:gd name="T11" fmla="*/ 154 h 302"/>
                <a:gd name="T12" fmla="*/ 264 w 420"/>
                <a:gd name="T13" fmla="*/ 177 h 302"/>
                <a:gd name="T14" fmla="*/ 287 w 420"/>
                <a:gd name="T15" fmla="*/ 154 h 302"/>
                <a:gd name="T16" fmla="*/ 264 w 420"/>
                <a:gd name="T17" fmla="*/ 131 h 302"/>
                <a:gd name="T18" fmla="*/ 241 w 420"/>
                <a:gd name="T19" fmla="*/ 154 h 302"/>
                <a:gd name="T20" fmla="*/ 276 w 420"/>
                <a:gd name="T21" fmla="*/ 302 h 302"/>
                <a:gd name="T22" fmla="*/ 410 w 420"/>
                <a:gd name="T23" fmla="*/ 168 h 302"/>
                <a:gd name="T24" fmla="*/ 410 w 420"/>
                <a:gd name="T25" fmla="*/ 132 h 302"/>
                <a:gd name="T26" fmla="*/ 276 w 420"/>
                <a:gd name="T27" fmla="*/ 0 h 302"/>
                <a:gd name="T28" fmla="*/ 144 w 420"/>
                <a:gd name="T29" fmla="*/ 0 h 302"/>
                <a:gd name="T30" fmla="*/ 10 w 420"/>
                <a:gd name="T31" fmla="*/ 132 h 302"/>
                <a:gd name="T32" fmla="*/ 10 w 420"/>
                <a:gd name="T33" fmla="*/ 168 h 302"/>
                <a:gd name="T34" fmla="*/ 145 w 420"/>
                <a:gd name="T35" fmla="*/ 302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0" h="302">
                  <a:moveTo>
                    <a:pt x="134" y="154"/>
                  </a:moveTo>
                  <a:cubicBezTo>
                    <a:pt x="134" y="141"/>
                    <a:pt x="144" y="131"/>
                    <a:pt x="157" y="131"/>
                  </a:cubicBezTo>
                  <a:cubicBezTo>
                    <a:pt x="169" y="131"/>
                    <a:pt x="180" y="141"/>
                    <a:pt x="180" y="154"/>
                  </a:cubicBezTo>
                  <a:cubicBezTo>
                    <a:pt x="180" y="167"/>
                    <a:pt x="169" y="177"/>
                    <a:pt x="157" y="177"/>
                  </a:cubicBezTo>
                  <a:cubicBezTo>
                    <a:pt x="144" y="177"/>
                    <a:pt x="134" y="167"/>
                    <a:pt x="134" y="154"/>
                  </a:cubicBezTo>
                  <a:close/>
                  <a:moveTo>
                    <a:pt x="241" y="154"/>
                  </a:moveTo>
                  <a:cubicBezTo>
                    <a:pt x="241" y="167"/>
                    <a:pt x="251" y="177"/>
                    <a:pt x="264" y="177"/>
                  </a:cubicBezTo>
                  <a:cubicBezTo>
                    <a:pt x="276" y="177"/>
                    <a:pt x="287" y="167"/>
                    <a:pt x="287" y="154"/>
                  </a:cubicBezTo>
                  <a:cubicBezTo>
                    <a:pt x="287" y="141"/>
                    <a:pt x="276" y="131"/>
                    <a:pt x="264" y="131"/>
                  </a:cubicBezTo>
                  <a:cubicBezTo>
                    <a:pt x="251" y="131"/>
                    <a:pt x="241" y="141"/>
                    <a:pt x="241" y="154"/>
                  </a:cubicBezTo>
                  <a:close/>
                  <a:moveTo>
                    <a:pt x="276" y="302"/>
                  </a:moveTo>
                  <a:cubicBezTo>
                    <a:pt x="276" y="302"/>
                    <a:pt x="276" y="302"/>
                    <a:pt x="410" y="168"/>
                  </a:cubicBezTo>
                  <a:cubicBezTo>
                    <a:pt x="420" y="158"/>
                    <a:pt x="420" y="142"/>
                    <a:pt x="410" y="132"/>
                  </a:cubicBezTo>
                  <a:cubicBezTo>
                    <a:pt x="410" y="132"/>
                    <a:pt x="410" y="132"/>
                    <a:pt x="276" y="0"/>
                  </a:cubicBezTo>
                  <a:moveTo>
                    <a:pt x="144" y="0"/>
                  </a:moveTo>
                  <a:cubicBezTo>
                    <a:pt x="10" y="132"/>
                    <a:pt x="10" y="132"/>
                    <a:pt x="10" y="132"/>
                  </a:cubicBezTo>
                  <a:cubicBezTo>
                    <a:pt x="0" y="142"/>
                    <a:pt x="0" y="158"/>
                    <a:pt x="10" y="168"/>
                  </a:cubicBezTo>
                  <a:cubicBezTo>
                    <a:pt x="145" y="302"/>
                    <a:pt x="145" y="302"/>
                    <a:pt x="145" y="302"/>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35" name="Database_EFC7" title="Icon of a cylinder">
              <a:extLst>
                <a:ext uri="{FF2B5EF4-FFF2-40B4-BE49-F238E27FC236}">
                  <a16:creationId xmlns:a16="http://schemas.microsoft.com/office/drawing/2014/main" id="{00C31A39-4A83-4880-AD5F-071C2B082CF6}"/>
                </a:ext>
              </a:extLst>
            </p:cNvPr>
            <p:cNvSpPr>
              <a:spLocks noChangeAspect="1" noEditPoints="1"/>
            </p:cNvSpPr>
            <p:nvPr/>
          </p:nvSpPr>
          <p:spPr bwMode="auto">
            <a:xfrm>
              <a:off x="1850798" y="5227261"/>
              <a:ext cx="316562" cy="411480"/>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sp>
        <p:nvSpPr>
          <p:cNvPr id="153" name="Rectangle 152">
            <a:extLst>
              <a:ext uri="{FF2B5EF4-FFF2-40B4-BE49-F238E27FC236}">
                <a16:creationId xmlns:a16="http://schemas.microsoft.com/office/drawing/2014/main" id="{E07C0BAD-AF19-4AA3-8445-6371BDE580F4}"/>
              </a:ext>
            </a:extLst>
          </p:cNvPr>
          <p:cNvSpPr/>
          <p:nvPr/>
        </p:nvSpPr>
        <p:spPr bwMode="auto">
          <a:xfrm>
            <a:off x="1619250" y="7366626"/>
            <a:ext cx="2377440" cy="3077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gradFill>
                  <a:gsLst>
                    <a:gs pos="16216">
                      <a:srgbClr val="FFFFFF">
                        <a:lumMod val="75000"/>
                      </a:srgbClr>
                    </a:gs>
                    <a:gs pos="50000">
                      <a:srgbClr val="FFFFFF">
                        <a:lumMod val="75000"/>
                      </a:srgbClr>
                    </a:gs>
                  </a:gsLst>
                  <a:lin ang="5400000" scaled="0"/>
                </a:gradFill>
                <a:effectLst/>
                <a:uLnTx/>
                <a:uFillTx/>
                <a:latin typeface="Segoe UI"/>
                <a:ea typeface="+mn-ea"/>
                <a:cs typeface="+mn-cs"/>
              </a:rPr>
              <a:t>Azure Bot Service</a:t>
            </a:r>
          </a:p>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gradFill>
                  <a:gsLst>
                    <a:gs pos="16216">
                      <a:srgbClr val="FFFFFF">
                        <a:lumMod val="75000"/>
                      </a:srgbClr>
                    </a:gs>
                    <a:gs pos="50000">
                      <a:srgbClr val="FFFFFF">
                        <a:lumMod val="75000"/>
                      </a:srgbClr>
                    </a:gs>
                  </a:gsLst>
                  <a:lin ang="5400000" scaled="0"/>
                </a:gradFill>
                <a:effectLst/>
                <a:uLnTx/>
                <a:uFillTx/>
                <a:latin typeface="Segoe UI"/>
                <a:ea typeface="+mn-ea"/>
                <a:cs typeface="+mn-cs"/>
              </a:rPr>
              <a:t>Azure Cognitive Services</a:t>
            </a:r>
          </a:p>
        </p:txBody>
      </p:sp>
      <p:sp>
        <p:nvSpPr>
          <p:cNvPr id="154" name="Rectangle 153">
            <a:extLst>
              <a:ext uri="{FF2B5EF4-FFF2-40B4-BE49-F238E27FC236}">
                <a16:creationId xmlns:a16="http://schemas.microsoft.com/office/drawing/2014/main" id="{1A3283F0-E2E7-4C99-BB2A-F5B4FD750BDD}"/>
              </a:ext>
            </a:extLst>
          </p:cNvPr>
          <p:cNvSpPr/>
          <p:nvPr/>
        </p:nvSpPr>
        <p:spPr bwMode="auto">
          <a:xfrm>
            <a:off x="4914773" y="7419966"/>
            <a:ext cx="2377440" cy="18466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Azure Cognitive Search</a:t>
            </a:r>
          </a:p>
        </p:txBody>
      </p:sp>
      <p:sp>
        <p:nvSpPr>
          <p:cNvPr id="155" name="Rectangle 154">
            <a:extLst>
              <a:ext uri="{FF2B5EF4-FFF2-40B4-BE49-F238E27FC236}">
                <a16:creationId xmlns:a16="http://schemas.microsoft.com/office/drawing/2014/main" id="{36FEC4B2-55EF-4400-9ECB-8A151020FBBB}"/>
              </a:ext>
            </a:extLst>
          </p:cNvPr>
          <p:cNvSpPr/>
          <p:nvPr/>
        </p:nvSpPr>
        <p:spPr bwMode="auto">
          <a:xfrm>
            <a:off x="8205129" y="7366626"/>
            <a:ext cx="2377440" cy="46166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gradFill>
                  <a:gsLst>
                    <a:gs pos="16216">
                      <a:srgbClr val="FFFFFF">
                        <a:lumMod val="75000"/>
                      </a:srgbClr>
                    </a:gs>
                    <a:gs pos="50000">
                      <a:srgbClr val="FFFFFF">
                        <a:lumMod val="75000"/>
                      </a:srgbClr>
                    </a:gs>
                  </a:gsLst>
                  <a:lin ang="5400000" scaled="0"/>
                </a:gradFill>
                <a:effectLst/>
                <a:uLnTx/>
                <a:uFillTx/>
                <a:latin typeface="Segoe UI"/>
                <a:ea typeface="+mn-ea"/>
                <a:cs typeface="+mn-cs"/>
              </a:rPr>
              <a:t>Azure Databricks</a:t>
            </a:r>
          </a:p>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gradFill>
                  <a:gsLst>
                    <a:gs pos="16216">
                      <a:srgbClr val="FFFFFF">
                        <a:lumMod val="75000"/>
                      </a:srgbClr>
                    </a:gs>
                    <a:gs pos="50000">
                      <a:srgbClr val="FFFFFF">
                        <a:lumMod val="75000"/>
                      </a:srgbClr>
                    </a:gs>
                  </a:gsLst>
                  <a:lin ang="5400000" scaled="0"/>
                </a:gradFill>
                <a:effectLst/>
                <a:uLnTx/>
                <a:uFillTx/>
                <a:latin typeface="Segoe UI"/>
                <a:ea typeface="+mn-ea"/>
                <a:cs typeface="+mn-cs"/>
              </a:rPr>
              <a:t>Azure Machine Learning</a:t>
            </a:r>
          </a:p>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gradFill>
                  <a:gsLst>
                    <a:gs pos="16216">
                      <a:srgbClr val="FFFFFF">
                        <a:lumMod val="75000"/>
                      </a:srgbClr>
                    </a:gs>
                    <a:gs pos="50000">
                      <a:srgbClr val="FFFFFF">
                        <a:lumMod val="75000"/>
                      </a:srgbClr>
                    </a:gs>
                  </a:gsLst>
                  <a:lin ang="5400000" scaled="0"/>
                </a:gradFill>
                <a:effectLst/>
                <a:uLnTx/>
                <a:uFillTx/>
                <a:latin typeface="Segoe UI"/>
                <a:ea typeface="+mn-ea"/>
                <a:cs typeface="+mn-cs"/>
              </a:rPr>
              <a:t>Azure AI Infrastructure</a:t>
            </a:r>
          </a:p>
        </p:txBody>
      </p:sp>
      <p:sp>
        <p:nvSpPr>
          <p:cNvPr id="156" name="Title 1">
            <a:extLst>
              <a:ext uri="{FF2B5EF4-FFF2-40B4-BE49-F238E27FC236}">
                <a16:creationId xmlns:a16="http://schemas.microsoft.com/office/drawing/2014/main" id="{957D440C-9757-4C48-ABBC-9A136F0E9448}"/>
              </a:ext>
            </a:extLst>
          </p:cNvPr>
          <p:cNvSpPr txBox="1">
            <a:spLocks/>
          </p:cNvSpPr>
          <p:nvPr/>
        </p:nvSpPr>
        <p:spPr>
          <a:xfrm>
            <a:off x="587375" y="-1194205"/>
            <a:ext cx="11017250" cy="55403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Azure AI</a:t>
            </a:r>
          </a:p>
        </p:txBody>
      </p:sp>
    </p:spTree>
    <p:extLst>
      <p:ext uri="{BB962C8B-B14F-4D97-AF65-F5344CB8AC3E}">
        <p14:creationId xmlns:p14="http://schemas.microsoft.com/office/powerpoint/2010/main" val="23223719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63" presetClass="path" presetSubtype="0" decel="100000" fill="hold" grpId="1" nodeType="withEffect">
                                  <p:stCondLst>
                                    <p:cond delay="0"/>
                                  </p:stCondLst>
                                  <p:childTnLst>
                                    <p:animMotion origin="layout" path="M 3.125E-6 -1.11111E-6 L -0.00052 0.07107 " pathEditMode="relative" rAng="0" ptsTypes="AA">
                                      <p:cBhvr>
                                        <p:cTn id="9" dur="500" spd="-100000" fill="hold"/>
                                        <p:tgtEl>
                                          <p:spTgt spid="2"/>
                                        </p:tgtEl>
                                        <p:attrNameLst>
                                          <p:attrName>ppt_x</p:attrName>
                                          <p:attrName>ppt_y</p:attrName>
                                        </p:attrNameLst>
                                      </p:cBhvr>
                                      <p:rCtr x="-26" y="3542"/>
                                    </p:animMotion>
                                  </p:childTnLst>
                                </p:cTn>
                              </p:par>
                              <p:par>
                                <p:cTn id="10" presetID="10" presetClass="entr" presetSubtype="0" fill="hold" nodeType="withEffect">
                                  <p:stCondLst>
                                    <p:cond delay="100"/>
                                  </p:stCondLst>
                                  <p:childTnLst>
                                    <p:set>
                                      <p:cBhvr>
                                        <p:cTn id="11" dur="1" fill="hold">
                                          <p:stCondLst>
                                            <p:cond delay="0"/>
                                          </p:stCondLst>
                                        </p:cTn>
                                        <p:tgtEl>
                                          <p:spTgt spid="234"/>
                                        </p:tgtEl>
                                        <p:attrNameLst>
                                          <p:attrName>style.visibility</p:attrName>
                                        </p:attrNameLst>
                                      </p:cBhvr>
                                      <p:to>
                                        <p:strVal val="visible"/>
                                      </p:to>
                                    </p:set>
                                    <p:animEffect transition="in" filter="fade">
                                      <p:cBhvr>
                                        <p:cTn id="12" dur="500"/>
                                        <p:tgtEl>
                                          <p:spTgt spid="234"/>
                                        </p:tgtEl>
                                      </p:cBhvr>
                                    </p:animEffect>
                                  </p:childTnLst>
                                </p:cTn>
                              </p:par>
                              <p:par>
                                <p:cTn id="13" presetID="63" presetClass="path" presetSubtype="0" decel="100000" fill="hold" nodeType="withEffect">
                                  <p:stCondLst>
                                    <p:cond delay="100"/>
                                  </p:stCondLst>
                                  <p:childTnLst>
                                    <p:animMotion origin="layout" path="M 2.08333E-6 1.85185E-6 L -0.00052 0.07106 " pathEditMode="relative" rAng="0" ptsTypes="AA">
                                      <p:cBhvr>
                                        <p:cTn id="14" dur="500" spd="-100000" fill="hold"/>
                                        <p:tgtEl>
                                          <p:spTgt spid="234"/>
                                        </p:tgtEl>
                                        <p:attrNameLst>
                                          <p:attrName>ppt_x</p:attrName>
                                          <p:attrName>ppt_y</p:attrName>
                                        </p:attrNameLst>
                                      </p:cBhvr>
                                      <p:rCtr x="-26" y="354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Cognitive Services capabilities</a:t>
            </a:r>
            <a:br>
              <a:rPr lang="en-US" dirty="0"/>
            </a:br>
            <a:r>
              <a:rPr lang="en-US" sz="2400" dirty="0"/>
              <a:t>Infuse your apps, websites, and bots with human-like intelligence</a:t>
            </a:r>
            <a:br>
              <a:rPr lang="en-US" sz="2400" dirty="0"/>
            </a:br>
            <a:endParaRPr lang="en-US" sz="2400" dirty="0"/>
          </a:p>
        </p:txBody>
      </p:sp>
      <p:grpSp>
        <p:nvGrpSpPr>
          <p:cNvPr id="26" name="Group 25">
            <a:extLst>
              <a:ext uri="{FF2B5EF4-FFF2-40B4-BE49-F238E27FC236}">
                <a16:creationId xmlns:a16="http://schemas.microsoft.com/office/drawing/2014/main" id="{40AAB68D-06DF-43C6-904A-C4854800A4B4}"/>
              </a:ext>
            </a:extLst>
          </p:cNvPr>
          <p:cNvGrpSpPr/>
          <p:nvPr/>
        </p:nvGrpSpPr>
        <p:grpSpPr>
          <a:xfrm>
            <a:off x="270944" y="1681532"/>
            <a:ext cx="2312496" cy="4731968"/>
            <a:chOff x="270944" y="1681532"/>
            <a:chExt cx="2312496" cy="4731968"/>
          </a:xfrm>
        </p:grpSpPr>
        <p:grpSp>
          <p:nvGrpSpPr>
            <p:cNvPr id="9" name="Group 8">
              <a:extLst>
                <a:ext uri="{FF2B5EF4-FFF2-40B4-BE49-F238E27FC236}">
                  <a16:creationId xmlns:a16="http://schemas.microsoft.com/office/drawing/2014/main" id="{9442733C-C85B-49CD-9E36-0DD3D131DF47}"/>
                </a:ext>
              </a:extLst>
            </p:cNvPr>
            <p:cNvGrpSpPr/>
            <p:nvPr/>
          </p:nvGrpSpPr>
          <p:grpSpPr>
            <a:xfrm>
              <a:off x="467072" y="1681532"/>
              <a:ext cx="1920240" cy="4731968"/>
              <a:chOff x="467072" y="1681532"/>
              <a:chExt cx="1920240" cy="4731968"/>
            </a:xfrm>
          </p:grpSpPr>
          <p:sp>
            <p:nvSpPr>
              <p:cNvPr id="164" name="Freeform 78">
                <a:extLst>
                  <a:ext uri="{FF2B5EF4-FFF2-40B4-BE49-F238E27FC236}">
                    <a16:creationId xmlns:a16="http://schemas.microsoft.com/office/drawing/2014/main" id="{D273B513-3A39-4E13-AB15-DD366EC0D11E}"/>
                  </a:ext>
                </a:extLst>
              </p:cNvPr>
              <p:cNvSpPr/>
              <p:nvPr/>
            </p:nvSpPr>
            <p:spPr bwMode="auto">
              <a:xfrm>
                <a:off x="467072" y="3119197"/>
                <a:ext cx="1920240" cy="329430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1"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Object, scene, and </a:t>
                </a:r>
                <a:br>
                  <a:rPr kumimoji="0" lang="en-US" sz="1100" b="1"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br>
                <a:r>
                  <a:rPr kumimoji="0" lang="en-US" sz="1100" b="1"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activity detection </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1"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Face recognition </a:t>
                </a:r>
                <a:br>
                  <a:rPr kumimoji="0" lang="en-US" sz="1100" b="1"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br>
                <a:r>
                  <a:rPr kumimoji="0" lang="en-US" sz="1100" b="1"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and identification</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Celebrity and landmark recognition </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Emotion recognition </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Text and handwriting recognition (OCR)</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Video metadata, audio, </a:t>
                </a:r>
                <a:br>
                  <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br>
                <a:r>
                  <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and keyframe extraction </a:t>
                </a:r>
                <a:br>
                  <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br>
                <a:r>
                  <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and analysis</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Explicit or offensive </a:t>
                </a:r>
                <a:br>
                  <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br>
                <a:r>
                  <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content moderation </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Custom image recognition</a:t>
                </a:r>
              </a:p>
            </p:txBody>
          </p:sp>
          <p:grpSp>
            <p:nvGrpSpPr>
              <p:cNvPr id="2" name="Group 1">
                <a:extLst>
                  <a:ext uri="{FF2B5EF4-FFF2-40B4-BE49-F238E27FC236}">
                    <a16:creationId xmlns:a16="http://schemas.microsoft.com/office/drawing/2014/main" id="{66FF674B-2966-427E-B758-5438E681AF7E}"/>
                  </a:ext>
                </a:extLst>
              </p:cNvPr>
              <p:cNvGrpSpPr>
                <a:grpSpLocks noChangeAspect="1"/>
              </p:cNvGrpSpPr>
              <p:nvPr/>
            </p:nvGrpSpPr>
            <p:grpSpPr>
              <a:xfrm>
                <a:off x="1045989" y="1681532"/>
                <a:ext cx="768870" cy="767564"/>
                <a:chOff x="1060458" y="1629609"/>
                <a:chExt cx="841248" cy="839818"/>
              </a:xfrm>
            </p:grpSpPr>
            <p:sp>
              <p:nvSpPr>
                <p:cNvPr id="4" name="Oval 3">
                  <a:extLst>
                    <a:ext uri="{FF2B5EF4-FFF2-40B4-BE49-F238E27FC236}">
                      <a16:creationId xmlns:a16="http://schemas.microsoft.com/office/drawing/2014/main" id="{EBF35B50-D681-49F2-B65C-D0A7072F98CA}"/>
                    </a:ext>
                  </a:extLst>
                </p:cNvPr>
                <p:cNvSpPr/>
                <p:nvPr/>
              </p:nvSpPr>
              <p:spPr bwMode="auto">
                <a:xfrm>
                  <a:off x="1060458" y="1629609"/>
                  <a:ext cx="841248" cy="839818"/>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2400" b="0" i="0" u="none" strike="noStrike" kern="1200" cap="none" spc="0" normalizeH="0" baseline="0" noProof="0">
                    <a:ln>
                      <a:noFill/>
                    </a:ln>
                    <a:solidFill>
                      <a:srgbClr val="505050"/>
                    </a:solidFill>
                    <a:effectLst/>
                    <a:uLnTx/>
                    <a:uFillTx/>
                    <a:latin typeface="Segoe UI"/>
                    <a:ea typeface="Segoe UI" pitchFamily="34" charset="0"/>
                    <a:cs typeface="Segoe UI" pitchFamily="34" charset="0"/>
                  </a:endParaRPr>
                </a:p>
              </p:txBody>
            </p:sp>
            <p:pic>
              <p:nvPicPr>
                <p:cNvPr id="74" name="Picture 73">
                  <a:extLst>
                    <a:ext uri="{FF2B5EF4-FFF2-40B4-BE49-F238E27FC236}">
                      <a16:creationId xmlns:a16="http://schemas.microsoft.com/office/drawing/2014/main" id="{2DBAA6C0-8E44-42A9-9D6A-EE3F1AAD56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1610" y="1768035"/>
                  <a:ext cx="558945" cy="562966"/>
                </a:xfrm>
                <a:prstGeom prst="rect">
                  <a:avLst/>
                </a:prstGeom>
              </p:spPr>
            </p:pic>
          </p:grpSp>
        </p:grpSp>
        <p:sp>
          <p:nvSpPr>
            <p:cNvPr id="64" name="TextBox 63">
              <a:extLst>
                <a:ext uri="{FF2B5EF4-FFF2-40B4-BE49-F238E27FC236}">
                  <a16:creationId xmlns:a16="http://schemas.microsoft.com/office/drawing/2014/main" id="{115B3D08-9415-4330-B16C-D013F0C7EC89}"/>
                </a:ext>
              </a:extLst>
            </p:cNvPr>
            <p:cNvSpPr txBox="1"/>
            <p:nvPr/>
          </p:nvSpPr>
          <p:spPr>
            <a:xfrm>
              <a:off x="270944" y="2442378"/>
              <a:ext cx="2312496" cy="682357"/>
            </a:xfrm>
            <a:prstGeom prst="rect">
              <a:avLst/>
            </a:prstGeom>
            <a:noFill/>
          </p:spPr>
          <p:txBody>
            <a:bodyPr wrap="square" lIns="179183" tIns="143347" rIns="179183" bIns="143347" rtlCol="0" anchor="t">
              <a:spAutoFit/>
            </a:bodyPr>
            <a:lstStyle/>
            <a:p>
              <a:pPr marL="0" marR="0" lvl="0" indent="0" algn="ctr" defTabSz="895698" rtl="0" eaLnBrk="1" fontAlgn="auto" latinLnBrk="0" hangingPunct="1">
                <a:lnSpc>
                  <a:spcPct val="90000"/>
                </a:lnSpc>
                <a:spcBef>
                  <a:spcPts val="0"/>
                </a:spcBef>
                <a:spcAft>
                  <a:spcPts val="588"/>
                </a:spcAft>
                <a:buClrTx/>
                <a:buSzTx/>
                <a:buFontTx/>
                <a:buNone/>
                <a:tabLst/>
                <a:defRPr/>
              </a:pPr>
              <a:r>
                <a:rPr kumimoji="0" lang="en-US" sz="2000" b="1"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Vision</a:t>
              </a:r>
            </a:p>
          </p:txBody>
        </p:sp>
      </p:grpSp>
      <p:grpSp>
        <p:nvGrpSpPr>
          <p:cNvPr id="28" name="Group 27">
            <a:extLst>
              <a:ext uri="{FF2B5EF4-FFF2-40B4-BE49-F238E27FC236}">
                <a16:creationId xmlns:a16="http://schemas.microsoft.com/office/drawing/2014/main" id="{F841D726-86F0-4C72-8EBC-6F05FEA94A26}"/>
              </a:ext>
            </a:extLst>
          </p:cNvPr>
          <p:cNvGrpSpPr/>
          <p:nvPr/>
        </p:nvGrpSpPr>
        <p:grpSpPr>
          <a:xfrm>
            <a:off x="4948635" y="1681532"/>
            <a:ext cx="2331135" cy="4724582"/>
            <a:chOff x="4948635" y="1681532"/>
            <a:chExt cx="2331135" cy="4724582"/>
          </a:xfrm>
        </p:grpSpPr>
        <p:grpSp>
          <p:nvGrpSpPr>
            <p:cNvPr id="11" name="Group 10">
              <a:extLst>
                <a:ext uri="{FF2B5EF4-FFF2-40B4-BE49-F238E27FC236}">
                  <a16:creationId xmlns:a16="http://schemas.microsoft.com/office/drawing/2014/main" id="{9F56DBD0-BE2A-4959-B2E2-42E83F400E05}"/>
                </a:ext>
              </a:extLst>
            </p:cNvPr>
            <p:cNvGrpSpPr/>
            <p:nvPr/>
          </p:nvGrpSpPr>
          <p:grpSpPr>
            <a:xfrm>
              <a:off x="4948635" y="1681532"/>
              <a:ext cx="2135007" cy="4724582"/>
              <a:chOff x="4948635" y="1681532"/>
              <a:chExt cx="2135007" cy="4724582"/>
            </a:xfrm>
          </p:grpSpPr>
          <p:cxnSp>
            <p:nvCxnSpPr>
              <p:cNvPr id="101" name="Straight Connector 100">
                <a:extLst>
                  <a:ext uri="{FF2B5EF4-FFF2-40B4-BE49-F238E27FC236}">
                    <a16:creationId xmlns:a16="http://schemas.microsoft.com/office/drawing/2014/main" id="{A76BB534-D9C6-43A4-95D7-3AFA678C3588}"/>
                  </a:ext>
                </a:extLst>
              </p:cNvPr>
              <p:cNvCxnSpPr>
                <a:cxnSpLocks/>
              </p:cNvCxnSpPr>
              <p:nvPr/>
            </p:nvCxnSpPr>
            <p:spPr>
              <a:xfrm>
                <a:off x="4948635" y="1834432"/>
                <a:ext cx="0" cy="4571682"/>
              </a:xfrm>
              <a:prstGeom prst="line">
                <a:avLst/>
              </a:prstGeom>
              <a:ln w="1270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35" name="Freeform 118">
                <a:extLst>
                  <a:ext uri="{FF2B5EF4-FFF2-40B4-BE49-F238E27FC236}">
                    <a16:creationId xmlns:a16="http://schemas.microsoft.com/office/drawing/2014/main" id="{CB8FAE7F-4435-4991-80E8-33BE77D49CDE}"/>
                  </a:ext>
                </a:extLst>
              </p:cNvPr>
              <p:cNvSpPr/>
              <p:nvPr/>
            </p:nvSpPr>
            <p:spPr bwMode="auto">
              <a:xfrm>
                <a:off x="5163402" y="3119197"/>
                <a:ext cx="1920240" cy="328160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Language detection</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1"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Text sentiment analysis</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1"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Key phrase extraction</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Entity recognition</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Spell checking</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Explicit or offensive text content moderation, PII detection</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Text translation</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Customizable text translation</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1"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Contextual language understanding</a:t>
                </a:r>
                <a:br>
                  <a:rPr kumimoji="0" lang="en-US" sz="1100" b="1"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br>
                <a:r>
                  <a:rPr lang="en-US" sz="1100" kern="0" dirty="0">
                    <a:gradFill>
                      <a:gsLst>
                        <a:gs pos="1250">
                          <a:srgbClr val="1A1A1A"/>
                        </a:gs>
                        <a:gs pos="100000">
                          <a:srgbClr val="1A1A1A"/>
                        </a:gs>
                      </a:gsLst>
                      <a:lin ang="0" scaled="0"/>
                    </a:gradFill>
                    <a:latin typeface="Segoe UI"/>
                    <a:cs typeface="Segoe UI Semibold" panose="020B0702040204020203" pitchFamily="34" charset="0"/>
                  </a:rPr>
                  <a:t>(intent)</a:t>
                </a:r>
                <a:endParaRPr kumimoji="0" lang="en-US" sz="110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endParaRPr>
              </a:p>
            </p:txBody>
          </p:sp>
          <p:grpSp>
            <p:nvGrpSpPr>
              <p:cNvPr id="5" name="Group 4">
                <a:extLst>
                  <a:ext uri="{FF2B5EF4-FFF2-40B4-BE49-F238E27FC236}">
                    <a16:creationId xmlns:a16="http://schemas.microsoft.com/office/drawing/2014/main" id="{5ECA8B29-9E87-408F-87FF-2DDE014502EC}"/>
                  </a:ext>
                </a:extLst>
              </p:cNvPr>
              <p:cNvGrpSpPr>
                <a:grpSpLocks noChangeAspect="1"/>
              </p:cNvGrpSpPr>
              <p:nvPr/>
            </p:nvGrpSpPr>
            <p:grpSpPr>
              <a:xfrm>
                <a:off x="5742319" y="1681532"/>
                <a:ext cx="768872" cy="767564"/>
                <a:chOff x="5754131" y="1647541"/>
                <a:chExt cx="841248" cy="839816"/>
              </a:xfrm>
            </p:grpSpPr>
            <p:sp>
              <p:nvSpPr>
                <p:cNvPr id="23" name="Oval 22">
                  <a:extLst>
                    <a:ext uri="{FF2B5EF4-FFF2-40B4-BE49-F238E27FC236}">
                      <a16:creationId xmlns:a16="http://schemas.microsoft.com/office/drawing/2014/main" id="{D80AC37E-E0E5-4819-9B0F-430676BC8911}"/>
                    </a:ext>
                  </a:extLst>
                </p:cNvPr>
                <p:cNvSpPr/>
                <p:nvPr/>
              </p:nvSpPr>
              <p:spPr bwMode="auto">
                <a:xfrm>
                  <a:off x="5754131" y="1647541"/>
                  <a:ext cx="841248" cy="839816"/>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2400" b="0" i="0" u="none" strike="noStrike" kern="1200" cap="none" spc="0" normalizeH="0" baseline="0" noProof="0">
                    <a:ln>
                      <a:noFill/>
                    </a:ln>
                    <a:solidFill>
                      <a:srgbClr val="505050"/>
                    </a:solidFill>
                    <a:effectLst/>
                    <a:uLnTx/>
                    <a:uFillTx/>
                    <a:latin typeface="Segoe UI"/>
                    <a:ea typeface="Segoe UI" pitchFamily="34" charset="0"/>
                    <a:cs typeface="Segoe UI" pitchFamily="34" charset="0"/>
                  </a:endParaRPr>
                </a:p>
              </p:txBody>
            </p:sp>
            <p:pic>
              <p:nvPicPr>
                <p:cNvPr id="97" name="Picture 96">
                  <a:extLst>
                    <a:ext uri="{FF2B5EF4-FFF2-40B4-BE49-F238E27FC236}">
                      <a16:creationId xmlns:a16="http://schemas.microsoft.com/office/drawing/2014/main" id="{4B0DA796-07B0-4158-8961-AD4AC6950A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79204" y="1771898"/>
                  <a:ext cx="591103" cy="591102"/>
                </a:xfrm>
                <a:prstGeom prst="rect">
                  <a:avLst/>
                </a:prstGeom>
              </p:spPr>
            </p:pic>
          </p:grpSp>
        </p:grpSp>
        <p:sp>
          <p:nvSpPr>
            <p:cNvPr id="65" name="TextBox 64">
              <a:extLst>
                <a:ext uri="{FF2B5EF4-FFF2-40B4-BE49-F238E27FC236}">
                  <a16:creationId xmlns:a16="http://schemas.microsoft.com/office/drawing/2014/main" id="{144056D4-A2E0-4CCA-BF19-8AA2A9B64A26}"/>
                </a:ext>
              </a:extLst>
            </p:cNvPr>
            <p:cNvSpPr txBox="1"/>
            <p:nvPr/>
          </p:nvSpPr>
          <p:spPr>
            <a:xfrm>
              <a:off x="4967274" y="2442377"/>
              <a:ext cx="2312496" cy="682357"/>
            </a:xfrm>
            <a:prstGeom prst="rect">
              <a:avLst/>
            </a:prstGeom>
            <a:noFill/>
          </p:spPr>
          <p:txBody>
            <a:bodyPr wrap="square" lIns="179183" tIns="143347" rIns="179183" bIns="143347" rtlCol="0" anchor="t">
              <a:spAutoFit/>
            </a:bodyPr>
            <a:lstStyle/>
            <a:p>
              <a:pPr marL="0" marR="0" lvl="0" indent="0" algn="ctr" defTabSz="895698" rtl="0" eaLnBrk="1" fontAlgn="auto" latinLnBrk="0" hangingPunct="1">
                <a:lnSpc>
                  <a:spcPct val="90000"/>
                </a:lnSpc>
                <a:spcBef>
                  <a:spcPts val="0"/>
                </a:spcBef>
                <a:spcAft>
                  <a:spcPts val="588"/>
                </a:spcAft>
                <a:buClrTx/>
                <a:buSzTx/>
                <a:buFontTx/>
                <a:buNone/>
                <a:tabLst/>
                <a:defRPr/>
              </a:pPr>
              <a:r>
                <a:rPr kumimoji="0" lang="en-US" sz="2000" b="1"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Language</a:t>
              </a:r>
            </a:p>
          </p:txBody>
        </p:sp>
      </p:grpSp>
      <p:grpSp>
        <p:nvGrpSpPr>
          <p:cNvPr id="21" name="Group 20">
            <a:extLst>
              <a:ext uri="{FF2B5EF4-FFF2-40B4-BE49-F238E27FC236}">
                <a16:creationId xmlns:a16="http://schemas.microsoft.com/office/drawing/2014/main" id="{5DC2386B-19C8-4875-9A2B-8EC35CCCE471}"/>
              </a:ext>
            </a:extLst>
          </p:cNvPr>
          <p:cNvGrpSpPr/>
          <p:nvPr/>
        </p:nvGrpSpPr>
        <p:grpSpPr>
          <a:xfrm>
            <a:off x="9627341" y="1681532"/>
            <a:ext cx="2348759" cy="4731968"/>
            <a:chOff x="9627341" y="1681532"/>
            <a:chExt cx="2348759" cy="4731968"/>
          </a:xfrm>
        </p:grpSpPr>
        <p:sp>
          <p:nvSpPr>
            <p:cNvPr id="154" name="Freeform 97">
              <a:extLst>
                <a:ext uri="{FF2B5EF4-FFF2-40B4-BE49-F238E27FC236}">
                  <a16:creationId xmlns:a16="http://schemas.microsoft.com/office/drawing/2014/main" id="{7891367B-CB9A-42C2-A397-7C85FE8C13D4}"/>
                </a:ext>
              </a:extLst>
            </p:cNvPr>
            <p:cNvSpPr/>
            <p:nvPr/>
          </p:nvSpPr>
          <p:spPr bwMode="auto">
            <a:xfrm>
              <a:off x="9859732" y="3119197"/>
              <a:ext cx="1920240" cy="329430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Ad-free web, news, image, </a:t>
              </a:r>
              <a:b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b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and video search results</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Trends for video, news</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Image identification, classification and </a:t>
              </a:r>
              <a:b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b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knowledge extraction</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Identification of similar </a:t>
              </a:r>
              <a:b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b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images and products</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Named entity recognition </a:t>
              </a:r>
              <a:b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b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and classification</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Knowledge acquisition </a:t>
              </a:r>
              <a:b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b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for named entities</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Search query autosuggest</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Ad-free custom search </a:t>
              </a:r>
              <a:b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b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engine creation</a:t>
              </a:r>
            </a:p>
          </p:txBody>
        </p:sp>
        <p:cxnSp>
          <p:nvCxnSpPr>
            <p:cNvPr id="110" name="Straight Connector 109">
              <a:extLst>
                <a:ext uri="{FF2B5EF4-FFF2-40B4-BE49-F238E27FC236}">
                  <a16:creationId xmlns:a16="http://schemas.microsoft.com/office/drawing/2014/main" id="{BC243CEA-0708-4079-A4C7-3098A0063888}"/>
                </a:ext>
              </a:extLst>
            </p:cNvPr>
            <p:cNvCxnSpPr>
              <a:cxnSpLocks/>
            </p:cNvCxnSpPr>
            <p:nvPr/>
          </p:nvCxnSpPr>
          <p:spPr>
            <a:xfrm>
              <a:off x="9627341" y="1834432"/>
              <a:ext cx="0" cy="4571682"/>
            </a:xfrm>
            <a:prstGeom prst="line">
              <a:avLst/>
            </a:prstGeom>
            <a:ln w="1270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2D9ED0BF-EFB1-4E55-B97E-22A1FD9AC598}"/>
                </a:ext>
              </a:extLst>
            </p:cNvPr>
            <p:cNvGrpSpPr>
              <a:grpSpLocks noChangeAspect="1"/>
            </p:cNvGrpSpPr>
            <p:nvPr/>
          </p:nvGrpSpPr>
          <p:grpSpPr>
            <a:xfrm>
              <a:off x="10438650" y="1681532"/>
              <a:ext cx="768872" cy="767564"/>
              <a:chOff x="10413412" y="1629610"/>
              <a:chExt cx="841248" cy="839816"/>
            </a:xfrm>
          </p:grpSpPr>
          <p:sp>
            <p:nvSpPr>
              <p:cNvPr id="25" name="Oval 24">
                <a:extLst>
                  <a:ext uri="{FF2B5EF4-FFF2-40B4-BE49-F238E27FC236}">
                    <a16:creationId xmlns:a16="http://schemas.microsoft.com/office/drawing/2014/main" id="{973AC7D8-7354-426A-A095-1B1867E90CF1}"/>
                  </a:ext>
                </a:extLst>
              </p:cNvPr>
              <p:cNvSpPr/>
              <p:nvPr/>
            </p:nvSpPr>
            <p:spPr bwMode="auto">
              <a:xfrm>
                <a:off x="10413412" y="1629610"/>
                <a:ext cx="841248" cy="839816"/>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2400" b="0" i="0" u="none" strike="noStrike" kern="1200" cap="none" spc="0" normalizeH="0" baseline="0" noProof="0">
                  <a:ln>
                    <a:noFill/>
                  </a:ln>
                  <a:solidFill>
                    <a:srgbClr val="505050"/>
                  </a:solidFill>
                  <a:effectLst/>
                  <a:uLnTx/>
                  <a:uFillTx/>
                  <a:latin typeface="Segoe UI"/>
                  <a:ea typeface="Segoe UI" pitchFamily="34" charset="0"/>
                  <a:cs typeface="Segoe UI" pitchFamily="34" charset="0"/>
                </a:endParaRPr>
              </a:p>
            </p:txBody>
          </p:sp>
          <p:pic>
            <p:nvPicPr>
              <p:cNvPr id="104" name="Picture 103">
                <a:extLst>
                  <a:ext uri="{FF2B5EF4-FFF2-40B4-BE49-F238E27FC236}">
                    <a16:creationId xmlns:a16="http://schemas.microsoft.com/office/drawing/2014/main" id="{8AAD101C-846C-49AD-AFBE-EDC96B0B5DF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597481" y="1812963"/>
                <a:ext cx="473110" cy="473110"/>
              </a:xfrm>
              <a:prstGeom prst="rect">
                <a:avLst/>
              </a:prstGeom>
            </p:spPr>
          </p:pic>
        </p:grpSp>
        <p:sp>
          <p:nvSpPr>
            <p:cNvPr id="67" name="TextBox 66">
              <a:extLst>
                <a:ext uri="{FF2B5EF4-FFF2-40B4-BE49-F238E27FC236}">
                  <a16:creationId xmlns:a16="http://schemas.microsoft.com/office/drawing/2014/main" id="{F089717C-E923-4EF1-A675-7F398AF2B928}"/>
                </a:ext>
              </a:extLst>
            </p:cNvPr>
            <p:cNvSpPr txBox="1"/>
            <p:nvPr/>
          </p:nvSpPr>
          <p:spPr>
            <a:xfrm>
              <a:off x="9663604" y="2442378"/>
              <a:ext cx="2312496" cy="682357"/>
            </a:xfrm>
            <a:prstGeom prst="rect">
              <a:avLst/>
            </a:prstGeom>
            <a:noFill/>
          </p:spPr>
          <p:txBody>
            <a:bodyPr wrap="square" lIns="179183" tIns="143347" rIns="179183" bIns="143347" rtlCol="0" anchor="t">
              <a:spAutoFit/>
            </a:bodyPr>
            <a:lstStyle/>
            <a:p>
              <a:pPr marL="0" marR="0" lvl="0" indent="0" algn="ctr" defTabSz="895698" rtl="0" eaLnBrk="1" fontAlgn="auto" latinLnBrk="0" hangingPunct="1">
                <a:lnSpc>
                  <a:spcPct val="90000"/>
                </a:lnSpc>
                <a:spcBef>
                  <a:spcPts val="0"/>
                </a:spcBef>
                <a:spcAft>
                  <a:spcPts val="588"/>
                </a:spcAft>
                <a:buClrTx/>
                <a:buSzTx/>
                <a:buFontTx/>
                <a:buNone/>
                <a:tabLst/>
                <a:defRPr/>
              </a:pPr>
              <a:r>
                <a:rPr kumimoji="0" lang="en-US" sz="2000" b="1"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Search</a:t>
              </a:r>
            </a:p>
          </p:txBody>
        </p:sp>
      </p:grpSp>
      <p:grpSp>
        <p:nvGrpSpPr>
          <p:cNvPr id="27" name="Group 26">
            <a:extLst>
              <a:ext uri="{FF2B5EF4-FFF2-40B4-BE49-F238E27FC236}">
                <a16:creationId xmlns:a16="http://schemas.microsoft.com/office/drawing/2014/main" id="{D8744CD9-0FFE-486B-AA4E-62165C98B098}"/>
              </a:ext>
            </a:extLst>
          </p:cNvPr>
          <p:cNvGrpSpPr/>
          <p:nvPr/>
        </p:nvGrpSpPr>
        <p:grpSpPr>
          <a:xfrm>
            <a:off x="2609282" y="1681532"/>
            <a:ext cx="2322323" cy="4724582"/>
            <a:chOff x="2609282" y="1681532"/>
            <a:chExt cx="2322323" cy="4724582"/>
          </a:xfrm>
        </p:grpSpPr>
        <p:grpSp>
          <p:nvGrpSpPr>
            <p:cNvPr id="10" name="Group 9">
              <a:extLst>
                <a:ext uri="{FF2B5EF4-FFF2-40B4-BE49-F238E27FC236}">
                  <a16:creationId xmlns:a16="http://schemas.microsoft.com/office/drawing/2014/main" id="{F397B1B2-D938-45B3-AAF1-EA893D19B649}"/>
                </a:ext>
              </a:extLst>
            </p:cNvPr>
            <p:cNvGrpSpPr/>
            <p:nvPr/>
          </p:nvGrpSpPr>
          <p:grpSpPr>
            <a:xfrm>
              <a:off x="2609282" y="1681532"/>
              <a:ext cx="2126195" cy="4724582"/>
              <a:chOff x="2609282" y="1681532"/>
              <a:chExt cx="2126195" cy="4724582"/>
            </a:xfrm>
          </p:grpSpPr>
          <p:cxnSp>
            <p:nvCxnSpPr>
              <p:cNvPr id="94" name="Straight Connector 93">
                <a:extLst>
                  <a:ext uri="{FF2B5EF4-FFF2-40B4-BE49-F238E27FC236}">
                    <a16:creationId xmlns:a16="http://schemas.microsoft.com/office/drawing/2014/main" id="{A36C0E92-1209-4597-8D20-36242B0F474A}"/>
                  </a:ext>
                </a:extLst>
              </p:cNvPr>
              <p:cNvCxnSpPr>
                <a:cxnSpLocks/>
              </p:cNvCxnSpPr>
              <p:nvPr/>
            </p:nvCxnSpPr>
            <p:spPr>
              <a:xfrm>
                <a:off x="2609282" y="1834432"/>
                <a:ext cx="0" cy="4571682"/>
              </a:xfrm>
              <a:prstGeom prst="line">
                <a:avLst/>
              </a:prstGeom>
              <a:ln w="1270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9" name="Freeform 83">
                <a:extLst>
                  <a:ext uri="{FF2B5EF4-FFF2-40B4-BE49-F238E27FC236}">
                    <a16:creationId xmlns:a16="http://schemas.microsoft.com/office/drawing/2014/main" id="{8917D0E6-AB09-4A19-B884-BB1F39465ECD}"/>
                  </a:ext>
                </a:extLst>
              </p:cNvPr>
              <p:cNvSpPr/>
              <p:nvPr/>
            </p:nvSpPr>
            <p:spPr bwMode="auto">
              <a:xfrm>
                <a:off x="2815237" y="3119197"/>
                <a:ext cx="1920240" cy="328160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Speech transcription </a:t>
                </a:r>
                <a:br>
                  <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br>
                <a:r>
                  <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(Speech-to-text)</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Speech Synthesis </a:t>
                </a:r>
                <a:br>
                  <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br>
                <a:r>
                  <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(Text-to-speech)</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Real-time speech translation</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Speaker identification </a:t>
                </a:r>
                <a:br>
                  <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br>
                <a:r>
                  <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and verification</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Custom Speech models for transcription and translation</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Custom voice</a:t>
                </a:r>
              </a:p>
              <a:p>
                <a:pPr marL="0" marR="0" lvl="0" indent="0" algn="ctr" defTabSz="951004" rtl="0" eaLnBrk="1" fontAlgn="base" latinLnBrk="0" hangingPunct="1">
                  <a:lnSpc>
                    <a:spcPct val="90000"/>
                  </a:lnSpc>
                  <a:spcBef>
                    <a:spcPct val="0"/>
                  </a:spcBef>
                  <a:spcAft>
                    <a:spcPts val="800"/>
                  </a:spcAft>
                  <a:buClrTx/>
                  <a:buSzTx/>
                  <a:buFontTx/>
                  <a:buNone/>
                  <a:tabLst/>
                  <a:defRPr/>
                </a:pPr>
                <a:endPar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endParaRPr>
              </a:p>
              <a:p>
                <a:pPr marL="0" marR="0" lvl="0" indent="0" algn="ctr" defTabSz="951004" rtl="0" eaLnBrk="1" fontAlgn="base" latinLnBrk="0" hangingPunct="1">
                  <a:lnSpc>
                    <a:spcPct val="90000"/>
                  </a:lnSpc>
                  <a:spcBef>
                    <a:spcPct val="0"/>
                  </a:spcBef>
                  <a:spcAft>
                    <a:spcPts val="800"/>
                  </a:spcAft>
                  <a:buClrTx/>
                  <a:buSzTx/>
                  <a:buFontTx/>
                  <a:buNone/>
                  <a:tabLst/>
                  <a:defRPr/>
                </a:pPr>
                <a:endPar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endParaRPr>
              </a:p>
            </p:txBody>
          </p:sp>
          <p:grpSp>
            <p:nvGrpSpPr>
              <p:cNvPr id="3" name="Group 2">
                <a:extLst>
                  <a:ext uri="{FF2B5EF4-FFF2-40B4-BE49-F238E27FC236}">
                    <a16:creationId xmlns:a16="http://schemas.microsoft.com/office/drawing/2014/main" id="{B789CB81-67FC-43CD-8BD8-DE513D8B26D0}"/>
                  </a:ext>
                </a:extLst>
              </p:cNvPr>
              <p:cNvGrpSpPr>
                <a:grpSpLocks noChangeAspect="1"/>
              </p:cNvGrpSpPr>
              <p:nvPr/>
            </p:nvGrpSpPr>
            <p:grpSpPr>
              <a:xfrm>
                <a:off x="3390166" y="1681532"/>
                <a:ext cx="768870" cy="767564"/>
                <a:chOff x="3396504" y="1629609"/>
                <a:chExt cx="841248" cy="839818"/>
              </a:xfrm>
            </p:grpSpPr>
            <p:sp>
              <p:nvSpPr>
                <p:cNvPr id="22" name="Oval 21">
                  <a:extLst>
                    <a:ext uri="{FF2B5EF4-FFF2-40B4-BE49-F238E27FC236}">
                      <a16:creationId xmlns:a16="http://schemas.microsoft.com/office/drawing/2014/main" id="{C38798E4-3DD8-4005-BAFD-BD337E967D57}"/>
                    </a:ext>
                  </a:extLst>
                </p:cNvPr>
                <p:cNvSpPr/>
                <p:nvPr/>
              </p:nvSpPr>
              <p:spPr bwMode="auto">
                <a:xfrm>
                  <a:off x="3396504" y="1629609"/>
                  <a:ext cx="841248" cy="839818"/>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2400" b="0" i="0" u="none" strike="noStrike" kern="1200" cap="none" spc="0" normalizeH="0" baseline="0" noProof="0">
                    <a:ln>
                      <a:noFill/>
                    </a:ln>
                    <a:solidFill>
                      <a:srgbClr val="505050"/>
                    </a:solidFill>
                    <a:effectLst/>
                    <a:uLnTx/>
                    <a:uFillTx/>
                    <a:latin typeface="Segoe UI"/>
                    <a:ea typeface="Segoe UI" pitchFamily="34" charset="0"/>
                    <a:cs typeface="Segoe UI" pitchFamily="34" charset="0"/>
                  </a:endParaRPr>
                </a:p>
              </p:txBody>
            </p:sp>
            <p:pic>
              <p:nvPicPr>
                <p:cNvPr id="77" name="Picture 76">
                  <a:extLst>
                    <a:ext uri="{FF2B5EF4-FFF2-40B4-BE49-F238E27FC236}">
                      <a16:creationId xmlns:a16="http://schemas.microsoft.com/office/drawing/2014/main" id="{C3971D88-A510-4FDC-A625-2E890C9C2CB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41112" y="1773502"/>
                  <a:ext cx="552032" cy="552032"/>
                </a:xfrm>
                <a:prstGeom prst="rect">
                  <a:avLst/>
                </a:prstGeom>
              </p:spPr>
            </p:pic>
          </p:grpSp>
        </p:grpSp>
        <p:sp>
          <p:nvSpPr>
            <p:cNvPr id="68" name="TextBox 67">
              <a:extLst>
                <a:ext uri="{FF2B5EF4-FFF2-40B4-BE49-F238E27FC236}">
                  <a16:creationId xmlns:a16="http://schemas.microsoft.com/office/drawing/2014/main" id="{F28EAD9E-6E02-4D08-A15C-478BA64DF0A1}"/>
                </a:ext>
              </a:extLst>
            </p:cNvPr>
            <p:cNvSpPr txBox="1"/>
            <p:nvPr/>
          </p:nvSpPr>
          <p:spPr>
            <a:xfrm>
              <a:off x="2619109" y="2442378"/>
              <a:ext cx="2312496" cy="682357"/>
            </a:xfrm>
            <a:prstGeom prst="rect">
              <a:avLst/>
            </a:prstGeom>
            <a:noFill/>
          </p:spPr>
          <p:txBody>
            <a:bodyPr wrap="square" lIns="179183" tIns="143347" rIns="89617" bIns="143347" rtlCol="0" anchor="t">
              <a:spAutoFit/>
            </a:bodyPr>
            <a:lstStyle/>
            <a:p>
              <a:pPr marL="0" marR="0" lvl="0" indent="0" algn="ctr" defTabSz="895698" rtl="0" eaLnBrk="1" fontAlgn="auto" latinLnBrk="0" hangingPunct="1">
                <a:lnSpc>
                  <a:spcPct val="90000"/>
                </a:lnSpc>
                <a:spcBef>
                  <a:spcPts val="0"/>
                </a:spcBef>
                <a:spcAft>
                  <a:spcPts val="588"/>
                </a:spcAft>
                <a:buClrTx/>
                <a:buSzTx/>
                <a:buFontTx/>
                <a:buNone/>
                <a:tabLst/>
                <a:defRPr/>
              </a:pPr>
              <a:r>
                <a:rPr kumimoji="0" lang="en-US" sz="2000" b="1"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Speech</a:t>
              </a:r>
            </a:p>
          </p:txBody>
        </p:sp>
      </p:grpSp>
      <p:grpSp>
        <p:nvGrpSpPr>
          <p:cNvPr id="39" name="Group 38">
            <a:extLst>
              <a:ext uri="{FF2B5EF4-FFF2-40B4-BE49-F238E27FC236}">
                <a16:creationId xmlns:a16="http://schemas.microsoft.com/office/drawing/2014/main" id="{04B74EA6-115B-4ECF-AF45-7B16E0C8A39A}"/>
              </a:ext>
            </a:extLst>
          </p:cNvPr>
          <p:cNvGrpSpPr/>
          <p:nvPr/>
        </p:nvGrpSpPr>
        <p:grpSpPr>
          <a:xfrm>
            <a:off x="7287988" y="1681532"/>
            <a:ext cx="2339947" cy="4731968"/>
            <a:chOff x="7287988" y="1681532"/>
            <a:chExt cx="2339947" cy="4731968"/>
          </a:xfrm>
        </p:grpSpPr>
        <p:grpSp>
          <p:nvGrpSpPr>
            <p:cNvPr id="20" name="Group 19">
              <a:extLst>
                <a:ext uri="{FF2B5EF4-FFF2-40B4-BE49-F238E27FC236}">
                  <a16:creationId xmlns:a16="http://schemas.microsoft.com/office/drawing/2014/main" id="{A9EE5CB3-EBA9-48DD-B936-231095B75BF3}"/>
                </a:ext>
              </a:extLst>
            </p:cNvPr>
            <p:cNvGrpSpPr/>
            <p:nvPr/>
          </p:nvGrpSpPr>
          <p:grpSpPr>
            <a:xfrm>
              <a:off x="7287988" y="1681532"/>
              <a:ext cx="2143819" cy="4731968"/>
              <a:chOff x="7287988" y="1681532"/>
              <a:chExt cx="2143819" cy="4731968"/>
            </a:xfrm>
          </p:grpSpPr>
          <p:cxnSp>
            <p:nvCxnSpPr>
              <p:cNvPr id="108" name="Straight Connector 107">
                <a:extLst>
                  <a:ext uri="{FF2B5EF4-FFF2-40B4-BE49-F238E27FC236}">
                    <a16:creationId xmlns:a16="http://schemas.microsoft.com/office/drawing/2014/main" id="{876619C6-4988-41DA-8D1D-8BFABE015BF8}"/>
                  </a:ext>
                </a:extLst>
              </p:cNvPr>
              <p:cNvCxnSpPr>
                <a:cxnSpLocks/>
              </p:cNvCxnSpPr>
              <p:nvPr/>
            </p:nvCxnSpPr>
            <p:spPr>
              <a:xfrm>
                <a:off x="7287988" y="1834432"/>
                <a:ext cx="0" cy="4571682"/>
              </a:xfrm>
              <a:prstGeom prst="line">
                <a:avLst/>
              </a:prstGeom>
              <a:ln w="1270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44" name="Freeform 117">
                <a:extLst>
                  <a:ext uri="{FF2B5EF4-FFF2-40B4-BE49-F238E27FC236}">
                    <a16:creationId xmlns:a16="http://schemas.microsoft.com/office/drawing/2014/main" id="{44C4B3CB-31DE-403D-9E6E-D94BE3E2CFB4}"/>
                  </a:ext>
                </a:extLst>
              </p:cNvPr>
              <p:cNvSpPr/>
              <p:nvPr/>
            </p:nvSpPr>
            <p:spPr bwMode="auto">
              <a:xfrm>
                <a:off x="7511567" y="3119197"/>
                <a:ext cx="1920240" cy="329430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1"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Q&amp;A extraction from unstructured text</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1"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Knowledge base creation </a:t>
                </a:r>
                <a:br>
                  <a:rPr kumimoji="0" lang="en-US" sz="1100" b="1"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br>
                <a:r>
                  <a:rPr kumimoji="0" lang="en-US" sz="1100" b="1"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from collections of Q&amp;As</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Semantic matching for knowledge bases</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Customizable content personalization learning</a:t>
                </a:r>
              </a:p>
            </p:txBody>
          </p:sp>
          <p:grpSp>
            <p:nvGrpSpPr>
              <p:cNvPr id="6" name="Group 5">
                <a:extLst>
                  <a:ext uri="{FF2B5EF4-FFF2-40B4-BE49-F238E27FC236}">
                    <a16:creationId xmlns:a16="http://schemas.microsoft.com/office/drawing/2014/main" id="{B950D0F9-05C2-4C4E-B164-E3149D38284F}"/>
                  </a:ext>
                </a:extLst>
              </p:cNvPr>
              <p:cNvGrpSpPr>
                <a:grpSpLocks noChangeAspect="1"/>
              </p:cNvGrpSpPr>
              <p:nvPr/>
            </p:nvGrpSpPr>
            <p:grpSpPr>
              <a:xfrm>
                <a:off x="8090484" y="1681532"/>
                <a:ext cx="768872" cy="767564"/>
                <a:chOff x="8065132" y="1631676"/>
                <a:chExt cx="841248" cy="839817"/>
              </a:xfrm>
            </p:grpSpPr>
            <p:sp>
              <p:nvSpPr>
                <p:cNvPr id="93" name="Oval 92">
                  <a:extLst>
                    <a:ext uri="{FF2B5EF4-FFF2-40B4-BE49-F238E27FC236}">
                      <a16:creationId xmlns:a16="http://schemas.microsoft.com/office/drawing/2014/main" id="{E327E1C7-4212-4DFA-8378-9C501A440142}"/>
                    </a:ext>
                  </a:extLst>
                </p:cNvPr>
                <p:cNvSpPr/>
                <p:nvPr/>
              </p:nvSpPr>
              <p:spPr bwMode="auto">
                <a:xfrm>
                  <a:off x="8310262" y="2035746"/>
                  <a:ext cx="105289" cy="112475"/>
                </a:xfrm>
                <a:prstGeom prst="ellipse">
                  <a:avLst/>
                </a:prstGeom>
                <a:solidFill>
                  <a:schemeClr val="bg1"/>
                </a:solid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2400" b="0" i="0" u="none" strike="noStrike" kern="1200" cap="none" spc="0" normalizeH="0" baseline="0" noProof="0">
                    <a:ln>
                      <a:noFill/>
                    </a:ln>
                    <a:solidFill>
                      <a:srgbClr val="505050"/>
                    </a:solidFill>
                    <a:effectLst/>
                    <a:uLnTx/>
                    <a:uFillTx/>
                    <a:latin typeface="Segoe UI"/>
                    <a:ea typeface="Segoe UI" pitchFamily="34" charset="0"/>
                    <a:cs typeface="Segoe UI" pitchFamily="34" charset="0"/>
                  </a:endParaRPr>
                </a:p>
              </p:txBody>
            </p:sp>
            <p:sp>
              <p:nvSpPr>
                <p:cNvPr id="24" name="Oval 23">
                  <a:extLst>
                    <a:ext uri="{FF2B5EF4-FFF2-40B4-BE49-F238E27FC236}">
                      <a16:creationId xmlns:a16="http://schemas.microsoft.com/office/drawing/2014/main" id="{807D5894-55F0-4367-8E16-879B709FDF7A}"/>
                    </a:ext>
                  </a:extLst>
                </p:cNvPr>
                <p:cNvSpPr/>
                <p:nvPr/>
              </p:nvSpPr>
              <p:spPr bwMode="auto">
                <a:xfrm>
                  <a:off x="8065132" y="1631676"/>
                  <a:ext cx="841248" cy="839817"/>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2400" b="0" i="0" u="none" strike="noStrike" kern="1200" cap="none" spc="0" normalizeH="0" baseline="0" noProof="0">
                    <a:ln>
                      <a:noFill/>
                    </a:ln>
                    <a:solidFill>
                      <a:srgbClr val="505050"/>
                    </a:solidFill>
                    <a:effectLst/>
                    <a:uLnTx/>
                    <a:uFillTx/>
                    <a:latin typeface="Segoe UI"/>
                    <a:ea typeface="Segoe UI" pitchFamily="34" charset="0"/>
                    <a:cs typeface="Segoe UI" pitchFamily="34" charset="0"/>
                  </a:endParaRPr>
                </a:p>
              </p:txBody>
            </p:sp>
            <p:pic>
              <p:nvPicPr>
                <p:cNvPr id="100" name="Picture 99">
                  <a:extLst>
                    <a:ext uri="{FF2B5EF4-FFF2-40B4-BE49-F238E27FC236}">
                      <a16:creationId xmlns:a16="http://schemas.microsoft.com/office/drawing/2014/main" id="{91E14EC5-A558-4880-AC50-23D38D35C39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207270" y="1770905"/>
                  <a:ext cx="556972" cy="561359"/>
                </a:xfrm>
                <a:prstGeom prst="rect">
                  <a:avLst/>
                </a:prstGeom>
              </p:spPr>
            </p:pic>
          </p:grpSp>
        </p:grpSp>
        <p:sp>
          <p:nvSpPr>
            <p:cNvPr id="69" name="TextBox 68">
              <a:extLst>
                <a:ext uri="{FF2B5EF4-FFF2-40B4-BE49-F238E27FC236}">
                  <a16:creationId xmlns:a16="http://schemas.microsoft.com/office/drawing/2014/main" id="{C5FA617D-3354-41F4-A833-63C1EC308B88}"/>
                </a:ext>
              </a:extLst>
            </p:cNvPr>
            <p:cNvSpPr txBox="1"/>
            <p:nvPr/>
          </p:nvSpPr>
          <p:spPr>
            <a:xfrm>
              <a:off x="7315439" y="2442377"/>
              <a:ext cx="2312496" cy="682357"/>
            </a:xfrm>
            <a:prstGeom prst="rect">
              <a:avLst/>
            </a:prstGeom>
            <a:noFill/>
          </p:spPr>
          <p:txBody>
            <a:bodyPr wrap="square" lIns="179183" tIns="143347" rIns="179183" bIns="143347" rtlCol="0" anchor="t">
              <a:spAutoFit/>
            </a:bodyPr>
            <a:lstStyle>
              <a:defPPr>
                <a:defRPr lang="en-US"/>
              </a:defPPr>
              <a:lvl1pPr algn="ctr" defTabSz="913873">
                <a:lnSpc>
                  <a:spcPct val="90000"/>
                </a:lnSpc>
                <a:spcAft>
                  <a:spcPts val="600"/>
                </a:spcAft>
                <a:defRPr sz="2000" b="1">
                  <a:gradFill>
                    <a:gsLst>
                      <a:gs pos="6364">
                        <a:srgbClr val="353535"/>
                      </a:gs>
                      <a:gs pos="21818">
                        <a:srgbClr val="353535"/>
                      </a:gs>
                    </a:gsLst>
                    <a:lin ang="5400000" scaled="0"/>
                  </a:gradFill>
                  <a:latin typeface="Segoe UI" panose="020B0502040204020203" pitchFamily="34" charset="0"/>
                  <a:cs typeface="Segoe UI" panose="020B0502040204020203" pitchFamily="34" charset="0"/>
                </a:defRPr>
              </a:lvl1pPr>
            </a:lstStyle>
            <a:p>
              <a:pPr marL="0" marR="0" lvl="0" indent="0" algn="ctr" defTabSz="895698" rtl="0" eaLnBrk="1" fontAlgn="auto" latinLnBrk="0" hangingPunct="1">
                <a:lnSpc>
                  <a:spcPct val="90000"/>
                </a:lnSpc>
                <a:spcBef>
                  <a:spcPts val="0"/>
                </a:spcBef>
                <a:spcAft>
                  <a:spcPts val="588"/>
                </a:spcAft>
                <a:buClrTx/>
                <a:buSzTx/>
                <a:buFontTx/>
                <a:buNone/>
                <a:tabLst/>
                <a:defRPr/>
              </a:pPr>
              <a:r>
                <a:rPr kumimoji="0" lang="en-US" sz="2000" b="1"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Knowledge</a:t>
              </a:r>
            </a:p>
          </p:txBody>
        </p:sp>
      </p:grpSp>
      <p:sp>
        <p:nvSpPr>
          <p:cNvPr id="42" name="Rectangle: Rounded Corners 41">
            <a:extLst>
              <a:ext uri="{FF2B5EF4-FFF2-40B4-BE49-F238E27FC236}">
                <a16:creationId xmlns:a16="http://schemas.microsoft.com/office/drawing/2014/main" id="{41B86DE4-585F-4F85-BA4F-CE06CCB6EA98}"/>
              </a:ext>
            </a:extLst>
          </p:cNvPr>
          <p:cNvSpPr/>
          <p:nvPr/>
        </p:nvSpPr>
        <p:spPr bwMode="auto">
          <a:xfrm>
            <a:off x="10470116" y="457200"/>
            <a:ext cx="1428197" cy="242848"/>
          </a:xfrm>
          <a:prstGeom prst="roundRect">
            <a:avLst>
              <a:gd name="adj" fmla="val 50000"/>
            </a:avLst>
          </a:prstGeom>
          <a:solidFill>
            <a:schemeClr val="bg2"/>
          </a:solidFill>
          <a:ln>
            <a:noFill/>
            <a:headEnd type="none" w="med" len="med"/>
            <a:tailEnd type="none" w="med" len="med"/>
          </a:ln>
          <a:effectLst>
            <a:innerShdw blurRad="50800">
              <a:prstClr val="black">
                <a:alpha val="20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 name="Rectangle 42">
            <a:extLst>
              <a:ext uri="{FF2B5EF4-FFF2-40B4-BE49-F238E27FC236}">
                <a16:creationId xmlns:a16="http://schemas.microsoft.com/office/drawing/2014/main" id="{D321B3D8-3D96-45DF-BC28-530F37A1B5C6}"/>
              </a:ext>
            </a:extLst>
          </p:cNvPr>
          <p:cNvSpPr/>
          <p:nvPr/>
        </p:nvSpPr>
        <p:spPr bwMode="auto">
          <a:xfrm>
            <a:off x="10376199" y="798080"/>
            <a:ext cx="955008" cy="184666"/>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73152" rIns="0" bIns="0" numCol="1" rtlCol="0" anchor="t" anchorCtr="0" compatLnSpc="1">
            <a:prstTxWarp prst="textNoShape">
              <a:avLst/>
            </a:prstTxWarp>
            <a:spAutoFit/>
          </a:bodyPr>
          <a:lstStyle/>
          <a:p>
            <a:pPr marL="0" marR="0" lvl="0" indent="0" algn="ctr" defTabSz="914102" rtl="0" eaLnBrk="1" fontAlgn="base" latinLnBrk="0" hangingPunct="1">
              <a:lnSpc>
                <a:spcPct val="90000"/>
              </a:lnSpc>
              <a:spcBef>
                <a:spcPts val="300"/>
              </a:spcBef>
              <a:spcAft>
                <a:spcPts val="0"/>
              </a:spcAft>
              <a:buClrTx/>
              <a:buSzTx/>
              <a:buFontTx/>
              <a:buNone/>
              <a:tabLst/>
              <a:defRPr/>
            </a:pPr>
            <a:r>
              <a:rPr kumimoji="0" lang="en-US" sz="800" b="0" i="0" u="none" strike="noStrike" kern="0" cap="none" spc="0" normalizeH="0" baseline="0" noProof="0" dirty="0">
                <a:ln>
                  <a:noFill/>
                </a:ln>
                <a:gradFill>
                  <a:gsLst>
                    <a:gs pos="0">
                      <a:srgbClr val="1A1A1A"/>
                    </a:gs>
                    <a:gs pos="100000">
                      <a:srgbClr val="1A1A1A"/>
                    </a:gs>
                  </a:gsLst>
                  <a:lin ang="5400000" scaled="1"/>
                </a:gradFill>
                <a:effectLst/>
                <a:uLnTx/>
                <a:uFillTx/>
                <a:latin typeface="Segoe UI Semibold"/>
                <a:ea typeface="+mn-ea"/>
                <a:cs typeface="Segoe UI" charset="0"/>
              </a:rPr>
              <a:t>AI apps &amp; agents</a:t>
            </a:r>
          </a:p>
        </p:txBody>
      </p:sp>
      <p:sp>
        <p:nvSpPr>
          <p:cNvPr id="44" name="Rectangle 43">
            <a:extLst>
              <a:ext uri="{FF2B5EF4-FFF2-40B4-BE49-F238E27FC236}">
                <a16:creationId xmlns:a16="http://schemas.microsoft.com/office/drawing/2014/main" id="{672C4AD1-AFD1-4B47-9CF4-ABB4767EBECC}"/>
              </a:ext>
            </a:extLst>
          </p:cNvPr>
          <p:cNvSpPr/>
          <p:nvPr/>
        </p:nvSpPr>
        <p:spPr bwMode="auto">
          <a:xfrm>
            <a:off x="11566020" y="798080"/>
            <a:ext cx="220006" cy="101566"/>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73152" rIns="0" bIns="0" numCol="1" rtlCol="0" anchor="t" anchorCtr="0" compatLnSpc="1">
            <a:prstTxWarp prst="textNoShape">
              <a:avLst/>
            </a:prstTxWarp>
            <a:spAutoFit/>
          </a:bodyPr>
          <a:lstStyle/>
          <a:p>
            <a:pPr marL="0" marR="0" lvl="0" indent="0" algn="ctr" defTabSz="914102" rtl="0" eaLnBrk="1" fontAlgn="base" latinLnBrk="0" hangingPunct="1">
              <a:lnSpc>
                <a:spcPct val="90000"/>
              </a:lnSpc>
              <a:spcBef>
                <a:spcPts val="300"/>
              </a:spcBef>
              <a:spcAft>
                <a:spcPts val="0"/>
              </a:spcAft>
              <a:buClrTx/>
              <a:buSzTx/>
              <a:buFontTx/>
              <a:buNone/>
              <a:tabLst/>
              <a:defRPr/>
            </a:pPr>
            <a:r>
              <a:rPr kumimoji="0" lang="en-US" sz="200" b="0" i="0" u="none" strike="noStrike" kern="0" cap="none" spc="0" normalizeH="0" baseline="0" noProof="0" dirty="0">
                <a:ln>
                  <a:noFill/>
                </a:ln>
                <a:noFill/>
                <a:effectLst/>
                <a:uLnTx/>
                <a:uFillTx/>
                <a:latin typeface="Segoe UI Semibold"/>
                <a:ea typeface="+mn-ea"/>
                <a:cs typeface="Segoe UI" charset="0"/>
              </a:rPr>
              <a:t>Machine learning</a:t>
            </a:r>
          </a:p>
        </p:txBody>
      </p:sp>
      <p:sp>
        <p:nvSpPr>
          <p:cNvPr id="45" name="Rectangle 44">
            <a:extLst>
              <a:ext uri="{FF2B5EF4-FFF2-40B4-BE49-F238E27FC236}">
                <a16:creationId xmlns:a16="http://schemas.microsoft.com/office/drawing/2014/main" id="{7AE9A950-A811-41DE-9392-00BB4ECCE159}"/>
              </a:ext>
            </a:extLst>
          </p:cNvPr>
          <p:cNvSpPr/>
          <p:nvPr/>
        </p:nvSpPr>
        <p:spPr bwMode="auto">
          <a:xfrm>
            <a:off x="11222383" y="798080"/>
            <a:ext cx="241664" cy="101566"/>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73152" rIns="0" bIns="0" numCol="1" rtlCol="0" anchor="t" anchorCtr="0" compatLnSpc="1">
            <a:prstTxWarp prst="textNoShape">
              <a:avLst/>
            </a:prstTxWarp>
            <a:spAutoFit/>
          </a:bodyPr>
          <a:lstStyle/>
          <a:p>
            <a:pPr marL="0" marR="0" lvl="0" indent="0" algn="ctr" defTabSz="914102" rtl="0" eaLnBrk="1" fontAlgn="base" latinLnBrk="0" hangingPunct="1">
              <a:lnSpc>
                <a:spcPct val="90000"/>
              </a:lnSpc>
              <a:spcBef>
                <a:spcPts val="300"/>
              </a:spcBef>
              <a:spcAft>
                <a:spcPts val="0"/>
              </a:spcAft>
              <a:buClrTx/>
              <a:buSzTx/>
              <a:buFontTx/>
              <a:buNone/>
              <a:tabLst/>
              <a:defRPr/>
            </a:pPr>
            <a:r>
              <a:rPr kumimoji="0" lang="en-US" sz="200" b="0" i="0" u="none" strike="noStrike" kern="0" cap="none" spc="0" normalizeH="0" baseline="0" noProof="0" dirty="0">
                <a:ln>
                  <a:noFill/>
                </a:ln>
                <a:noFill/>
                <a:effectLst/>
                <a:uLnTx/>
                <a:uFillTx/>
                <a:latin typeface="Segoe UI Semibold"/>
                <a:ea typeface="+mn-ea"/>
                <a:cs typeface="Segoe UI" charset="0"/>
              </a:rPr>
              <a:t>Knowledge mining</a:t>
            </a:r>
          </a:p>
        </p:txBody>
      </p:sp>
      <p:grpSp>
        <p:nvGrpSpPr>
          <p:cNvPr id="46" name="Group 45">
            <a:extLst>
              <a:ext uri="{FF2B5EF4-FFF2-40B4-BE49-F238E27FC236}">
                <a16:creationId xmlns:a16="http://schemas.microsoft.com/office/drawing/2014/main" id="{A4351C80-4580-4C9A-A979-69769C727902}"/>
              </a:ext>
            </a:extLst>
          </p:cNvPr>
          <p:cNvGrpSpPr>
            <a:grpSpLocks noChangeAspect="1"/>
          </p:cNvGrpSpPr>
          <p:nvPr/>
        </p:nvGrpSpPr>
        <p:grpSpPr>
          <a:xfrm>
            <a:off x="11613271" y="519188"/>
            <a:ext cx="118872" cy="118872"/>
            <a:chOff x="4835154" y="4377083"/>
            <a:chExt cx="658368" cy="658368"/>
          </a:xfrm>
        </p:grpSpPr>
        <p:sp>
          <p:nvSpPr>
            <p:cNvPr id="47" name="Oval 46">
              <a:extLst>
                <a:ext uri="{FF2B5EF4-FFF2-40B4-BE49-F238E27FC236}">
                  <a16:creationId xmlns:a16="http://schemas.microsoft.com/office/drawing/2014/main" id="{E227DE16-1CE3-4176-9004-CCAAC894A0A9}"/>
                </a:ext>
              </a:extLst>
            </p:cNvPr>
            <p:cNvSpPr>
              <a:spLocks noChangeAspect="1"/>
            </p:cNvSpPr>
            <p:nvPr/>
          </p:nvSpPr>
          <p:spPr bwMode="auto">
            <a:xfrm>
              <a:off x="4835154" y="4377083"/>
              <a:ext cx="658368" cy="658368"/>
            </a:xfrm>
            <a:prstGeom prst="ellipse">
              <a:avLst/>
            </a:prstGeom>
            <a:solidFill>
              <a:schemeClr val="accent1"/>
            </a:solidFill>
            <a:ln w="10795" cap="flat" cmpd="sng" algn="ctr">
              <a:noFill/>
              <a:prstDash val="solid"/>
            </a:ln>
            <a:effectLst/>
            <a:extLst>
              <a:ext uri="{91240B29-F687-4F45-9708-019B960494DF}">
                <a14:hiddenLine xmlns:a14="http://schemas.microsoft.com/office/drawing/2010/main" w="9525">
                  <a:solidFill>
                    <a:srgbClr val="000000"/>
                  </a:solidFill>
                  <a:round/>
                  <a:headEnd/>
                  <a:tailEnd/>
                </a14:hiddenLine>
              </a:ext>
            </a:ex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noFill/>
                  <a:effectLst/>
                  <a:uLnTx/>
                  <a:uFillTx/>
                  <a:latin typeface="Segoe UI Semilight"/>
                  <a:ea typeface="+mn-ea"/>
                  <a:cs typeface="+mn-cs"/>
                </a:rPr>
                <a:t>c</a:t>
              </a:r>
            </a:p>
          </p:txBody>
        </p:sp>
        <p:sp>
          <p:nvSpPr>
            <p:cNvPr id="48" name="Data &amp; AI" title="Icon of several circles connected to eachother by lines">
              <a:extLst>
                <a:ext uri="{FF2B5EF4-FFF2-40B4-BE49-F238E27FC236}">
                  <a16:creationId xmlns:a16="http://schemas.microsoft.com/office/drawing/2014/main" id="{DF6A33D4-2014-4641-9138-317A0D913996}"/>
                </a:ext>
              </a:extLst>
            </p:cNvPr>
            <p:cNvSpPr>
              <a:spLocks noChangeAspect="1" noEditPoints="1"/>
            </p:cNvSpPr>
            <p:nvPr/>
          </p:nvSpPr>
          <p:spPr bwMode="auto">
            <a:xfrm>
              <a:off x="4976497" y="4556068"/>
              <a:ext cx="375682" cy="300398"/>
            </a:xfrm>
            <a:custGeom>
              <a:avLst/>
              <a:gdLst>
                <a:gd name="T0" fmla="*/ 465 w 706"/>
                <a:gd name="T1" fmla="*/ 76 h 564"/>
                <a:gd name="T2" fmla="*/ 465 w 706"/>
                <a:gd name="T3" fmla="*/ 0 h 564"/>
                <a:gd name="T4" fmla="*/ 668 w 706"/>
                <a:gd name="T5" fmla="*/ 138 h 564"/>
                <a:gd name="T6" fmla="*/ 668 w 706"/>
                <a:gd name="T7" fmla="*/ 214 h 564"/>
                <a:gd name="T8" fmla="*/ 668 w 706"/>
                <a:gd name="T9" fmla="*/ 138 h 564"/>
                <a:gd name="T10" fmla="*/ 454 w 706"/>
                <a:gd name="T11" fmla="*/ 314 h 564"/>
                <a:gd name="T12" fmla="*/ 530 w 706"/>
                <a:gd name="T13" fmla="*/ 314 h 564"/>
                <a:gd name="T14" fmla="*/ 637 w 706"/>
                <a:gd name="T15" fmla="*/ 422 h 564"/>
                <a:gd name="T16" fmla="*/ 637 w 706"/>
                <a:gd name="T17" fmla="*/ 499 h 564"/>
                <a:gd name="T18" fmla="*/ 637 w 706"/>
                <a:gd name="T19" fmla="*/ 422 h 564"/>
                <a:gd name="T20" fmla="*/ 282 w 706"/>
                <a:gd name="T21" fmla="*/ 526 h 564"/>
                <a:gd name="T22" fmla="*/ 358 w 706"/>
                <a:gd name="T23" fmla="*/ 526 h 564"/>
                <a:gd name="T24" fmla="*/ 38 w 706"/>
                <a:gd name="T25" fmla="*/ 338 h 564"/>
                <a:gd name="T26" fmla="*/ 38 w 706"/>
                <a:gd name="T27" fmla="*/ 415 h 564"/>
                <a:gd name="T28" fmla="*/ 38 w 706"/>
                <a:gd name="T29" fmla="*/ 338 h 564"/>
                <a:gd name="T30" fmla="*/ 258 w 706"/>
                <a:gd name="T31" fmla="*/ 205 h 564"/>
                <a:gd name="T32" fmla="*/ 334 w 706"/>
                <a:gd name="T33" fmla="*/ 205 h 564"/>
                <a:gd name="T34" fmla="*/ 120 w 706"/>
                <a:gd name="T35" fmla="*/ 75 h 564"/>
                <a:gd name="T36" fmla="*/ 120 w 706"/>
                <a:gd name="T37" fmla="*/ 152 h 564"/>
                <a:gd name="T38" fmla="*/ 120 w 706"/>
                <a:gd name="T39" fmla="*/ 75 h 564"/>
                <a:gd name="T40" fmla="*/ 258 w 706"/>
                <a:gd name="T41" fmla="*/ 188 h 564"/>
                <a:gd name="T42" fmla="*/ 460 w 706"/>
                <a:gd name="T43" fmla="*/ 294 h 564"/>
                <a:gd name="T44" fmla="*/ 76 w 706"/>
                <a:gd name="T45" fmla="*/ 376 h 564"/>
                <a:gd name="T46" fmla="*/ 288 w 706"/>
                <a:gd name="T47" fmla="*/ 505 h 564"/>
                <a:gd name="T48" fmla="*/ 603 w 706"/>
                <a:gd name="T49" fmla="*/ 479 h 564"/>
                <a:gd name="T50" fmla="*/ 159 w 706"/>
                <a:gd name="T51" fmla="*/ 104 h 564"/>
                <a:gd name="T52" fmla="*/ 637 w 706"/>
                <a:gd name="T53" fmla="*/ 151 h 564"/>
                <a:gd name="T54" fmla="*/ 523 w 706"/>
                <a:gd name="T55" fmla="*/ 291 h 564"/>
                <a:gd name="T56" fmla="*/ 465 w 706"/>
                <a:gd name="T57" fmla="*/ 347 h 564"/>
                <a:gd name="T58" fmla="*/ 334 w 706"/>
                <a:gd name="T59" fmla="*/ 490 h 564"/>
                <a:gd name="T60" fmla="*/ 320 w 706"/>
                <a:gd name="T61" fmla="*/ 488 h 564"/>
                <a:gd name="T62" fmla="*/ 134 w 706"/>
                <a:gd name="T63" fmla="*/ 149 h 564"/>
                <a:gd name="T64" fmla="*/ 438 w 706"/>
                <a:gd name="T65" fmla="*/ 65 h 564"/>
                <a:gd name="T66" fmla="*/ 624 w 706"/>
                <a:gd name="T67" fmla="*/ 425 h 564"/>
                <a:gd name="T68" fmla="*/ 603 w 706"/>
                <a:gd name="T69" fmla="*/ 434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06" h="564">
                  <a:moveTo>
                    <a:pt x="503" y="38"/>
                  </a:moveTo>
                  <a:cubicBezTo>
                    <a:pt x="503" y="59"/>
                    <a:pt x="486" y="76"/>
                    <a:pt x="465" y="76"/>
                  </a:cubicBezTo>
                  <a:cubicBezTo>
                    <a:pt x="444" y="76"/>
                    <a:pt x="427" y="59"/>
                    <a:pt x="427" y="38"/>
                  </a:cubicBezTo>
                  <a:cubicBezTo>
                    <a:pt x="427" y="17"/>
                    <a:pt x="444" y="0"/>
                    <a:pt x="465" y="0"/>
                  </a:cubicBezTo>
                  <a:cubicBezTo>
                    <a:pt x="486" y="0"/>
                    <a:pt x="503" y="17"/>
                    <a:pt x="503" y="38"/>
                  </a:cubicBezTo>
                  <a:close/>
                  <a:moveTo>
                    <a:pt x="668" y="138"/>
                  </a:moveTo>
                  <a:cubicBezTo>
                    <a:pt x="647" y="138"/>
                    <a:pt x="630" y="155"/>
                    <a:pt x="630" y="176"/>
                  </a:cubicBezTo>
                  <a:cubicBezTo>
                    <a:pt x="630" y="197"/>
                    <a:pt x="647" y="214"/>
                    <a:pt x="668" y="214"/>
                  </a:cubicBezTo>
                  <a:cubicBezTo>
                    <a:pt x="689" y="214"/>
                    <a:pt x="706" y="197"/>
                    <a:pt x="706" y="176"/>
                  </a:cubicBezTo>
                  <a:cubicBezTo>
                    <a:pt x="706" y="155"/>
                    <a:pt x="689" y="138"/>
                    <a:pt x="668" y="138"/>
                  </a:cubicBezTo>
                  <a:close/>
                  <a:moveTo>
                    <a:pt x="492" y="276"/>
                  </a:moveTo>
                  <a:cubicBezTo>
                    <a:pt x="471" y="276"/>
                    <a:pt x="454" y="293"/>
                    <a:pt x="454" y="314"/>
                  </a:cubicBezTo>
                  <a:cubicBezTo>
                    <a:pt x="454" y="335"/>
                    <a:pt x="471" y="352"/>
                    <a:pt x="492" y="352"/>
                  </a:cubicBezTo>
                  <a:cubicBezTo>
                    <a:pt x="513" y="352"/>
                    <a:pt x="530" y="335"/>
                    <a:pt x="530" y="314"/>
                  </a:cubicBezTo>
                  <a:cubicBezTo>
                    <a:pt x="530" y="293"/>
                    <a:pt x="513" y="276"/>
                    <a:pt x="492" y="276"/>
                  </a:cubicBezTo>
                  <a:close/>
                  <a:moveTo>
                    <a:pt x="637" y="422"/>
                  </a:moveTo>
                  <a:cubicBezTo>
                    <a:pt x="616" y="422"/>
                    <a:pt x="599" y="440"/>
                    <a:pt x="599" y="461"/>
                  </a:cubicBezTo>
                  <a:cubicBezTo>
                    <a:pt x="599" y="482"/>
                    <a:pt x="616" y="499"/>
                    <a:pt x="637" y="499"/>
                  </a:cubicBezTo>
                  <a:cubicBezTo>
                    <a:pt x="658" y="499"/>
                    <a:pt x="675" y="482"/>
                    <a:pt x="675" y="461"/>
                  </a:cubicBezTo>
                  <a:cubicBezTo>
                    <a:pt x="675" y="440"/>
                    <a:pt x="658" y="422"/>
                    <a:pt x="637" y="422"/>
                  </a:cubicBezTo>
                  <a:close/>
                  <a:moveTo>
                    <a:pt x="320" y="488"/>
                  </a:moveTo>
                  <a:cubicBezTo>
                    <a:pt x="299" y="488"/>
                    <a:pt x="282" y="505"/>
                    <a:pt x="282" y="526"/>
                  </a:cubicBezTo>
                  <a:cubicBezTo>
                    <a:pt x="282" y="547"/>
                    <a:pt x="299" y="564"/>
                    <a:pt x="320" y="564"/>
                  </a:cubicBezTo>
                  <a:cubicBezTo>
                    <a:pt x="341" y="564"/>
                    <a:pt x="358" y="547"/>
                    <a:pt x="358" y="526"/>
                  </a:cubicBezTo>
                  <a:cubicBezTo>
                    <a:pt x="358" y="505"/>
                    <a:pt x="341" y="488"/>
                    <a:pt x="320" y="488"/>
                  </a:cubicBezTo>
                  <a:close/>
                  <a:moveTo>
                    <a:pt x="38" y="338"/>
                  </a:moveTo>
                  <a:cubicBezTo>
                    <a:pt x="17" y="338"/>
                    <a:pt x="0" y="355"/>
                    <a:pt x="0" y="376"/>
                  </a:cubicBezTo>
                  <a:cubicBezTo>
                    <a:pt x="0" y="398"/>
                    <a:pt x="17" y="415"/>
                    <a:pt x="38" y="415"/>
                  </a:cubicBezTo>
                  <a:cubicBezTo>
                    <a:pt x="59" y="415"/>
                    <a:pt x="76" y="398"/>
                    <a:pt x="76" y="376"/>
                  </a:cubicBezTo>
                  <a:cubicBezTo>
                    <a:pt x="76" y="355"/>
                    <a:pt x="59" y="338"/>
                    <a:pt x="38" y="338"/>
                  </a:cubicBezTo>
                  <a:close/>
                  <a:moveTo>
                    <a:pt x="296" y="167"/>
                  </a:moveTo>
                  <a:cubicBezTo>
                    <a:pt x="275" y="167"/>
                    <a:pt x="258" y="184"/>
                    <a:pt x="258" y="205"/>
                  </a:cubicBezTo>
                  <a:cubicBezTo>
                    <a:pt x="258" y="226"/>
                    <a:pt x="275" y="243"/>
                    <a:pt x="296" y="243"/>
                  </a:cubicBezTo>
                  <a:cubicBezTo>
                    <a:pt x="317" y="243"/>
                    <a:pt x="334" y="226"/>
                    <a:pt x="334" y="205"/>
                  </a:cubicBezTo>
                  <a:cubicBezTo>
                    <a:pt x="334" y="184"/>
                    <a:pt x="317" y="167"/>
                    <a:pt x="296" y="167"/>
                  </a:cubicBezTo>
                  <a:close/>
                  <a:moveTo>
                    <a:pt x="120" y="75"/>
                  </a:moveTo>
                  <a:cubicBezTo>
                    <a:pt x="99" y="75"/>
                    <a:pt x="82" y="93"/>
                    <a:pt x="82" y="114"/>
                  </a:cubicBezTo>
                  <a:cubicBezTo>
                    <a:pt x="82" y="135"/>
                    <a:pt x="99" y="152"/>
                    <a:pt x="120" y="152"/>
                  </a:cubicBezTo>
                  <a:cubicBezTo>
                    <a:pt x="142" y="152"/>
                    <a:pt x="159" y="135"/>
                    <a:pt x="159" y="114"/>
                  </a:cubicBezTo>
                  <a:cubicBezTo>
                    <a:pt x="159" y="93"/>
                    <a:pt x="142" y="75"/>
                    <a:pt x="120" y="75"/>
                  </a:cubicBezTo>
                  <a:close/>
                  <a:moveTo>
                    <a:pt x="153" y="133"/>
                  </a:moveTo>
                  <a:cubicBezTo>
                    <a:pt x="258" y="188"/>
                    <a:pt x="258" y="188"/>
                    <a:pt x="258" y="188"/>
                  </a:cubicBezTo>
                  <a:moveTo>
                    <a:pt x="328" y="225"/>
                  </a:moveTo>
                  <a:cubicBezTo>
                    <a:pt x="460" y="294"/>
                    <a:pt x="460" y="294"/>
                    <a:pt x="460" y="294"/>
                  </a:cubicBezTo>
                  <a:moveTo>
                    <a:pt x="454" y="314"/>
                  </a:moveTo>
                  <a:cubicBezTo>
                    <a:pt x="76" y="376"/>
                    <a:pt x="76" y="376"/>
                    <a:pt x="76" y="376"/>
                  </a:cubicBezTo>
                  <a:moveTo>
                    <a:pt x="71" y="395"/>
                  </a:moveTo>
                  <a:cubicBezTo>
                    <a:pt x="288" y="505"/>
                    <a:pt x="288" y="505"/>
                    <a:pt x="288" y="505"/>
                  </a:cubicBezTo>
                  <a:moveTo>
                    <a:pt x="358" y="526"/>
                  </a:moveTo>
                  <a:cubicBezTo>
                    <a:pt x="603" y="479"/>
                    <a:pt x="603" y="479"/>
                    <a:pt x="603" y="479"/>
                  </a:cubicBezTo>
                  <a:moveTo>
                    <a:pt x="427" y="38"/>
                  </a:moveTo>
                  <a:cubicBezTo>
                    <a:pt x="159" y="104"/>
                    <a:pt x="159" y="104"/>
                    <a:pt x="159" y="104"/>
                  </a:cubicBezTo>
                  <a:moveTo>
                    <a:pt x="497" y="59"/>
                  </a:moveTo>
                  <a:cubicBezTo>
                    <a:pt x="637" y="151"/>
                    <a:pt x="637" y="151"/>
                    <a:pt x="637" y="151"/>
                  </a:cubicBezTo>
                  <a:moveTo>
                    <a:pt x="637" y="198"/>
                  </a:moveTo>
                  <a:cubicBezTo>
                    <a:pt x="523" y="291"/>
                    <a:pt x="523" y="291"/>
                    <a:pt x="523" y="291"/>
                  </a:cubicBezTo>
                  <a:moveTo>
                    <a:pt x="346" y="497"/>
                  </a:moveTo>
                  <a:cubicBezTo>
                    <a:pt x="465" y="347"/>
                    <a:pt x="465" y="347"/>
                    <a:pt x="465" y="347"/>
                  </a:cubicBezTo>
                  <a:moveTo>
                    <a:pt x="447" y="76"/>
                  </a:moveTo>
                  <a:cubicBezTo>
                    <a:pt x="334" y="490"/>
                    <a:pt x="334" y="490"/>
                    <a:pt x="334" y="490"/>
                  </a:cubicBezTo>
                  <a:moveTo>
                    <a:pt x="296" y="243"/>
                  </a:moveTo>
                  <a:cubicBezTo>
                    <a:pt x="320" y="488"/>
                    <a:pt x="320" y="488"/>
                    <a:pt x="320" y="488"/>
                  </a:cubicBezTo>
                  <a:moveTo>
                    <a:pt x="305" y="488"/>
                  </a:moveTo>
                  <a:cubicBezTo>
                    <a:pt x="134" y="149"/>
                    <a:pt x="134" y="149"/>
                    <a:pt x="134" y="149"/>
                  </a:cubicBezTo>
                  <a:moveTo>
                    <a:pt x="323" y="179"/>
                  </a:moveTo>
                  <a:cubicBezTo>
                    <a:pt x="438" y="65"/>
                    <a:pt x="438" y="65"/>
                    <a:pt x="438" y="65"/>
                  </a:cubicBezTo>
                  <a:moveTo>
                    <a:pt x="481" y="76"/>
                  </a:moveTo>
                  <a:cubicBezTo>
                    <a:pt x="624" y="425"/>
                    <a:pt x="624" y="425"/>
                    <a:pt x="624" y="425"/>
                  </a:cubicBezTo>
                  <a:moveTo>
                    <a:pt x="514" y="347"/>
                  </a:moveTo>
                  <a:cubicBezTo>
                    <a:pt x="603" y="434"/>
                    <a:pt x="603" y="434"/>
                    <a:pt x="603" y="434"/>
                  </a:cubicBezTo>
                </a:path>
              </a:pathLst>
            </a:custGeom>
            <a:noFill/>
            <a:ln w="0" cap="sq">
              <a:solidFill>
                <a:schemeClr val="accent1"/>
              </a:solidFill>
              <a:prstDash val="solid"/>
              <a:miter/>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49" name="Group 48">
            <a:extLst>
              <a:ext uri="{FF2B5EF4-FFF2-40B4-BE49-F238E27FC236}">
                <a16:creationId xmlns:a16="http://schemas.microsoft.com/office/drawing/2014/main" id="{F92110C9-1369-4089-AF7B-5ADE948CD9C1}"/>
              </a:ext>
            </a:extLst>
          </p:cNvPr>
          <p:cNvGrpSpPr>
            <a:grpSpLocks noChangeAspect="1"/>
          </p:cNvGrpSpPr>
          <p:nvPr/>
        </p:nvGrpSpPr>
        <p:grpSpPr>
          <a:xfrm>
            <a:off x="10634247" y="359168"/>
            <a:ext cx="438912" cy="438912"/>
            <a:chOff x="4835154" y="2639459"/>
            <a:chExt cx="658368" cy="658368"/>
          </a:xfrm>
        </p:grpSpPr>
        <p:sp>
          <p:nvSpPr>
            <p:cNvPr id="50" name="Oval 49">
              <a:extLst>
                <a:ext uri="{FF2B5EF4-FFF2-40B4-BE49-F238E27FC236}">
                  <a16:creationId xmlns:a16="http://schemas.microsoft.com/office/drawing/2014/main" id="{2845A9A4-CC3A-4120-BC4B-6A9B123B5528}"/>
                </a:ext>
              </a:extLst>
            </p:cNvPr>
            <p:cNvSpPr>
              <a:spLocks noChangeAspect="1"/>
            </p:cNvSpPr>
            <p:nvPr/>
          </p:nvSpPr>
          <p:spPr bwMode="auto">
            <a:xfrm>
              <a:off x="4835154" y="2639459"/>
              <a:ext cx="658368" cy="658368"/>
            </a:xfrm>
            <a:prstGeom prst="ellipse">
              <a:avLst/>
            </a:prstGeom>
            <a:solidFill>
              <a:srgbClr val="0078D7"/>
            </a:solidFill>
            <a:ln w="10795" cap="flat" cmpd="sng" algn="ctr">
              <a:noFill/>
              <a:prstDash val="solid"/>
            </a:ln>
            <a:effectLst>
              <a:outerShdw blurRad="190500" dist="38100" dir="2700000" algn="tl" rotWithShape="0">
                <a:prstClr val="black">
                  <a:alpha val="2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90000"/>
                </a:lnSpc>
                <a:spcBef>
                  <a:spcPts val="600"/>
                </a:spcBef>
                <a:spcAft>
                  <a:spcPts val="0"/>
                </a:spcAft>
                <a:buClrTx/>
                <a:buSzTx/>
                <a:buFontTx/>
                <a:buNone/>
                <a:tabLst/>
                <a:defRPr/>
              </a:pPr>
              <a:r>
                <a:rPr kumimoji="0" lang="en-US" sz="2000" b="0" i="0" u="none" strike="noStrike" kern="0" cap="none" spc="0" normalizeH="0" baseline="0" noProof="0" dirty="0">
                  <a:ln>
                    <a:noFill/>
                  </a:ln>
                  <a:noFill/>
                  <a:effectLst/>
                  <a:uLnTx/>
                  <a:uFillTx/>
                  <a:latin typeface="Segoe UI Semilight"/>
                  <a:ea typeface="+mn-ea"/>
                  <a:cs typeface="+mn-cs"/>
                </a:rPr>
                <a:t>a</a:t>
              </a:r>
            </a:p>
          </p:txBody>
        </p:sp>
        <p:pic>
          <p:nvPicPr>
            <p:cNvPr id="51" name="Graphic 50">
              <a:extLst>
                <a:ext uri="{FF2B5EF4-FFF2-40B4-BE49-F238E27FC236}">
                  <a16:creationId xmlns:a16="http://schemas.microsoft.com/office/drawing/2014/main" id="{357A39EF-1B58-437E-8808-460117EABAA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980388" y="2833102"/>
              <a:ext cx="367900" cy="271082"/>
            </a:xfrm>
            <a:prstGeom prst="rect">
              <a:avLst/>
            </a:prstGeom>
          </p:spPr>
        </p:pic>
      </p:grpSp>
      <p:grpSp>
        <p:nvGrpSpPr>
          <p:cNvPr id="52" name="Group 51">
            <a:extLst>
              <a:ext uri="{FF2B5EF4-FFF2-40B4-BE49-F238E27FC236}">
                <a16:creationId xmlns:a16="http://schemas.microsoft.com/office/drawing/2014/main" id="{CAC55ADE-1E2C-4A13-BD38-967BB50C2258}"/>
              </a:ext>
            </a:extLst>
          </p:cNvPr>
          <p:cNvGrpSpPr>
            <a:grpSpLocks noChangeAspect="1"/>
          </p:cNvGrpSpPr>
          <p:nvPr/>
        </p:nvGrpSpPr>
        <p:grpSpPr>
          <a:xfrm>
            <a:off x="11283779" y="519188"/>
            <a:ext cx="118872" cy="118872"/>
            <a:chOff x="4835154" y="3508271"/>
            <a:chExt cx="658368" cy="658368"/>
          </a:xfrm>
        </p:grpSpPr>
        <p:sp>
          <p:nvSpPr>
            <p:cNvPr id="53" name="Oval 52">
              <a:extLst>
                <a:ext uri="{FF2B5EF4-FFF2-40B4-BE49-F238E27FC236}">
                  <a16:creationId xmlns:a16="http://schemas.microsoft.com/office/drawing/2014/main" id="{64EB82BE-A077-4DF5-A7B5-428A1E70D14E}"/>
                </a:ext>
              </a:extLst>
            </p:cNvPr>
            <p:cNvSpPr>
              <a:spLocks noChangeAspect="1"/>
            </p:cNvSpPr>
            <p:nvPr/>
          </p:nvSpPr>
          <p:spPr bwMode="auto">
            <a:xfrm>
              <a:off x="4835154" y="3508271"/>
              <a:ext cx="658368" cy="658368"/>
            </a:xfrm>
            <a:prstGeom prst="ellipse">
              <a:avLst/>
            </a:prstGeom>
            <a:solidFill>
              <a:schemeClr val="accent1"/>
            </a:solidFill>
            <a:ln w="10795" cap="flat" cmpd="sng" algn="ctr">
              <a:noFill/>
              <a:prstDash val="solid"/>
            </a:ln>
            <a:effectLst/>
            <a:extLst>
              <a:ext uri="{91240B29-F687-4F45-9708-019B960494DF}">
                <a14:hiddenLine xmlns:a14="http://schemas.microsoft.com/office/drawing/2010/main" w="9525">
                  <a:solidFill>
                    <a:srgbClr val="000000"/>
                  </a:solidFill>
                  <a:round/>
                  <a:headEnd/>
                  <a:tailEnd/>
                </a14:hiddenLine>
              </a:ext>
            </a:ex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noFill/>
                  <a:effectLst/>
                  <a:uLnTx/>
                  <a:uFillTx/>
                  <a:latin typeface="Segoe UI Semilight"/>
                  <a:ea typeface="+mn-ea"/>
                  <a:cs typeface="+mn-cs"/>
                </a:rPr>
                <a:t>b</a:t>
              </a:r>
            </a:p>
          </p:txBody>
        </p:sp>
        <p:pic>
          <p:nvPicPr>
            <p:cNvPr id="54" name="Graphic 53">
              <a:extLst>
                <a:ext uri="{FF2B5EF4-FFF2-40B4-BE49-F238E27FC236}">
                  <a16:creationId xmlns:a16="http://schemas.microsoft.com/office/drawing/2014/main" id="{E3AAA1B7-B79C-43F3-846E-5C134842D24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991156" y="3664273"/>
              <a:ext cx="346364" cy="346364"/>
            </a:xfrm>
            <a:prstGeom prst="rect">
              <a:avLst/>
            </a:prstGeom>
            <a:effectLst/>
          </p:spPr>
        </p:pic>
      </p:grpSp>
    </p:spTree>
    <p:extLst>
      <p:ext uri="{BB962C8B-B14F-4D97-AF65-F5344CB8AC3E}">
        <p14:creationId xmlns:p14="http://schemas.microsoft.com/office/powerpoint/2010/main" val="24290824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63" presetClass="path" presetSubtype="0" decel="100000" fill="hold" grpId="1" nodeType="withEffect">
                                  <p:stCondLst>
                                    <p:cond delay="0"/>
                                  </p:stCondLst>
                                  <p:childTnLst>
                                    <p:animMotion origin="layout" path="M -2.08333E-7 2.22222E-6 L 0.04675 2.22222E-6 " pathEditMode="relative" rAng="0" ptsTypes="AA">
                                      <p:cBhvr>
                                        <p:cTn id="9" dur="750" spd="-100000" fill="hold"/>
                                        <p:tgtEl>
                                          <p:spTgt spid="8"/>
                                        </p:tgtEl>
                                        <p:attrNameLst>
                                          <p:attrName>ppt_x</p:attrName>
                                          <p:attrName>ppt_y</p:attrName>
                                        </p:attrNameLst>
                                      </p:cBhvr>
                                      <p:rCtr x="2331" y="0"/>
                                    </p:animMotion>
                                  </p:childTnLst>
                                </p:cTn>
                              </p:par>
                            </p:childTnLst>
                          </p:cTn>
                        </p:par>
                        <p:par>
                          <p:cTn id="10" fill="hold">
                            <p:stCondLst>
                              <p:cond delay="750"/>
                            </p:stCondLst>
                            <p:childTnLst>
                              <p:par>
                                <p:cTn id="11" presetID="10" presetClass="entr" presetSubtype="0" fill="hold" nodeType="after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500"/>
                                        <p:tgtEl>
                                          <p:spTgt spid="26"/>
                                        </p:tgtEl>
                                      </p:cBhvr>
                                    </p:animEffect>
                                  </p:childTnLst>
                                </p:cTn>
                              </p:par>
                              <p:par>
                                <p:cTn id="14" presetID="63" presetClass="path" presetSubtype="0" decel="100000" fill="hold" nodeType="withEffect">
                                  <p:stCondLst>
                                    <p:cond delay="0"/>
                                  </p:stCondLst>
                                  <p:childTnLst>
                                    <p:animMotion origin="layout" path="M 2.70833E-6 3.7037E-6 L 0.04674 3.7037E-6 " pathEditMode="relative" rAng="0" ptsTypes="AA">
                                      <p:cBhvr>
                                        <p:cTn id="15" dur="750" spd="-100000" fill="hold"/>
                                        <p:tgtEl>
                                          <p:spTgt spid="26"/>
                                        </p:tgtEl>
                                        <p:attrNameLst>
                                          <p:attrName>ppt_x</p:attrName>
                                          <p:attrName>ppt_y</p:attrName>
                                        </p:attrNameLst>
                                      </p:cBhvr>
                                      <p:rCtr x="2331" y="0"/>
                                    </p:animMotion>
                                  </p:childTnLst>
                                </p:cTn>
                              </p:par>
                              <p:par>
                                <p:cTn id="16" presetID="10" presetClass="entr" presetSubtype="0" fill="hold" nodeType="withEffect">
                                  <p:stCondLst>
                                    <p:cond delay="100"/>
                                  </p:stCondLst>
                                  <p:childTnLst>
                                    <p:set>
                                      <p:cBhvr>
                                        <p:cTn id="17" dur="1" fill="hold">
                                          <p:stCondLst>
                                            <p:cond delay="0"/>
                                          </p:stCondLst>
                                        </p:cTn>
                                        <p:tgtEl>
                                          <p:spTgt spid="27"/>
                                        </p:tgtEl>
                                        <p:attrNameLst>
                                          <p:attrName>style.visibility</p:attrName>
                                        </p:attrNameLst>
                                      </p:cBhvr>
                                      <p:to>
                                        <p:strVal val="visible"/>
                                      </p:to>
                                    </p:set>
                                    <p:animEffect transition="in" filter="fade">
                                      <p:cBhvr>
                                        <p:cTn id="18" dur="500"/>
                                        <p:tgtEl>
                                          <p:spTgt spid="27"/>
                                        </p:tgtEl>
                                      </p:cBhvr>
                                    </p:animEffect>
                                  </p:childTnLst>
                                </p:cTn>
                              </p:par>
                              <p:par>
                                <p:cTn id="19" presetID="63" presetClass="path" presetSubtype="0" decel="100000" fill="hold" nodeType="withEffect">
                                  <p:stCondLst>
                                    <p:cond delay="100"/>
                                  </p:stCondLst>
                                  <p:childTnLst>
                                    <p:animMotion origin="layout" path="M -2.08333E-7 2.22222E-6 L 0.04675 2.22222E-6 " pathEditMode="relative" rAng="0" ptsTypes="AA">
                                      <p:cBhvr>
                                        <p:cTn id="20" dur="750" spd="-100000" fill="hold"/>
                                        <p:tgtEl>
                                          <p:spTgt spid="27"/>
                                        </p:tgtEl>
                                        <p:attrNameLst>
                                          <p:attrName>ppt_x</p:attrName>
                                          <p:attrName>ppt_y</p:attrName>
                                        </p:attrNameLst>
                                      </p:cBhvr>
                                      <p:rCtr x="2331" y="0"/>
                                    </p:animMotion>
                                  </p:childTnLst>
                                </p:cTn>
                              </p:par>
                              <p:par>
                                <p:cTn id="21" presetID="10" presetClass="entr" presetSubtype="0" fill="hold" nodeType="withEffect">
                                  <p:stCondLst>
                                    <p:cond delay="200"/>
                                  </p:stCondLst>
                                  <p:childTnLst>
                                    <p:set>
                                      <p:cBhvr>
                                        <p:cTn id="22" dur="1" fill="hold">
                                          <p:stCondLst>
                                            <p:cond delay="0"/>
                                          </p:stCondLst>
                                        </p:cTn>
                                        <p:tgtEl>
                                          <p:spTgt spid="28"/>
                                        </p:tgtEl>
                                        <p:attrNameLst>
                                          <p:attrName>style.visibility</p:attrName>
                                        </p:attrNameLst>
                                      </p:cBhvr>
                                      <p:to>
                                        <p:strVal val="visible"/>
                                      </p:to>
                                    </p:set>
                                    <p:animEffect transition="in" filter="fade">
                                      <p:cBhvr>
                                        <p:cTn id="23" dur="500"/>
                                        <p:tgtEl>
                                          <p:spTgt spid="28"/>
                                        </p:tgtEl>
                                      </p:cBhvr>
                                    </p:animEffect>
                                  </p:childTnLst>
                                </p:cTn>
                              </p:par>
                              <p:par>
                                <p:cTn id="24" presetID="63" presetClass="path" presetSubtype="0" decel="100000" fill="hold" nodeType="withEffect">
                                  <p:stCondLst>
                                    <p:cond delay="200"/>
                                  </p:stCondLst>
                                  <p:childTnLst>
                                    <p:animMotion origin="layout" path="M -2.08333E-7 2.22222E-6 L 0.04675 2.22222E-6 " pathEditMode="relative" rAng="0" ptsTypes="AA">
                                      <p:cBhvr>
                                        <p:cTn id="25" dur="750" spd="-100000" fill="hold"/>
                                        <p:tgtEl>
                                          <p:spTgt spid="28"/>
                                        </p:tgtEl>
                                        <p:attrNameLst>
                                          <p:attrName>ppt_x</p:attrName>
                                          <p:attrName>ppt_y</p:attrName>
                                        </p:attrNameLst>
                                      </p:cBhvr>
                                      <p:rCtr x="2331" y="0"/>
                                    </p:animMotion>
                                  </p:childTnLst>
                                </p:cTn>
                              </p:par>
                              <p:par>
                                <p:cTn id="26" presetID="10" presetClass="entr" presetSubtype="0" fill="hold" nodeType="withEffect">
                                  <p:stCondLst>
                                    <p:cond delay="300"/>
                                  </p:stCondLst>
                                  <p:childTnLst>
                                    <p:set>
                                      <p:cBhvr>
                                        <p:cTn id="27" dur="1" fill="hold">
                                          <p:stCondLst>
                                            <p:cond delay="0"/>
                                          </p:stCondLst>
                                        </p:cTn>
                                        <p:tgtEl>
                                          <p:spTgt spid="39"/>
                                        </p:tgtEl>
                                        <p:attrNameLst>
                                          <p:attrName>style.visibility</p:attrName>
                                        </p:attrNameLst>
                                      </p:cBhvr>
                                      <p:to>
                                        <p:strVal val="visible"/>
                                      </p:to>
                                    </p:set>
                                    <p:animEffect transition="in" filter="fade">
                                      <p:cBhvr>
                                        <p:cTn id="28" dur="500"/>
                                        <p:tgtEl>
                                          <p:spTgt spid="39"/>
                                        </p:tgtEl>
                                      </p:cBhvr>
                                    </p:animEffect>
                                  </p:childTnLst>
                                </p:cTn>
                              </p:par>
                              <p:par>
                                <p:cTn id="29" presetID="63" presetClass="path" presetSubtype="0" decel="100000" fill="hold" nodeType="withEffect">
                                  <p:stCondLst>
                                    <p:cond delay="300"/>
                                  </p:stCondLst>
                                  <p:childTnLst>
                                    <p:animMotion origin="layout" path="M -2.08333E-7 2.22222E-6 L 0.04675 2.22222E-6 " pathEditMode="relative" rAng="0" ptsTypes="AA">
                                      <p:cBhvr>
                                        <p:cTn id="30" dur="750" spd="-100000" fill="hold"/>
                                        <p:tgtEl>
                                          <p:spTgt spid="39"/>
                                        </p:tgtEl>
                                        <p:attrNameLst>
                                          <p:attrName>ppt_x</p:attrName>
                                          <p:attrName>ppt_y</p:attrName>
                                        </p:attrNameLst>
                                      </p:cBhvr>
                                      <p:rCtr x="2331" y="0"/>
                                    </p:animMotion>
                                  </p:childTnLst>
                                </p:cTn>
                              </p:par>
                              <p:par>
                                <p:cTn id="31" presetID="10" presetClass="entr" presetSubtype="0" fill="hold" nodeType="withEffect">
                                  <p:stCondLst>
                                    <p:cond delay="400"/>
                                  </p:stCondLst>
                                  <p:childTnLst>
                                    <p:set>
                                      <p:cBhvr>
                                        <p:cTn id="32" dur="1" fill="hold">
                                          <p:stCondLst>
                                            <p:cond delay="0"/>
                                          </p:stCondLst>
                                        </p:cTn>
                                        <p:tgtEl>
                                          <p:spTgt spid="21"/>
                                        </p:tgtEl>
                                        <p:attrNameLst>
                                          <p:attrName>style.visibility</p:attrName>
                                        </p:attrNameLst>
                                      </p:cBhvr>
                                      <p:to>
                                        <p:strVal val="visible"/>
                                      </p:to>
                                    </p:set>
                                    <p:animEffect transition="in" filter="fade">
                                      <p:cBhvr>
                                        <p:cTn id="33" dur="500"/>
                                        <p:tgtEl>
                                          <p:spTgt spid="21"/>
                                        </p:tgtEl>
                                      </p:cBhvr>
                                    </p:animEffect>
                                  </p:childTnLst>
                                </p:cTn>
                              </p:par>
                              <p:par>
                                <p:cTn id="34" presetID="63" presetClass="path" presetSubtype="0" decel="100000" fill="hold" nodeType="withEffect">
                                  <p:stCondLst>
                                    <p:cond delay="400"/>
                                  </p:stCondLst>
                                  <p:childTnLst>
                                    <p:animMotion origin="layout" path="M -2.08333E-7 2.22222E-6 L 0.04675 2.22222E-6 " pathEditMode="relative" rAng="0" ptsTypes="AA">
                                      <p:cBhvr>
                                        <p:cTn id="35" dur="750" spd="-100000" fill="hold"/>
                                        <p:tgtEl>
                                          <p:spTgt spid="21"/>
                                        </p:tgtEl>
                                        <p:attrNameLst>
                                          <p:attrName>ppt_x</p:attrName>
                                          <p:attrName>ppt_y</p:attrName>
                                        </p:attrNameLst>
                                      </p:cBhvr>
                                      <p:rCtr x="233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ACC4A6-B144-48FD-A953-FFFC7913173E}"/>
              </a:ext>
            </a:extLst>
          </p:cNvPr>
          <p:cNvSpPr>
            <a:spLocks noGrp="1"/>
          </p:cNvSpPr>
          <p:nvPr>
            <p:ph type="title"/>
          </p:nvPr>
        </p:nvSpPr>
        <p:spPr>
          <a:xfrm>
            <a:off x="585216" y="2534625"/>
            <a:ext cx="9144000" cy="997196"/>
          </a:xfrm>
        </p:spPr>
        <p:txBody>
          <a:bodyPr/>
          <a:lstStyle/>
          <a:p>
            <a:r>
              <a:rPr lang="en-US" dirty="0"/>
              <a:t>Demo: </a:t>
            </a:r>
            <a:br>
              <a:rPr lang="en-US" dirty="0"/>
            </a:br>
            <a:r>
              <a:rPr lang="en-US" dirty="0"/>
              <a:t>Object Detection</a:t>
            </a:r>
          </a:p>
        </p:txBody>
      </p:sp>
      <p:sp>
        <p:nvSpPr>
          <p:cNvPr id="3" name="Text Placeholder 2">
            <a:extLst>
              <a:ext uri="{FF2B5EF4-FFF2-40B4-BE49-F238E27FC236}">
                <a16:creationId xmlns:a16="http://schemas.microsoft.com/office/drawing/2014/main" id="{F44A895B-B8AB-4CCD-BACD-B2D9B2E3BD1A}"/>
              </a:ext>
            </a:extLst>
          </p:cNvPr>
          <p:cNvSpPr>
            <a:spLocks noGrp="1"/>
          </p:cNvSpPr>
          <p:nvPr>
            <p:ph type="body" sz="quarter" idx="12"/>
          </p:nvPr>
        </p:nvSpPr>
        <p:spPr>
          <a:xfrm>
            <a:off x="585215" y="3977319"/>
            <a:ext cx="8296847" cy="2231380"/>
          </a:xfrm>
        </p:spPr>
        <p:txBody>
          <a:bodyPr/>
          <a:lstStyle/>
          <a:p>
            <a:pPr>
              <a:spcBef>
                <a:spcPts val="600"/>
              </a:spcBef>
            </a:pPr>
            <a:r>
              <a:rPr lang="en-IN" dirty="0"/>
              <a:t>Cognitive Services</a:t>
            </a:r>
          </a:p>
          <a:p>
            <a:pPr>
              <a:spcBef>
                <a:spcPts val="600"/>
              </a:spcBef>
            </a:pPr>
            <a:endParaRPr lang="en-IN" dirty="0"/>
          </a:p>
          <a:p>
            <a:pPr>
              <a:spcBef>
                <a:spcPts val="600"/>
              </a:spcBef>
            </a:pPr>
            <a:endParaRPr lang="en-IN" dirty="0"/>
          </a:p>
          <a:p>
            <a:pPr>
              <a:spcBef>
                <a:spcPts val="600"/>
              </a:spcBef>
            </a:pPr>
            <a:r>
              <a:rPr lang="en-IN" dirty="0"/>
              <a:t>Custom Vision</a:t>
            </a:r>
          </a:p>
          <a:p>
            <a:pPr>
              <a:spcBef>
                <a:spcPts val="600"/>
              </a:spcBef>
            </a:pPr>
            <a:r>
              <a:rPr lang="en-IN" dirty="0"/>
              <a:t>http://customvision.ai</a:t>
            </a:r>
          </a:p>
          <a:p>
            <a:pPr>
              <a:spcBef>
                <a:spcPts val="600"/>
              </a:spcBef>
            </a:pPr>
            <a:endParaRPr lang="en-IN" dirty="0"/>
          </a:p>
        </p:txBody>
      </p:sp>
      <p:sp>
        <p:nvSpPr>
          <p:cNvPr id="12" name="Rectangle: Rounded Corners 11">
            <a:extLst>
              <a:ext uri="{FF2B5EF4-FFF2-40B4-BE49-F238E27FC236}">
                <a16:creationId xmlns:a16="http://schemas.microsoft.com/office/drawing/2014/main" id="{E6A76220-4FF1-4C00-911A-F61086B35095}"/>
              </a:ext>
            </a:extLst>
          </p:cNvPr>
          <p:cNvSpPr/>
          <p:nvPr/>
        </p:nvSpPr>
        <p:spPr bwMode="auto">
          <a:xfrm>
            <a:off x="10470116" y="457200"/>
            <a:ext cx="1428197" cy="242848"/>
          </a:xfrm>
          <a:prstGeom prst="roundRect">
            <a:avLst>
              <a:gd name="adj" fmla="val 50000"/>
            </a:avLst>
          </a:prstGeom>
          <a:solidFill>
            <a:schemeClr val="bg2"/>
          </a:solidFill>
          <a:ln>
            <a:noFill/>
            <a:headEnd type="none" w="med" len="med"/>
            <a:tailEnd type="none" w="med" len="med"/>
          </a:ln>
          <a:effectLst>
            <a:innerShdw blurRad="50800">
              <a:prstClr val="black">
                <a:alpha val="20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Rectangle 12">
            <a:extLst>
              <a:ext uri="{FF2B5EF4-FFF2-40B4-BE49-F238E27FC236}">
                <a16:creationId xmlns:a16="http://schemas.microsoft.com/office/drawing/2014/main" id="{D6D375BD-3289-4349-8977-AB4DB2F14878}"/>
              </a:ext>
            </a:extLst>
          </p:cNvPr>
          <p:cNvSpPr/>
          <p:nvPr/>
        </p:nvSpPr>
        <p:spPr bwMode="auto">
          <a:xfrm>
            <a:off x="10376199" y="798080"/>
            <a:ext cx="955008" cy="184666"/>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73152" rIns="0" bIns="0" numCol="1" rtlCol="0" anchor="t" anchorCtr="0" compatLnSpc="1">
            <a:prstTxWarp prst="textNoShape">
              <a:avLst/>
            </a:prstTxWarp>
            <a:spAutoFit/>
          </a:bodyPr>
          <a:lstStyle/>
          <a:p>
            <a:pPr marL="0" marR="0" lvl="0" indent="0" algn="ctr" defTabSz="914102" rtl="0" eaLnBrk="1" fontAlgn="base" latinLnBrk="0" hangingPunct="1">
              <a:lnSpc>
                <a:spcPct val="90000"/>
              </a:lnSpc>
              <a:spcBef>
                <a:spcPts val="300"/>
              </a:spcBef>
              <a:spcAft>
                <a:spcPts val="0"/>
              </a:spcAft>
              <a:buClrTx/>
              <a:buSzTx/>
              <a:buFontTx/>
              <a:buNone/>
              <a:tabLst/>
              <a:defRPr/>
            </a:pPr>
            <a:r>
              <a:rPr kumimoji="0" lang="en-US" sz="800" b="0" i="0" u="none" strike="noStrike" kern="0" cap="none" spc="0" normalizeH="0" baseline="0" noProof="0" dirty="0">
                <a:ln>
                  <a:noFill/>
                </a:ln>
                <a:gradFill>
                  <a:gsLst>
                    <a:gs pos="0">
                      <a:srgbClr val="1A1A1A"/>
                    </a:gs>
                    <a:gs pos="100000">
                      <a:srgbClr val="1A1A1A"/>
                    </a:gs>
                  </a:gsLst>
                  <a:lin ang="5400000" scaled="1"/>
                </a:gradFill>
                <a:effectLst/>
                <a:uLnTx/>
                <a:uFillTx/>
                <a:latin typeface="Segoe UI Semibold"/>
                <a:ea typeface="+mn-ea"/>
                <a:cs typeface="Segoe UI" charset="0"/>
              </a:rPr>
              <a:t>AI apps &amp; agents</a:t>
            </a:r>
          </a:p>
        </p:txBody>
      </p:sp>
      <p:sp>
        <p:nvSpPr>
          <p:cNvPr id="14" name="Rectangle 13">
            <a:extLst>
              <a:ext uri="{FF2B5EF4-FFF2-40B4-BE49-F238E27FC236}">
                <a16:creationId xmlns:a16="http://schemas.microsoft.com/office/drawing/2014/main" id="{53CEF953-2BF2-4A63-BFE5-955CA5777A44}"/>
              </a:ext>
            </a:extLst>
          </p:cNvPr>
          <p:cNvSpPr/>
          <p:nvPr/>
        </p:nvSpPr>
        <p:spPr bwMode="auto">
          <a:xfrm>
            <a:off x="11566020" y="798080"/>
            <a:ext cx="220006" cy="101566"/>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73152" rIns="0" bIns="0" numCol="1" rtlCol="0" anchor="t" anchorCtr="0" compatLnSpc="1">
            <a:prstTxWarp prst="textNoShape">
              <a:avLst/>
            </a:prstTxWarp>
            <a:spAutoFit/>
          </a:bodyPr>
          <a:lstStyle/>
          <a:p>
            <a:pPr marL="0" marR="0" lvl="0" indent="0" algn="ctr" defTabSz="914102" rtl="0" eaLnBrk="1" fontAlgn="base" latinLnBrk="0" hangingPunct="1">
              <a:lnSpc>
                <a:spcPct val="90000"/>
              </a:lnSpc>
              <a:spcBef>
                <a:spcPts val="300"/>
              </a:spcBef>
              <a:spcAft>
                <a:spcPts val="0"/>
              </a:spcAft>
              <a:buClrTx/>
              <a:buSzTx/>
              <a:buFontTx/>
              <a:buNone/>
              <a:tabLst/>
              <a:defRPr/>
            </a:pPr>
            <a:r>
              <a:rPr kumimoji="0" lang="en-US" sz="200" b="0" i="0" u="none" strike="noStrike" kern="0" cap="none" spc="0" normalizeH="0" baseline="0" noProof="0" dirty="0">
                <a:ln>
                  <a:noFill/>
                </a:ln>
                <a:noFill/>
                <a:effectLst/>
                <a:uLnTx/>
                <a:uFillTx/>
                <a:latin typeface="Segoe UI Semibold"/>
                <a:ea typeface="+mn-ea"/>
                <a:cs typeface="Segoe UI" charset="0"/>
              </a:rPr>
              <a:t>Machine learning</a:t>
            </a:r>
          </a:p>
        </p:txBody>
      </p:sp>
      <p:sp>
        <p:nvSpPr>
          <p:cNvPr id="15" name="Rectangle 14">
            <a:extLst>
              <a:ext uri="{FF2B5EF4-FFF2-40B4-BE49-F238E27FC236}">
                <a16:creationId xmlns:a16="http://schemas.microsoft.com/office/drawing/2014/main" id="{C9F5CD64-8CA4-4881-ACD3-4A057577C04C}"/>
              </a:ext>
            </a:extLst>
          </p:cNvPr>
          <p:cNvSpPr/>
          <p:nvPr/>
        </p:nvSpPr>
        <p:spPr bwMode="auto">
          <a:xfrm>
            <a:off x="11222383" y="798080"/>
            <a:ext cx="241664" cy="101566"/>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73152" rIns="0" bIns="0" numCol="1" rtlCol="0" anchor="t" anchorCtr="0" compatLnSpc="1">
            <a:prstTxWarp prst="textNoShape">
              <a:avLst/>
            </a:prstTxWarp>
            <a:spAutoFit/>
          </a:bodyPr>
          <a:lstStyle/>
          <a:p>
            <a:pPr marL="0" marR="0" lvl="0" indent="0" algn="ctr" defTabSz="914102" rtl="0" eaLnBrk="1" fontAlgn="base" latinLnBrk="0" hangingPunct="1">
              <a:lnSpc>
                <a:spcPct val="90000"/>
              </a:lnSpc>
              <a:spcBef>
                <a:spcPts val="300"/>
              </a:spcBef>
              <a:spcAft>
                <a:spcPts val="0"/>
              </a:spcAft>
              <a:buClrTx/>
              <a:buSzTx/>
              <a:buFontTx/>
              <a:buNone/>
              <a:tabLst/>
              <a:defRPr/>
            </a:pPr>
            <a:r>
              <a:rPr kumimoji="0" lang="en-US" sz="200" b="0" i="0" u="none" strike="noStrike" kern="0" cap="none" spc="0" normalizeH="0" baseline="0" noProof="0" dirty="0">
                <a:ln>
                  <a:noFill/>
                </a:ln>
                <a:noFill/>
                <a:effectLst/>
                <a:uLnTx/>
                <a:uFillTx/>
                <a:latin typeface="Segoe UI Semibold"/>
                <a:ea typeface="+mn-ea"/>
                <a:cs typeface="Segoe UI" charset="0"/>
              </a:rPr>
              <a:t>Knowledge mining</a:t>
            </a:r>
          </a:p>
        </p:txBody>
      </p:sp>
      <p:grpSp>
        <p:nvGrpSpPr>
          <p:cNvPr id="16" name="Group 15">
            <a:extLst>
              <a:ext uri="{FF2B5EF4-FFF2-40B4-BE49-F238E27FC236}">
                <a16:creationId xmlns:a16="http://schemas.microsoft.com/office/drawing/2014/main" id="{27219265-C5ED-4533-B7AE-3B0653FD013D}"/>
              </a:ext>
            </a:extLst>
          </p:cNvPr>
          <p:cNvGrpSpPr>
            <a:grpSpLocks noChangeAspect="1"/>
          </p:cNvGrpSpPr>
          <p:nvPr/>
        </p:nvGrpSpPr>
        <p:grpSpPr>
          <a:xfrm>
            <a:off x="11613271" y="519188"/>
            <a:ext cx="118872" cy="118872"/>
            <a:chOff x="4835154" y="4377083"/>
            <a:chExt cx="658368" cy="658368"/>
          </a:xfrm>
        </p:grpSpPr>
        <p:sp>
          <p:nvSpPr>
            <p:cNvPr id="17" name="Oval 16">
              <a:extLst>
                <a:ext uri="{FF2B5EF4-FFF2-40B4-BE49-F238E27FC236}">
                  <a16:creationId xmlns:a16="http://schemas.microsoft.com/office/drawing/2014/main" id="{E4D538F6-E5D0-42F2-96E2-85D6B013DA6B}"/>
                </a:ext>
              </a:extLst>
            </p:cNvPr>
            <p:cNvSpPr>
              <a:spLocks noChangeAspect="1"/>
            </p:cNvSpPr>
            <p:nvPr/>
          </p:nvSpPr>
          <p:spPr bwMode="auto">
            <a:xfrm>
              <a:off x="4835154" y="4377083"/>
              <a:ext cx="658368" cy="658368"/>
            </a:xfrm>
            <a:prstGeom prst="ellipse">
              <a:avLst/>
            </a:prstGeom>
            <a:solidFill>
              <a:schemeClr val="accent1"/>
            </a:solidFill>
            <a:ln w="10795" cap="flat" cmpd="sng" algn="ctr">
              <a:noFill/>
              <a:prstDash val="solid"/>
            </a:ln>
            <a:effectLst/>
            <a:extLst>
              <a:ext uri="{91240B29-F687-4F45-9708-019B960494DF}">
                <a14:hiddenLine xmlns:a14="http://schemas.microsoft.com/office/drawing/2010/main" w="9525">
                  <a:solidFill>
                    <a:srgbClr val="000000"/>
                  </a:solidFill>
                  <a:round/>
                  <a:headEnd/>
                  <a:tailEnd/>
                </a14:hiddenLine>
              </a:ext>
            </a:ex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noFill/>
                  <a:effectLst/>
                  <a:uLnTx/>
                  <a:uFillTx/>
                  <a:latin typeface="Segoe UI Semilight"/>
                  <a:ea typeface="+mn-ea"/>
                  <a:cs typeface="+mn-cs"/>
                </a:rPr>
                <a:t>c</a:t>
              </a:r>
            </a:p>
          </p:txBody>
        </p:sp>
        <p:sp>
          <p:nvSpPr>
            <p:cNvPr id="18" name="Data &amp; AI" title="Icon of several circles connected to eachother by lines">
              <a:extLst>
                <a:ext uri="{FF2B5EF4-FFF2-40B4-BE49-F238E27FC236}">
                  <a16:creationId xmlns:a16="http://schemas.microsoft.com/office/drawing/2014/main" id="{6DF664DF-5F9C-4B72-8041-01B95E466FE0}"/>
                </a:ext>
              </a:extLst>
            </p:cNvPr>
            <p:cNvSpPr>
              <a:spLocks noChangeAspect="1" noEditPoints="1"/>
            </p:cNvSpPr>
            <p:nvPr/>
          </p:nvSpPr>
          <p:spPr bwMode="auto">
            <a:xfrm>
              <a:off x="4976497" y="4556068"/>
              <a:ext cx="375682" cy="300398"/>
            </a:xfrm>
            <a:custGeom>
              <a:avLst/>
              <a:gdLst>
                <a:gd name="T0" fmla="*/ 465 w 706"/>
                <a:gd name="T1" fmla="*/ 76 h 564"/>
                <a:gd name="T2" fmla="*/ 465 w 706"/>
                <a:gd name="T3" fmla="*/ 0 h 564"/>
                <a:gd name="T4" fmla="*/ 668 w 706"/>
                <a:gd name="T5" fmla="*/ 138 h 564"/>
                <a:gd name="T6" fmla="*/ 668 w 706"/>
                <a:gd name="T7" fmla="*/ 214 h 564"/>
                <a:gd name="T8" fmla="*/ 668 w 706"/>
                <a:gd name="T9" fmla="*/ 138 h 564"/>
                <a:gd name="T10" fmla="*/ 454 w 706"/>
                <a:gd name="T11" fmla="*/ 314 h 564"/>
                <a:gd name="T12" fmla="*/ 530 w 706"/>
                <a:gd name="T13" fmla="*/ 314 h 564"/>
                <a:gd name="T14" fmla="*/ 637 w 706"/>
                <a:gd name="T15" fmla="*/ 422 h 564"/>
                <a:gd name="T16" fmla="*/ 637 w 706"/>
                <a:gd name="T17" fmla="*/ 499 h 564"/>
                <a:gd name="T18" fmla="*/ 637 w 706"/>
                <a:gd name="T19" fmla="*/ 422 h 564"/>
                <a:gd name="T20" fmla="*/ 282 w 706"/>
                <a:gd name="T21" fmla="*/ 526 h 564"/>
                <a:gd name="T22" fmla="*/ 358 w 706"/>
                <a:gd name="T23" fmla="*/ 526 h 564"/>
                <a:gd name="T24" fmla="*/ 38 w 706"/>
                <a:gd name="T25" fmla="*/ 338 h 564"/>
                <a:gd name="T26" fmla="*/ 38 w 706"/>
                <a:gd name="T27" fmla="*/ 415 h 564"/>
                <a:gd name="T28" fmla="*/ 38 w 706"/>
                <a:gd name="T29" fmla="*/ 338 h 564"/>
                <a:gd name="T30" fmla="*/ 258 w 706"/>
                <a:gd name="T31" fmla="*/ 205 h 564"/>
                <a:gd name="T32" fmla="*/ 334 w 706"/>
                <a:gd name="T33" fmla="*/ 205 h 564"/>
                <a:gd name="T34" fmla="*/ 120 w 706"/>
                <a:gd name="T35" fmla="*/ 75 h 564"/>
                <a:gd name="T36" fmla="*/ 120 w 706"/>
                <a:gd name="T37" fmla="*/ 152 h 564"/>
                <a:gd name="T38" fmla="*/ 120 w 706"/>
                <a:gd name="T39" fmla="*/ 75 h 564"/>
                <a:gd name="T40" fmla="*/ 258 w 706"/>
                <a:gd name="T41" fmla="*/ 188 h 564"/>
                <a:gd name="T42" fmla="*/ 460 w 706"/>
                <a:gd name="T43" fmla="*/ 294 h 564"/>
                <a:gd name="T44" fmla="*/ 76 w 706"/>
                <a:gd name="T45" fmla="*/ 376 h 564"/>
                <a:gd name="T46" fmla="*/ 288 w 706"/>
                <a:gd name="T47" fmla="*/ 505 h 564"/>
                <a:gd name="T48" fmla="*/ 603 w 706"/>
                <a:gd name="T49" fmla="*/ 479 h 564"/>
                <a:gd name="T50" fmla="*/ 159 w 706"/>
                <a:gd name="T51" fmla="*/ 104 h 564"/>
                <a:gd name="T52" fmla="*/ 637 w 706"/>
                <a:gd name="T53" fmla="*/ 151 h 564"/>
                <a:gd name="T54" fmla="*/ 523 w 706"/>
                <a:gd name="T55" fmla="*/ 291 h 564"/>
                <a:gd name="T56" fmla="*/ 465 w 706"/>
                <a:gd name="T57" fmla="*/ 347 h 564"/>
                <a:gd name="T58" fmla="*/ 334 w 706"/>
                <a:gd name="T59" fmla="*/ 490 h 564"/>
                <a:gd name="T60" fmla="*/ 320 w 706"/>
                <a:gd name="T61" fmla="*/ 488 h 564"/>
                <a:gd name="T62" fmla="*/ 134 w 706"/>
                <a:gd name="T63" fmla="*/ 149 h 564"/>
                <a:gd name="T64" fmla="*/ 438 w 706"/>
                <a:gd name="T65" fmla="*/ 65 h 564"/>
                <a:gd name="T66" fmla="*/ 624 w 706"/>
                <a:gd name="T67" fmla="*/ 425 h 564"/>
                <a:gd name="T68" fmla="*/ 603 w 706"/>
                <a:gd name="T69" fmla="*/ 434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06" h="564">
                  <a:moveTo>
                    <a:pt x="503" y="38"/>
                  </a:moveTo>
                  <a:cubicBezTo>
                    <a:pt x="503" y="59"/>
                    <a:pt x="486" y="76"/>
                    <a:pt x="465" y="76"/>
                  </a:cubicBezTo>
                  <a:cubicBezTo>
                    <a:pt x="444" y="76"/>
                    <a:pt x="427" y="59"/>
                    <a:pt x="427" y="38"/>
                  </a:cubicBezTo>
                  <a:cubicBezTo>
                    <a:pt x="427" y="17"/>
                    <a:pt x="444" y="0"/>
                    <a:pt x="465" y="0"/>
                  </a:cubicBezTo>
                  <a:cubicBezTo>
                    <a:pt x="486" y="0"/>
                    <a:pt x="503" y="17"/>
                    <a:pt x="503" y="38"/>
                  </a:cubicBezTo>
                  <a:close/>
                  <a:moveTo>
                    <a:pt x="668" y="138"/>
                  </a:moveTo>
                  <a:cubicBezTo>
                    <a:pt x="647" y="138"/>
                    <a:pt x="630" y="155"/>
                    <a:pt x="630" y="176"/>
                  </a:cubicBezTo>
                  <a:cubicBezTo>
                    <a:pt x="630" y="197"/>
                    <a:pt x="647" y="214"/>
                    <a:pt x="668" y="214"/>
                  </a:cubicBezTo>
                  <a:cubicBezTo>
                    <a:pt x="689" y="214"/>
                    <a:pt x="706" y="197"/>
                    <a:pt x="706" y="176"/>
                  </a:cubicBezTo>
                  <a:cubicBezTo>
                    <a:pt x="706" y="155"/>
                    <a:pt x="689" y="138"/>
                    <a:pt x="668" y="138"/>
                  </a:cubicBezTo>
                  <a:close/>
                  <a:moveTo>
                    <a:pt x="492" y="276"/>
                  </a:moveTo>
                  <a:cubicBezTo>
                    <a:pt x="471" y="276"/>
                    <a:pt x="454" y="293"/>
                    <a:pt x="454" y="314"/>
                  </a:cubicBezTo>
                  <a:cubicBezTo>
                    <a:pt x="454" y="335"/>
                    <a:pt x="471" y="352"/>
                    <a:pt x="492" y="352"/>
                  </a:cubicBezTo>
                  <a:cubicBezTo>
                    <a:pt x="513" y="352"/>
                    <a:pt x="530" y="335"/>
                    <a:pt x="530" y="314"/>
                  </a:cubicBezTo>
                  <a:cubicBezTo>
                    <a:pt x="530" y="293"/>
                    <a:pt x="513" y="276"/>
                    <a:pt x="492" y="276"/>
                  </a:cubicBezTo>
                  <a:close/>
                  <a:moveTo>
                    <a:pt x="637" y="422"/>
                  </a:moveTo>
                  <a:cubicBezTo>
                    <a:pt x="616" y="422"/>
                    <a:pt x="599" y="440"/>
                    <a:pt x="599" y="461"/>
                  </a:cubicBezTo>
                  <a:cubicBezTo>
                    <a:pt x="599" y="482"/>
                    <a:pt x="616" y="499"/>
                    <a:pt x="637" y="499"/>
                  </a:cubicBezTo>
                  <a:cubicBezTo>
                    <a:pt x="658" y="499"/>
                    <a:pt x="675" y="482"/>
                    <a:pt x="675" y="461"/>
                  </a:cubicBezTo>
                  <a:cubicBezTo>
                    <a:pt x="675" y="440"/>
                    <a:pt x="658" y="422"/>
                    <a:pt x="637" y="422"/>
                  </a:cubicBezTo>
                  <a:close/>
                  <a:moveTo>
                    <a:pt x="320" y="488"/>
                  </a:moveTo>
                  <a:cubicBezTo>
                    <a:pt x="299" y="488"/>
                    <a:pt x="282" y="505"/>
                    <a:pt x="282" y="526"/>
                  </a:cubicBezTo>
                  <a:cubicBezTo>
                    <a:pt x="282" y="547"/>
                    <a:pt x="299" y="564"/>
                    <a:pt x="320" y="564"/>
                  </a:cubicBezTo>
                  <a:cubicBezTo>
                    <a:pt x="341" y="564"/>
                    <a:pt x="358" y="547"/>
                    <a:pt x="358" y="526"/>
                  </a:cubicBezTo>
                  <a:cubicBezTo>
                    <a:pt x="358" y="505"/>
                    <a:pt x="341" y="488"/>
                    <a:pt x="320" y="488"/>
                  </a:cubicBezTo>
                  <a:close/>
                  <a:moveTo>
                    <a:pt x="38" y="338"/>
                  </a:moveTo>
                  <a:cubicBezTo>
                    <a:pt x="17" y="338"/>
                    <a:pt x="0" y="355"/>
                    <a:pt x="0" y="376"/>
                  </a:cubicBezTo>
                  <a:cubicBezTo>
                    <a:pt x="0" y="398"/>
                    <a:pt x="17" y="415"/>
                    <a:pt x="38" y="415"/>
                  </a:cubicBezTo>
                  <a:cubicBezTo>
                    <a:pt x="59" y="415"/>
                    <a:pt x="76" y="398"/>
                    <a:pt x="76" y="376"/>
                  </a:cubicBezTo>
                  <a:cubicBezTo>
                    <a:pt x="76" y="355"/>
                    <a:pt x="59" y="338"/>
                    <a:pt x="38" y="338"/>
                  </a:cubicBezTo>
                  <a:close/>
                  <a:moveTo>
                    <a:pt x="296" y="167"/>
                  </a:moveTo>
                  <a:cubicBezTo>
                    <a:pt x="275" y="167"/>
                    <a:pt x="258" y="184"/>
                    <a:pt x="258" y="205"/>
                  </a:cubicBezTo>
                  <a:cubicBezTo>
                    <a:pt x="258" y="226"/>
                    <a:pt x="275" y="243"/>
                    <a:pt x="296" y="243"/>
                  </a:cubicBezTo>
                  <a:cubicBezTo>
                    <a:pt x="317" y="243"/>
                    <a:pt x="334" y="226"/>
                    <a:pt x="334" y="205"/>
                  </a:cubicBezTo>
                  <a:cubicBezTo>
                    <a:pt x="334" y="184"/>
                    <a:pt x="317" y="167"/>
                    <a:pt x="296" y="167"/>
                  </a:cubicBezTo>
                  <a:close/>
                  <a:moveTo>
                    <a:pt x="120" y="75"/>
                  </a:moveTo>
                  <a:cubicBezTo>
                    <a:pt x="99" y="75"/>
                    <a:pt x="82" y="93"/>
                    <a:pt x="82" y="114"/>
                  </a:cubicBezTo>
                  <a:cubicBezTo>
                    <a:pt x="82" y="135"/>
                    <a:pt x="99" y="152"/>
                    <a:pt x="120" y="152"/>
                  </a:cubicBezTo>
                  <a:cubicBezTo>
                    <a:pt x="142" y="152"/>
                    <a:pt x="159" y="135"/>
                    <a:pt x="159" y="114"/>
                  </a:cubicBezTo>
                  <a:cubicBezTo>
                    <a:pt x="159" y="93"/>
                    <a:pt x="142" y="75"/>
                    <a:pt x="120" y="75"/>
                  </a:cubicBezTo>
                  <a:close/>
                  <a:moveTo>
                    <a:pt x="153" y="133"/>
                  </a:moveTo>
                  <a:cubicBezTo>
                    <a:pt x="258" y="188"/>
                    <a:pt x="258" y="188"/>
                    <a:pt x="258" y="188"/>
                  </a:cubicBezTo>
                  <a:moveTo>
                    <a:pt x="328" y="225"/>
                  </a:moveTo>
                  <a:cubicBezTo>
                    <a:pt x="460" y="294"/>
                    <a:pt x="460" y="294"/>
                    <a:pt x="460" y="294"/>
                  </a:cubicBezTo>
                  <a:moveTo>
                    <a:pt x="454" y="314"/>
                  </a:moveTo>
                  <a:cubicBezTo>
                    <a:pt x="76" y="376"/>
                    <a:pt x="76" y="376"/>
                    <a:pt x="76" y="376"/>
                  </a:cubicBezTo>
                  <a:moveTo>
                    <a:pt x="71" y="395"/>
                  </a:moveTo>
                  <a:cubicBezTo>
                    <a:pt x="288" y="505"/>
                    <a:pt x="288" y="505"/>
                    <a:pt x="288" y="505"/>
                  </a:cubicBezTo>
                  <a:moveTo>
                    <a:pt x="358" y="526"/>
                  </a:moveTo>
                  <a:cubicBezTo>
                    <a:pt x="603" y="479"/>
                    <a:pt x="603" y="479"/>
                    <a:pt x="603" y="479"/>
                  </a:cubicBezTo>
                  <a:moveTo>
                    <a:pt x="427" y="38"/>
                  </a:moveTo>
                  <a:cubicBezTo>
                    <a:pt x="159" y="104"/>
                    <a:pt x="159" y="104"/>
                    <a:pt x="159" y="104"/>
                  </a:cubicBezTo>
                  <a:moveTo>
                    <a:pt x="497" y="59"/>
                  </a:moveTo>
                  <a:cubicBezTo>
                    <a:pt x="637" y="151"/>
                    <a:pt x="637" y="151"/>
                    <a:pt x="637" y="151"/>
                  </a:cubicBezTo>
                  <a:moveTo>
                    <a:pt x="637" y="198"/>
                  </a:moveTo>
                  <a:cubicBezTo>
                    <a:pt x="523" y="291"/>
                    <a:pt x="523" y="291"/>
                    <a:pt x="523" y="291"/>
                  </a:cubicBezTo>
                  <a:moveTo>
                    <a:pt x="346" y="497"/>
                  </a:moveTo>
                  <a:cubicBezTo>
                    <a:pt x="465" y="347"/>
                    <a:pt x="465" y="347"/>
                    <a:pt x="465" y="347"/>
                  </a:cubicBezTo>
                  <a:moveTo>
                    <a:pt x="447" y="76"/>
                  </a:moveTo>
                  <a:cubicBezTo>
                    <a:pt x="334" y="490"/>
                    <a:pt x="334" y="490"/>
                    <a:pt x="334" y="490"/>
                  </a:cubicBezTo>
                  <a:moveTo>
                    <a:pt x="296" y="243"/>
                  </a:moveTo>
                  <a:cubicBezTo>
                    <a:pt x="320" y="488"/>
                    <a:pt x="320" y="488"/>
                    <a:pt x="320" y="488"/>
                  </a:cubicBezTo>
                  <a:moveTo>
                    <a:pt x="305" y="488"/>
                  </a:moveTo>
                  <a:cubicBezTo>
                    <a:pt x="134" y="149"/>
                    <a:pt x="134" y="149"/>
                    <a:pt x="134" y="149"/>
                  </a:cubicBezTo>
                  <a:moveTo>
                    <a:pt x="323" y="179"/>
                  </a:moveTo>
                  <a:cubicBezTo>
                    <a:pt x="438" y="65"/>
                    <a:pt x="438" y="65"/>
                    <a:pt x="438" y="65"/>
                  </a:cubicBezTo>
                  <a:moveTo>
                    <a:pt x="481" y="76"/>
                  </a:moveTo>
                  <a:cubicBezTo>
                    <a:pt x="624" y="425"/>
                    <a:pt x="624" y="425"/>
                    <a:pt x="624" y="425"/>
                  </a:cubicBezTo>
                  <a:moveTo>
                    <a:pt x="514" y="347"/>
                  </a:moveTo>
                  <a:cubicBezTo>
                    <a:pt x="603" y="434"/>
                    <a:pt x="603" y="434"/>
                    <a:pt x="603" y="434"/>
                  </a:cubicBezTo>
                </a:path>
              </a:pathLst>
            </a:custGeom>
            <a:noFill/>
            <a:ln w="0" cap="sq">
              <a:solidFill>
                <a:schemeClr val="accent1"/>
              </a:solidFill>
              <a:prstDash val="solid"/>
              <a:miter/>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19" name="Group 18">
            <a:extLst>
              <a:ext uri="{FF2B5EF4-FFF2-40B4-BE49-F238E27FC236}">
                <a16:creationId xmlns:a16="http://schemas.microsoft.com/office/drawing/2014/main" id="{65BAFDE6-5E6B-4295-B14B-7747E975FD1C}"/>
              </a:ext>
            </a:extLst>
          </p:cNvPr>
          <p:cNvGrpSpPr>
            <a:grpSpLocks noChangeAspect="1"/>
          </p:cNvGrpSpPr>
          <p:nvPr/>
        </p:nvGrpSpPr>
        <p:grpSpPr>
          <a:xfrm>
            <a:off x="10634247" y="359168"/>
            <a:ext cx="438912" cy="438912"/>
            <a:chOff x="4835154" y="2639459"/>
            <a:chExt cx="658368" cy="658368"/>
          </a:xfrm>
        </p:grpSpPr>
        <p:sp>
          <p:nvSpPr>
            <p:cNvPr id="20" name="Oval 19">
              <a:extLst>
                <a:ext uri="{FF2B5EF4-FFF2-40B4-BE49-F238E27FC236}">
                  <a16:creationId xmlns:a16="http://schemas.microsoft.com/office/drawing/2014/main" id="{30D1F515-5FA0-4F64-BF16-04E748492D4F}"/>
                </a:ext>
              </a:extLst>
            </p:cNvPr>
            <p:cNvSpPr>
              <a:spLocks noChangeAspect="1"/>
            </p:cNvSpPr>
            <p:nvPr/>
          </p:nvSpPr>
          <p:spPr bwMode="auto">
            <a:xfrm>
              <a:off x="4835154" y="2639459"/>
              <a:ext cx="658368" cy="658368"/>
            </a:xfrm>
            <a:prstGeom prst="ellipse">
              <a:avLst/>
            </a:prstGeom>
            <a:solidFill>
              <a:srgbClr val="0078D7"/>
            </a:solidFill>
            <a:ln w="10795" cap="flat" cmpd="sng" algn="ctr">
              <a:noFill/>
              <a:prstDash val="solid"/>
            </a:ln>
            <a:effectLst>
              <a:outerShdw blurRad="190500" dist="38100" dir="2700000" algn="tl" rotWithShape="0">
                <a:prstClr val="black">
                  <a:alpha val="2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90000"/>
                </a:lnSpc>
                <a:spcBef>
                  <a:spcPts val="600"/>
                </a:spcBef>
                <a:spcAft>
                  <a:spcPts val="0"/>
                </a:spcAft>
                <a:buClrTx/>
                <a:buSzTx/>
                <a:buFontTx/>
                <a:buNone/>
                <a:tabLst/>
                <a:defRPr/>
              </a:pPr>
              <a:r>
                <a:rPr kumimoji="0" lang="en-US" sz="2000" b="0" i="0" u="none" strike="noStrike" kern="0" cap="none" spc="0" normalizeH="0" baseline="0" noProof="0" dirty="0">
                  <a:ln>
                    <a:noFill/>
                  </a:ln>
                  <a:noFill/>
                  <a:effectLst/>
                  <a:uLnTx/>
                  <a:uFillTx/>
                  <a:latin typeface="Segoe UI Semilight"/>
                  <a:ea typeface="+mn-ea"/>
                  <a:cs typeface="+mn-cs"/>
                </a:rPr>
                <a:t>a</a:t>
              </a:r>
            </a:p>
          </p:txBody>
        </p:sp>
        <p:pic>
          <p:nvPicPr>
            <p:cNvPr id="21" name="Graphic 20">
              <a:extLst>
                <a:ext uri="{FF2B5EF4-FFF2-40B4-BE49-F238E27FC236}">
                  <a16:creationId xmlns:a16="http://schemas.microsoft.com/office/drawing/2014/main" id="{0CB011B7-E79A-4954-A35E-DAD52C41CC2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980388" y="2833102"/>
              <a:ext cx="367900" cy="271082"/>
            </a:xfrm>
            <a:prstGeom prst="rect">
              <a:avLst/>
            </a:prstGeom>
          </p:spPr>
        </p:pic>
      </p:grpSp>
      <p:grpSp>
        <p:nvGrpSpPr>
          <p:cNvPr id="22" name="Group 21">
            <a:extLst>
              <a:ext uri="{FF2B5EF4-FFF2-40B4-BE49-F238E27FC236}">
                <a16:creationId xmlns:a16="http://schemas.microsoft.com/office/drawing/2014/main" id="{2C885FDF-4A58-4EA4-AC3E-26A1010292D4}"/>
              </a:ext>
            </a:extLst>
          </p:cNvPr>
          <p:cNvGrpSpPr>
            <a:grpSpLocks noChangeAspect="1"/>
          </p:cNvGrpSpPr>
          <p:nvPr/>
        </p:nvGrpSpPr>
        <p:grpSpPr>
          <a:xfrm>
            <a:off x="11283779" y="519188"/>
            <a:ext cx="118872" cy="118872"/>
            <a:chOff x="4835154" y="3508271"/>
            <a:chExt cx="658368" cy="658368"/>
          </a:xfrm>
        </p:grpSpPr>
        <p:sp>
          <p:nvSpPr>
            <p:cNvPr id="23" name="Oval 22">
              <a:extLst>
                <a:ext uri="{FF2B5EF4-FFF2-40B4-BE49-F238E27FC236}">
                  <a16:creationId xmlns:a16="http://schemas.microsoft.com/office/drawing/2014/main" id="{5774852A-D5AA-488B-8D0C-0C2F50CA4C5B}"/>
                </a:ext>
              </a:extLst>
            </p:cNvPr>
            <p:cNvSpPr>
              <a:spLocks noChangeAspect="1"/>
            </p:cNvSpPr>
            <p:nvPr/>
          </p:nvSpPr>
          <p:spPr bwMode="auto">
            <a:xfrm>
              <a:off x="4835154" y="3508271"/>
              <a:ext cx="658368" cy="658368"/>
            </a:xfrm>
            <a:prstGeom prst="ellipse">
              <a:avLst/>
            </a:prstGeom>
            <a:solidFill>
              <a:schemeClr val="accent1"/>
            </a:solidFill>
            <a:ln w="10795" cap="flat" cmpd="sng" algn="ctr">
              <a:noFill/>
              <a:prstDash val="solid"/>
            </a:ln>
            <a:effectLst/>
            <a:extLst>
              <a:ext uri="{91240B29-F687-4F45-9708-019B960494DF}">
                <a14:hiddenLine xmlns:a14="http://schemas.microsoft.com/office/drawing/2010/main" w="9525">
                  <a:solidFill>
                    <a:srgbClr val="000000"/>
                  </a:solidFill>
                  <a:round/>
                  <a:headEnd/>
                  <a:tailEnd/>
                </a14:hiddenLine>
              </a:ext>
            </a:ex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noFill/>
                  <a:effectLst/>
                  <a:uLnTx/>
                  <a:uFillTx/>
                  <a:latin typeface="Segoe UI Semilight"/>
                  <a:ea typeface="+mn-ea"/>
                  <a:cs typeface="+mn-cs"/>
                </a:rPr>
                <a:t>b</a:t>
              </a:r>
            </a:p>
          </p:txBody>
        </p:sp>
        <p:pic>
          <p:nvPicPr>
            <p:cNvPr id="24" name="Graphic 23">
              <a:extLst>
                <a:ext uri="{FF2B5EF4-FFF2-40B4-BE49-F238E27FC236}">
                  <a16:creationId xmlns:a16="http://schemas.microsoft.com/office/drawing/2014/main" id="{BAEEEEA2-53D4-4913-947B-97CEE7F931E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991156" y="3664273"/>
              <a:ext cx="346364" cy="346364"/>
            </a:xfrm>
            <a:prstGeom prst="rect">
              <a:avLst/>
            </a:prstGeom>
            <a:effectLst/>
          </p:spPr>
        </p:pic>
      </p:grpSp>
      <p:sp>
        <p:nvSpPr>
          <p:cNvPr id="25" name="Rectangle 24">
            <a:extLst>
              <a:ext uri="{FF2B5EF4-FFF2-40B4-BE49-F238E27FC236}">
                <a16:creationId xmlns:a16="http://schemas.microsoft.com/office/drawing/2014/main" id="{2928A123-99A0-4892-9860-804650459D3D}"/>
              </a:ext>
            </a:extLst>
          </p:cNvPr>
          <p:cNvSpPr/>
          <p:nvPr/>
        </p:nvSpPr>
        <p:spPr bwMode="auto">
          <a:xfrm>
            <a:off x="1619250" y="7635412"/>
            <a:ext cx="2377440" cy="3077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gradFill>
                  <a:gsLst>
                    <a:gs pos="16216">
                      <a:srgbClr val="FFFFFF">
                        <a:lumMod val="75000"/>
                      </a:srgbClr>
                    </a:gs>
                    <a:gs pos="50000">
                      <a:srgbClr val="FFFFFF">
                        <a:lumMod val="75000"/>
                      </a:srgbClr>
                    </a:gs>
                  </a:gsLst>
                  <a:lin ang="5400000" scaled="0"/>
                </a:gradFill>
                <a:effectLst/>
                <a:uLnTx/>
                <a:uFillTx/>
                <a:latin typeface="Segoe UI"/>
                <a:ea typeface="+mn-ea"/>
                <a:cs typeface="+mn-cs"/>
              </a:rPr>
              <a:t>Azure Bot Service</a:t>
            </a:r>
          </a:p>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gradFill>
                  <a:gsLst>
                    <a:gs pos="16216">
                      <a:srgbClr val="FFFFFF">
                        <a:lumMod val="75000"/>
                      </a:srgbClr>
                    </a:gs>
                    <a:gs pos="50000">
                      <a:srgbClr val="FFFFFF">
                        <a:lumMod val="75000"/>
                      </a:srgbClr>
                    </a:gs>
                  </a:gsLst>
                  <a:lin ang="5400000" scaled="0"/>
                </a:gradFill>
                <a:effectLst/>
                <a:uLnTx/>
                <a:uFillTx/>
                <a:latin typeface="Segoe UI"/>
                <a:ea typeface="+mn-ea"/>
                <a:cs typeface="+mn-cs"/>
              </a:rPr>
              <a:t>Azure Cognitive Services</a:t>
            </a:r>
          </a:p>
        </p:txBody>
      </p:sp>
      <p:sp>
        <p:nvSpPr>
          <p:cNvPr id="26" name="Rectangle 25">
            <a:extLst>
              <a:ext uri="{FF2B5EF4-FFF2-40B4-BE49-F238E27FC236}">
                <a16:creationId xmlns:a16="http://schemas.microsoft.com/office/drawing/2014/main" id="{3EC7A02F-3F0D-44AC-B84B-3C24BCE184B6}"/>
              </a:ext>
            </a:extLst>
          </p:cNvPr>
          <p:cNvSpPr/>
          <p:nvPr/>
        </p:nvSpPr>
        <p:spPr bwMode="auto">
          <a:xfrm>
            <a:off x="4914773" y="7688752"/>
            <a:ext cx="2377440" cy="18466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Azure Cognitive Search</a:t>
            </a:r>
          </a:p>
        </p:txBody>
      </p:sp>
      <p:sp>
        <p:nvSpPr>
          <p:cNvPr id="27" name="Rectangle 26">
            <a:extLst>
              <a:ext uri="{FF2B5EF4-FFF2-40B4-BE49-F238E27FC236}">
                <a16:creationId xmlns:a16="http://schemas.microsoft.com/office/drawing/2014/main" id="{96B93B21-5952-4AEA-9533-78BB1EDB1688}"/>
              </a:ext>
            </a:extLst>
          </p:cNvPr>
          <p:cNvSpPr/>
          <p:nvPr/>
        </p:nvSpPr>
        <p:spPr bwMode="auto">
          <a:xfrm>
            <a:off x="8205129" y="7635412"/>
            <a:ext cx="2377440" cy="46166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gradFill>
                  <a:gsLst>
                    <a:gs pos="16216">
                      <a:srgbClr val="FFFFFF">
                        <a:lumMod val="75000"/>
                      </a:srgbClr>
                    </a:gs>
                    <a:gs pos="50000">
                      <a:srgbClr val="FFFFFF">
                        <a:lumMod val="75000"/>
                      </a:srgbClr>
                    </a:gs>
                  </a:gsLst>
                  <a:lin ang="5400000" scaled="0"/>
                </a:gradFill>
                <a:effectLst/>
                <a:uLnTx/>
                <a:uFillTx/>
                <a:latin typeface="Segoe UI"/>
                <a:ea typeface="+mn-ea"/>
                <a:cs typeface="+mn-cs"/>
              </a:rPr>
              <a:t>Azure Databricks</a:t>
            </a:r>
          </a:p>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gradFill>
                  <a:gsLst>
                    <a:gs pos="16216">
                      <a:srgbClr val="FFFFFF">
                        <a:lumMod val="75000"/>
                      </a:srgbClr>
                    </a:gs>
                    <a:gs pos="50000">
                      <a:srgbClr val="FFFFFF">
                        <a:lumMod val="75000"/>
                      </a:srgbClr>
                    </a:gs>
                  </a:gsLst>
                  <a:lin ang="5400000" scaled="0"/>
                </a:gradFill>
                <a:effectLst/>
                <a:uLnTx/>
                <a:uFillTx/>
                <a:latin typeface="Segoe UI"/>
                <a:ea typeface="+mn-ea"/>
                <a:cs typeface="+mn-cs"/>
              </a:rPr>
              <a:t>Azure Machine Learning</a:t>
            </a:r>
          </a:p>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gradFill>
                  <a:gsLst>
                    <a:gs pos="16216">
                      <a:srgbClr val="FFFFFF">
                        <a:lumMod val="75000"/>
                      </a:srgbClr>
                    </a:gs>
                    <a:gs pos="50000">
                      <a:srgbClr val="FFFFFF">
                        <a:lumMod val="75000"/>
                      </a:srgbClr>
                    </a:gs>
                  </a:gsLst>
                  <a:lin ang="5400000" scaled="0"/>
                </a:gradFill>
                <a:effectLst/>
                <a:uLnTx/>
                <a:uFillTx/>
                <a:latin typeface="Segoe UI"/>
                <a:ea typeface="+mn-ea"/>
                <a:cs typeface="+mn-cs"/>
              </a:rPr>
              <a:t>Azure AI Infrastructure</a:t>
            </a:r>
          </a:p>
        </p:txBody>
      </p:sp>
      <p:sp>
        <p:nvSpPr>
          <p:cNvPr id="28" name="Title 1">
            <a:extLst>
              <a:ext uri="{FF2B5EF4-FFF2-40B4-BE49-F238E27FC236}">
                <a16:creationId xmlns:a16="http://schemas.microsoft.com/office/drawing/2014/main" id="{FD812605-400A-4ACF-9F9B-128BC9DA220A}"/>
              </a:ext>
            </a:extLst>
          </p:cNvPr>
          <p:cNvSpPr txBox="1">
            <a:spLocks/>
          </p:cNvSpPr>
          <p:nvPr/>
        </p:nvSpPr>
        <p:spPr>
          <a:xfrm>
            <a:off x="587375" y="-1020136"/>
            <a:ext cx="11017250" cy="55403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Azure AI</a:t>
            </a:r>
          </a:p>
        </p:txBody>
      </p:sp>
      <p:pic>
        <p:nvPicPr>
          <p:cNvPr id="10" name="Picture 9">
            <a:extLst>
              <a:ext uri="{FF2B5EF4-FFF2-40B4-BE49-F238E27FC236}">
                <a16:creationId xmlns:a16="http://schemas.microsoft.com/office/drawing/2014/main" id="{4CACB34B-2E08-4539-9723-438801A5DDD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439708" y="2032457"/>
            <a:ext cx="7346318" cy="4346702"/>
          </a:xfrm>
          <a:prstGeom prst="rect">
            <a:avLst/>
          </a:prstGeom>
        </p:spPr>
      </p:pic>
    </p:spTree>
    <p:extLst>
      <p:ext uri="{BB962C8B-B14F-4D97-AF65-F5344CB8AC3E}">
        <p14:creationId xmlns:p14="http://schemas.microsoft.com/office/powerpoint/2010/main" val="270418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63" presetClass="path" presetSubtype="0" decel="100000" fill="hold" grpId="1" nodeType="withEffect">
                                  <p:stCondLst>
                                    <p:cond delay="0"/>
                                  </p:stCondLst>
                                  <p:childTnLst>
                                    <p:animMotion origin="layout" path="M 3.125E-6 -1.11111E-6 L -0.00052 0.07107 " pathEditMode="relative" rAng="0" ptsTypes="AA">
                                      <p:cBhvr>
                                        <p:cTn id="9" dur="500" spd="-100000" fill="hold"/>
                                        <p:tgtEl>
                                          <p:spTgt spid="2"/>
                                        </p:tgtEl>
                                        <p:attrNameLst>
                                          <p:attrName>ppt_x</p:attrName>
                                          <p:attrName>ppt_y</p:attrName>
                                        </p:attrNameLst>
                                      </p:cBhvr>
                                      <p:rCtr x="-26" y="3542"/>
                                    </p:animMotion>
                                  </p:childTnLst>
                                </p:cTn>
                              </p:par>
                              <p:par>
                                <p:cTn id="10" presetID="10"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63" presetClass="path" presetSubtype="0" decel="100000" fill="hold" grpId="1" nodeType="withEffect">
                                  <p:stCondLst>
                                    <p:cond delay="0"/>
                                  </p:stCondLst>
                                  <p:childTnLst>
                                    <p:animMotion origin="layout" path="M 3.125E-6 -4.81481E-6 L -0.00052 0.07107 " pathEditMode="relative" rAng="0" ptsTypes="AA">
                                      <p:cBhvr>
                                        <p:cTn id="14" dur="500" spd="-100000" fill="hold"/>
                                        <p:tgtEl>
                                          <p:spTgt spid="3"/>
                                        </p:tgtEl>
                                        <p:attrNameLst>
                                          <p:attrName>ppt_x</p:attrName>
                                          <p:attrName>ppt_y</p:attrName>
                                        </p:attrNameLst>
                                      </p:cBhvr>
                                      <p:rCtr x="-26" y="354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3" grpId="0"/>
      <p:bldP spid="3" grpId="1"/>
    </p:bld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5-50203_Microsoft_Ignite_Template">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potx" id="{C7000453-3526-4386-9DA2-46B29A4A4A92}" vid="{534B2013-2CEB-4777-BD7E-60DC2D4FD2E8}"/>
    </a:ext>
  </a:extLst>
</a:theme>
</file>

<file path=ppt/theme/theme2.xml><?xml version="1.0" encoding="utf-8"?>
<a:theme xmlns:a="http://schemas.openxmlformats.org/drawingml/2006/main" name="1_LIGHT GRAY TEMPLATE">
  <a:themeElements>
    <a:clrScheme name="Azure">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M_LightGray_SoftBlack_Apr_2018.potx" id="{852D8A69-5D35-48D9-A052-92DC42EA0413}" vid="{42B72BDC-972F-46AB-BB24-6CCB5C044373}"/>
    </a:ext>
  </a:extLst>
</a:theme>
</file>

<file path=ppt/theme/theme3.xml><?xml version="1.0" encoding="utf-8"?>
<a:theme xmlns:a="http://schemas.openxmlformats.org/drawingml/2006/main" name="SMSG Readiness Master Template 16x9_MODIFIED">
  <a:themeElements>
    <a:clrScheme name="Custom 2">
      <a:dk1>
        <a:srgbClr val="3F3F3F"/>
      </a:dk1>
      <a:lt1>
        <a:sysClr val="window" lastClr="FFFFFF"/>
      </a:lt1>
      <a:dk2>
        <a:srgbClr val="3F3F3F"/>
      </a:dk2>
      <a:lt2>
        <a:srgbClr val="FFFFFF"/>
      </a:lt2>
      <a:accent1>
        <a:srgbClr val="002050"/>
      </a:accent1>
      <a:accent2>
        <a:srgbClr val="00188F"/>
      </a:accent2>
      <a:accent3>
        <a:srgbClr val="0078D7"/>
      </a:accent3>
      <a:accent4>
        <a:srgbClr val="BAD80A"/>
      </a:accent4>
      <a:accent5>
        <a:srgbClr val="008272"/>
      </a:accent5>
      <a:accent6>
        <a:srgbClr val="00B294"/>
      </a:accent6>
      <a:hlink>
        <a:srgbClr val="00BCF2"/>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SGR Readiness Template_010415" id="{82D3D4E7-D223-4A60-81A2-37362F89B327}" vid="{51F33C4D-D8AA-44B3-AE4F-BCF1547D16F5}"/>
    </a:ext>
  </a:extLst>
</a:theme>
</file>

<file path=ppt/theme/theme4.xml><?xml version="1.0" encoding="utf-8"?>
<a:theme xmlns:a="http://schemas.openxmlformats.org/drawingml/2006/main" name="5-50195_Microsoft_Build_Template">
  <a:themeElements>
    <a:clrScheme name="Microsoft Build 2018">
      <a:dk1>
        <a:srgbClr val="1A1A1A"/>
      </a:dk1>
      <a:lt1>
        <a:srgbClr val="FFFFFF"/>
      </a:lt1>
      <a:dk2>
        <a:srgbClr val="0D0D0D"/>
      </a:dk2>
      <a:lt2>
        <a:srgbClr val="E6E6E6"/>
      </a:lt2>
      <a:accent1>
        <a:srgbClr val="505050"/>
      </a:accent1>
      <a:accent2>
        <a:srgbClr val="D2D2D2"/>
      </a:accent2>
      <a:accent3>
        <a:srgbClr val="E3008C"/>
      </a:accent3>
      <a:accent4>
        <a:srgbClr val="32145A"/>
      </a:accent4>
      <a:accent5>
        <a:srgbClr val="2139B5"/>
      </a:accent5>
      <a:accent6>
        <a:srgbClr val="E6E6E6"/>
      </a:accent6>
      <a:hlink>
        <a:srgbClr val="2139B5"/>
      </a:hlink>
      <a:folHlink>
        <a:srgbClr val="2139B5"/>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8_16x9_Breakout_Template.potx" id="{1A72F1D6-8E00-44B7-8612-A96C51648790}" vid="{FC63816D-7A82-403A-9DF6-29F1914C4360}"/>
    </a:ext>
  </a:extLst>
</a:theme>
</file>

<file path=ppt/theme/theme5.xml><?xml version="1.0" encoding="utf-8"?>
<a:theme xmlns:a="http://schemas.openxmlformats.org/drawingml/2006/main" name="MSFT Azure ">
  <a:themeElements>
    <a:clrScheme name="Azure">
      <a:dk1>
        <a:sysClr val="windowText" lastClr="000000"/>
      </a:dk1>
      <a:lt1>
        <a:sysClr val="window" lastClr="FFFFFF"/>
      </a:lt1>
      <a:dk2>
        <a:srgbClr val="0078D4"/>
      </a:dk2>
      <a:lt2>
        <a:srgbClr val="EBEBEB"/>
      </a:lt2>
      <a:accent1>
        <a:srgbClr val="50E6FF"/>
      </a:accent1>
      <a:accent2>
        <a:srgbClr val="3C3C41"/>
      </a:accent2>
      <a:accent3>
        <a:srgbClr val="75757A"/>
      </a:accent3>
      <a:accent4>
        <a:srgbClr val="EBEBEB"/>
      </a:accent4>
      <a:accent5>
        <a:srgbClr val="FFFFFF"/>
      </a:accent5>
      <a:accent6>
        <a:srgbClr val="000000"/>
      </a:accent6>
      <a:hlink>
        <a:srgbClr val="0563C1"/>
      </a:hlink>
      <a:folHlink>
        <a:srgbClr val="954F72"/>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6" id="{6EB113CA-C652-4EDE-851B-7E09446BD8F3}" vid="{F42B78DA-A33F-4A43-9CCD-5B4ACB75A407}"/>
    </a:ext>
  </a:extLst>
</a:theme>
</file>

<file path=ppt/theme/theme6.xml><?xml version="1.0" encoding="utf-8"?>
<a:theme xmlns:a="http://schemas.openxmlformats.org/drawingml/2006/main" name="9-51027_Microsoft_Ready_Template">
  <a:themeElements>
    <a:clrScheme name="Microsoft Ready + Microsoft Inspire">
      <a:dk1>
        <a:srgbClr val="1A1A1A"/>
      </a:dk1>
      <a:lt1>
        <a:srgbClr val="FFFFFF"/>
      </a:lt1>
      <a:dk2>
        <a:srgbClr val="0D0D0D"/>
      </a:dk2>
      <a:lt2>
        <a:srgbClr val="E6E6E6"/>
      </a:lt2>
      <a:accent1>
        <a:srgbClr val="0078D4"/>
      </a:accent1>
      <a:accent2>
        <a:srgbClr val="002050"/>
      </a:accent2>
      <a:accent3>
        <a:srgbClr val="737373"/>
      </a:accent3>
      <a:accent4>
        <a:srgbClr val="5C2D91"/>
      </a:accent4>
      <a:accent5>
        <a:srgbClr val="BAD80A"/>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Template_CONFIDENTIAL_v05.potx" id="{35F900DE-660A-44C6-B2BC-C4C0E7D85A7B}" vid="{3B5EF23A-FE97-45D5-892A-B2F5E691D6CE}"/>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3126</TotalTime>
  <Words>3247</Words>
  <Application>Microsoft Office PowerPoint</Application>
  <PresentationFormat>Widescreen</PresentationFormat>
  <Paragraphs>777</Paragraphs>
  <Slides>32</Slides>
  <Notes>26</Notes>
  <HiddenSlides>0</HiddenSlides>
  <MMClips>0</MMClips>
  <ScaleCrop>false</ScaleCrop>
  <HeadingPairs>
    <vt:vector size="8" baseType="variant">
      <vt:variant>
        <vt:lpstr>Fonts Used</vt:lpstr>
      </vt:variant>
      <vt:variant>
        <vt:i4>14</vt:i4>
      </vt:variant>
      <vt:variant>
        <vt:lpstr>Theme</vt:lpstr>
      </vt:variant>
      <vt:variant>
        <vt:i4>7</vt:i4>
      </vt:variant>
      <vt:variant>
        <vt:lpstr>Embedded OLE Servers</vt:lpstr>
      </vt:variant>
      <vt:variant>
        <vt:i4>1</vt:i4>
      </vt:variant>
      <vt:variant>
        <vt:lpstr>Slide Titles</vt:lpstr>
      </vt:variant>
      <vt:variant>
        <vt:i4>32</vt:i4>
      </vt:variant>
    </vt:vector>
  </HeadingPairs>
  <TitlesOfParts>
    <vt:vector size="54" baseType="lpstr">
      <vt:lpstr>Arial</vt:lpstr>
      <vt:lpstr>Calibri</vt:lpstr>
      <vt:lpstr>Calibri Light</vt:lpstr>
      <vt:lpstr>Consolas</vt:lpstr>
      <vt:lpstr>Roboto Medium</vt:lpstr>
      <vt:lpstr>Roboto Thin</vt:lpstr>
      <vt:lpstr>Segoe UI</vt:lpstr>
      <vt:lpstr>Segoe UI Light</vt:lpstr>
      <vt:lpstr>Segoe UI Semibold</vt:lpstr>
      <vt:lpstr>Segoe UI Semilight</vt:lpstr>
      <vt:lpstr>Source Sans Pro</vt:lpstr>
      <vt:lpstr>Times New Roman</vt:lpstr>
      <vt:lpstr>Wingdings</vt:lpstr>
      <vt:lpstr>Wingdings 3</vt:lpstr>
      <vt:lpstr>5-50203_Microsoft_Ignite_Template</vt:lpstr>
      <vt:lpstr>1_LIGHT GRAY TEMPLATE</vt:lpstr>
      <vt:lpstr>SMSG Readiness Master Template 16x9_MODIFIED</vt:lpstr>
      <vt:lpstr>5-50195_Microsoft_Build_Template</vt:lpstr>
      <vt:lpstr>MSFT Azure </vt:lpstr>
      <vt:lpstr>9-51027_Microsoft_Ready_Template</vt:lpstr>
      <vt:lpstr>Office Theme</vt:lpstr>
      <vt:lpstr>think-cell Slide</vt:lpstr>
      <vt:lpstr>Azure AI</vt:lpstr>
      <vt:lpstr>PowerPoint Presentation</vt:lpstr>
      <vt:lpstr>The Azure AI Landscape</vt:lpstr>
      <vt:lpstr>90-Seconds on Machine Learning</vt:lpstr>
      <vt:lpstr>PowerPoint Presentation</vt:lpstr>
      <vt:lpstr>Demo: Intelligent  apps &amp; agents</vt:lpstr>
      <vt:lpstr>AI apps &amp; agents: How the demo was built</vt:lpstr>
      <vt:lpstr>Cognitive Services capabilities Infuse your apps, websites, and bots with human-like intelligence </vt:lpstr>
      <vt:lpstr>Demo:  Object Detection</vt:lpstr>
      <vt:lpstr>A variety of real-world applications</vt:lpstr>
      <vt:lpstr>Demo:  Crowd Insights</vt:lpstr>
      <vt:lpstr>Cognitive Services and Custom AI – on the Edge </vt:lpstr>
      <vt:lpstr>PowerPoint Presentation</vt:lpstr>
      <vt:lpstr>Machine Learning on Azure</vt:lpstr>
      <vt:lpstr>Big Data: Databricks, HD Insight / Hadoop</vt:lpstr>
      <vt:lpstr>Big Data Solutions</vt:lpstr>
      <vt:lpstr>Quick Look:  Databricks Workspace</vt:lpstr>
      <vt:lpstr>Machine Learning Studio</vt:lpstr>
      <vt:lpstr>Quick Look:  Machine Learning  Studio</vt:lpstr>
      <vt:lpstr>Azure Automated ML</vt:lpstr>
      <vt:lpstr>Model Creation Is Typically Time-Consuming</vt:lpstr>
      <vt:lpstr>Automated ML Finds the Best Combination</vt:lpstr>
      <vt:lpstr>Azure Automated ML</vt:lpstr>
      <vt:lpstr>Quick Look:  Machine Learning Service  &amp; Automated ML with Databricks</vt:lpstr>
      <vt:lpstr>Azure Data Factory Hybrid data integration, cloud-native, at big data scale</vt:lpstr>
      <vt:lpstr>PowerPoint Presentation</vt:lpstr>
      <vt:lpstr>PowerPoint Presentation</vt:lpstr>
      <vt:lpstr>PowerPoint Presentation</vt:lpstr>
      <vt:lpstr>Additional Resources</vt:lpstr>
      <vt:lpstr>Contacts</vt:lpstr>
      <vt:lpstr>Advanced analytics on big data</vt:lpstr>
      <vt:lpstr>Real-time analytics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AI</dc:title>
  <dc:creator>Rodrigo Medeiros</dc:creator>
  <cp:lastModifiedBy>Rodrigo Medeiros</cp:lastModifiedBy>
  <cp:revision>1</cp:revision>
  <dcterms:created xsi:type="dcterms:W3CDTF">2019-03-05T20:48:16Z</dcterms:created>
  <dcterms:modified xsi:type="dcterms:W3CDTF">2019-03-13T00:01:48Z</dcterms:modified>
</cp:coreProperties>
</file>